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notesMasterIdLst>
    <p:notesMasterId r:id="rId25"/>
  </p:notesMasterIdLst>
  <p:handoutMasterIdLst>
    <p:handoutMasterId r:id="rId26"/>
  </p:handoutMasterIdLst>
  <p:sldIdLst>
    <p:sldId id="256" r:id="rId5"/>
    <p:sldId id="404" r:id="rId6"/>
    <p:sldId id="414" r:id="rId7"/>
    <p:sldId id="415" r:id="rId8"/>
    <p:sldId id="384" r:id="rId9"/>
    <p:sldId id="382" r:id="rId10"/>
    <p:sldId id="401" r:id="rId11"/>
    <p:sldId id="287" r:id="rId12"/>
    <p:sldId id="405" r:id="rId13"/>
    <p:sldId id="407" r:id="rId14"/>
    <p:sldId id="413" r:id="rId15"/>
    <p:sldId id="416" r:id="rId16"/>
    <p:sldId id="375" r:id="rId17"/>
    <p:sldId id="395" r:id="rId18"/>
    <p:sldId id="409" r:id="rId19"/>
    <p:sldId id="408" r:id="rId20"/>
    <p:sldId id="410" r:id="rId21"/>
    <p:sldId id="400" r:id="rId22"/>
    <p:sldId id="411" r:id="rId23"/>
    <p:sldId id="412" r:id="rId2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948A54"/>
    <a:srgbClr val="B2B2B2"/>
    <a:srgbClr val="808080"/>
    <a:srgbClr val="C0C0C0"/>
    <a:srgbClr val="3102DE"/>
    <a:srgbClr val="99FF99"/>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79" autoAdjust="0"/>
    <p:restoredTop sz="92614" autoAdjust="0"/>
  </p:normalViewPr>
  <p:slideViewPr>
    <p:cSldViewPr>
      <p:cViewPr>
        <p:scale>
          <a:sx n="82" d="100"/>
          <a:sy n="82" d="100"/>
        </p:scale>
        <p:origin x="-618" y="-96"/>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Sheet1!$B$1</c:f>
              <c:strCache>
                <c:ptCount val="1"/>
                <c:pt idx="0">
                  <c:v>2009</c:v>
                </c:pt>
              </c:strCache>
            </c:strRef>
          </c:tx>
          <c:spPr>
            <a:solidFill>
              <a:schemeClr val="accent1"/>
            </a:solidFill>
          </c:spPr>
          <c:dLbls>
            <c:showVal val="1"/>
          </c:dLbls>
          <c:cat>
            <c:strRef>
              <c:f>Sheet1!$A$2:$A$3</c:f>
              <c:strCache>
                <c:ptCount val="2"/>
                <c:pt idx="0">
                  <c:v>Known Issues at Ship</c:v>
                </c:pt>
                <c:pt idx="1">
                  <c:v>Defects Found in Beta</c:v>
                </c:pt>
              </c:strCache>
            </c:strRef>
          </c:cat>
          <c:val>
            <c:numRef>
              <c:f>Sheet1!$B$2:$B$3</c:f>
              <c:numCache>
                <c:formatCode>General</c:formatCode>
                <c:ptCount val="2"/>
                <c:pt idx="0">
                  <c:v>104</c:v>
                </c:pt>
                <c:pt idx="1">
                  <c:v>222</c:v>
                </c:pt>
              </c:numCache>
            </c:numRef>
          </c:val>
        </c:ser>
        <c:ser>
          <c:idx val="1"/>
          <c:order val="1"/>
          <c:tx>
            <c:strRef>
              <c:f>Sheet1!$C$1</c:f>
              <c:strCache>
                <c:ptCount val="1"/>
                <c:pt idx="0">
                  <c:v>2010</c:v>
                </c:pt>
              </c:strCache>
            </c:strRef>
          </c:tx>
          <c:spPr>
            <a:solidFill>
              <a:srgbClr val="00B050"/>
            </a:solidFill>
          </c:spPr>
          <c:dLbls>
            <c:showVal val="1"/>
          </c:dLbls>
          <c:cat>
            <c:strRef>
              <c:f>Sheet1!$A$2:$A$3</c:f>
              <c:strCache>
                <c:ptCount val="2"/>
                <c:pt idx="0">
                  <c:v>Known Issues at Ship</c:v>
                </c:pt>
                <c:pt idx="1">
                  <c:v>Defects Found in Beta</c:v>
                </c:pt>
              </c:strCache>
            </c:strRef>
          </c:cat>
          <c:val>
            <c:numRef>
              <c:f>Sheet1!$C$2:$C$3</c:f>
              <c:numCache>
                <c:formatCode>General</c:formatCode>
                <c:ptCount val="2"/>
                <c:pt idx="0">
                  <c:v>3</c:v>
                </c:pt>
                <c:pt idx="1">
                  <c:v>36</c:v>
                </c:pt>
              </c:numCache>
            </c:numRef>
          </c:val>
        </c:ser>
        <c:axId val="133856256"/>
        <c:axId val="133862144"/>
      </c:barChart>
      <c:catAx>
        <c:axId val="133856256"/>
        <c:scaling>
          <c:orientation val="minMax"/>
        </c:scaling>
        <c:axPos val="l"/>
        <c:tickLblPos val="nextTo"/>
        <c:crossAx val="133862144"/>
        <c:crosses val="autoZero"/>
        <c:auto val="1"/>
        <c:lblAlgn val="ctr"/>
        <c:lblOffset val="100"/>
      </c:catAx>
      <c:valAx>
        <c:axId val="133862144"/>
        <c:scaling>
          <c:orientation val="minMax"/>
        </c:scaling>
        <c:axPos val="b"/>
        <c:majorGridlines/>
        <c:numFmt formatCode="General" sourceLinked="1"/>
        <c:tickLblPos val="nextTo"/>
        <c:crossAx val="133856256"/>
        <c:crosses val="autoZero"/>
        <c:crossBetween val="between"/>
      </c:valAx>
    </c:plotArea>
    <c:legend>
      <c:legendPos val="r"/>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7273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975153B6-3245-4EC2-9688-842081FE9D87}" type="datetimeFigureOut">
              <a:rPr lang="en-US"/>
              <a:pPr>
                <a:defRPr/>
              </a:pPr>
              <a:t>10/13/2011</a:t>
            </a:fld>
            <a:endParaRPr lang="en-US"/>
          </a:p>
        </p:txBody>
      </p:sp>
      <p:sp>
        <p:nvSpPr>
          <p:cNvPr id="37274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7274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48B04BF-B313-4509-8EDD-7DE91816595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B281B0-D0A3-4307-BB93-DA9308A6461D}" type="datetimeFigureOut">
              <a:rPr lang="en-US"/>
              <a:pPr>
                <a:defRPr/>
              </a:pPr>
              <a:t>10/13/2011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9D78B76-F4EF-480D-A93C-3F1A34F020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Over the past 3 years Landmark has been incorporating Agile methodologies in our development processes.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D78B76-F4EF-480D-A93C-3F1A34F020E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D78B76-F4EF-480D-A93C-3F1A34F020E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D78B76-F4EF-480D-A93C-3F1A34F020E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2"/>
          <p:cNvSpPr>
            <a:spLocks noGrp="1" noRot="1" noChangeAspect="1" noTextEdit="1"/>
          </p:cNvSpPr>
          <p:nvPr>
            <p:ph type="sldImg"/>
          </p:nvPr>
        </p:nvSpPr>
        <p:spPr bwMode="auto">
          <a:noFill/>
          <a:ln>
            <a:solidFill>
              <a:srgbClr val="000000"/>
            </a:solidFill>
            <a:miter lim="800000"/>
            <a:headEnd/>
            <a:tailEnd/>
          </a:ln>
        </p:spPr>
      </p:sp>
      <p:sp>
        <p:nvSpPr>
          <p:cNvPr id="414722"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TextEdit="1"/>
          </p:cNvSpPr>
          <p:nvPr>
            <p:ph type="sldImg"/>
          </p:nvPr>
        </p:nvSpPr>
        <p:spPr bwMode="auto">
          <a:noFill/>
          <a:ln>
            <a:solidFill>
              <a:srgbClr val="000000"/>
            </a:solidFill>
            <a:miter lim="800000"/>
            <a:headEnd/>
            <a:tailEnd/>
          </a:ln>
        </p:spPr>
      </p:sp>
      <p:sp>
        <p:nvSpPr>
          <p:cNvPr id="4700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D78B76-F4EF-480D-A93C-3F1A34F020E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D78B76-F4EF-480D-A93C-3F1A34F020E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D78B76-F4EF-480D-A93C-3F1A34F020E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D78B76-F4EF-480D-A93C-3F1A34F020E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D78B76-F4EF-480D-A93C-3F1A34F020E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E84A62-5C15-4D05-80F4-D9C0BFC922BD}" type="slidenum">
              <a:rPr lang="en-US"/>
              <a:pPr/>
              <a:t>2</a:t>
            </a:fld>
            <a:endParaRPr lang="en-US"/>
          </a:p>
        </p:txBody>
      </p:sp>
      <p:sp>
        <p:nvSpPr>
          <p:cNvPr id="67586" name="Rectangle 2"/>
          <p:cNvSpPr>
            <a:spLocks noGrp="1" noRot="1" noChangeAspect="1" noChangeArrowheads="1" noTextEdit="1"/>
          </p:cNvSpPr>
          <p:nvPr>
            <p:ph type="sldImg"/>
          </p:nvPr>
        </p:nvSpPr>
        <p:spPr>
          <a:xfrm>
            <a:off x="2900363" y="679450"/>
            <a:ext cx="3414712" cy="2562225"/>
          </a:xfrm>
          <a:ln/>
        </p:spPr>
      </p:sp>
      <p:sp>
        <p:nvSpPr>
          <p:cNvPr id="67587" name="Rectangle 3"/>
          <p:cNvSpPr>
            <a:spLocks noGrp="1" noChangeArrowheads="1"/>
          </p:cNvSpPr>
          <p:nvPr>
            <p:ph type="body" idx="1"/>
          </p:nvPr>
        </p:nvSpPr>
        <p:spPr>
          <a:xfrm>
            <a:off x="202596" y="3312916"/>
            <a:ext cx="8636000" cy="3257849"/>
          </a:xfr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787647-E234-483B-8620-3E04EA288C9C}" type="slidenum">
              <a:rPr lang="en-US" smtClean="0"/>
              <a:pPr>
                <a:defRPr/>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FBE894-5E4E-4455-A3FE-0C4ABE25EE46}" type="slidenum">
              <a:rPr lang="en-US"/>
              <a:pPr/>
              <a:t>3</a:t>
            </a:fld>
            <a:endParaRPr lang="en-US"/>
          </a:p>
        </p:txBody>
      </p:sp>
      <p:sp>
        <p:nvSpPr>
          <p:cNvPr id="154626" name="Rectangle 2"/>
          <p:cNvSpPr>
            <a:spLocks noGrp="1" noRot="1" noChangeAspect="1" noChangeArrowheads="1" noTextEdit="1"/>
          </p:cNvSpPr>
          <p:nvPr>
            <p:ph type="sldImg"/>
          </p:nvPr>
        </p:nvSpPr>
        <p:spPr>
          <a:xfrm>
            <a:off x="2843213" y="503238"/>
            <a:ext cx="3444875" cy="2582862"/>
          </a:xfrm>
          <a:ln/>
        </p:spPr>
      </p:sp>
      <p:sp>
        <p:nvSpPr>
          <p:cNvPr id="154627" name="Rectangle 3"/>
          <p:cNvSpPr>
            <a:spLocks noGrp="1" noChangeArrowheads="1"/>
          </p:cNvSpPr>
          <p:nvPr>
            <p:ph type="body" idx="1"/>
          </p:nvPr>
        </p:nvSpPr>
        <p:spPr>
          <a:xfrm>
            <a:off x="1217613" y="3257550"/>
            <a:ext cx="6692900" cy="3086100"/>
          </a:xfrm>
        </p:spPr>
        <p:txBody>
          <a:bodyPr/>
          <a:lstStyle/>
          <a:p>
            <a:r>
              <a:rPr lang="en-US"/>
              <a:t>We look at a typical software project…..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5604D-C2B9-410E-AA55-FE4922B84E59}" type="slidenum">
              <a:rPr lang="en-US"/>
              <a:pPr/>
              <a:t>4</a:t>
            </a:fld>
            <a:endParaRPr lang="en-US"/>
          </a:p>
        </p:txBody>
      </p:sp>
      <p:sp>
        <p:nvSpPr>
          <p:cNvPr id="156674" name="Rectangle 2"/>
          <p:cNvSpPr>
            <a:spLocks noGrp="1" noRot="1" noChangeAspect="1" noChangeArrowheads="1" noTextEdit="1"/>
          </p:cNvSpPr>
          <p:nvPr>
            <p:ph type="sldImg"/>
          </p:nvPr>
        </p:nvSpPr>
        <p:spPr>
          <a:xfrm>
            <a:off x="2843213" y="503238"/>
            <a:ext cx="3444875" cy="2582862"/>
          </a:xfrm>
          <a:ln/>
        </p:spPr>
      </p:sp>
      <p:sp>
        <p:nvSpPr>
          <p:cNvPr id="156675" name="Rectangle 3"/>
          <p:cNvSpPr>
            <a:spLocks noGrp="1" noChangeArrowheads="1"/>
          </p:cNvSpPr>
          <p:nvPr>
            <p:ph type="body" idx="1"/>
          </p:nvPr>
        </p:nvSpPr>
        <p:spPr>
          <a:xfrm>
            <a:off x="1217613" y="3257550"/>
            <a:ext cx="6692900" cy="3086100"/>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49" name="Rectangle 2"/>
          <p:cNvSpPr>
            <a:spLocks noGrp="1" noRot="1" noChangeAspect="1" noTextEdit="1"/>
          </p:cNvSpPr>
          <p:nvPr>
            <p:ph type="sldImg"/>
          </p:nvPr>
        </p:nvSpPr>
        <p:spPr bwMode="auto">
          <a:xfrm>
            <a:off x="2900363" y="679450"/>
            <a:ext cx="3416300" cy="2562225"/>
          </a:xfrm>
          <a:noFill/>
          <a:ln>
            <a:solidFill>
              <a:srgbClr val="000000"/>
            </a:solidFill>
            <a:miter lim="800000"/>
            <a:headEnd/>
            <a:tailEnd/>
          </a:ln>
        </p:spPr>
      </p:sp>
      <p:sp>
        <p:nvSpPr>
          <p:cNvPr id="386050" name="Rectangle 3"/>
          <p:cNvSpPr>
            <a:spLocks noGrp="1"/>
          </p:cNvSpPr>
          <p:nvPr>
            <p:ph type="body" idx="1"/>
          </p:nvPr>
        </p:nvSpPr>
        <p:spPr bwMode="auto">
          <a:xfrm>
            <a:off x="201613" y="3313113"/>
            <a:ext cx="8636000" cy="3257550"/>
          </a:xfrm>
          <a:noFill/>
        </p:spPr>
        <p:txBody>
          <a:bodyPr wrap="square" numCol="1" anchor="t" anchorCtr="0" compatLnSpc="1">
            <a:prstTxWarp prst="textNoShape">
              <a:avLst/>
            </a:prstTxWarp>
          </a:bodyPr>
          <a:lstStyle/>
          <a:p>
            <a:r>
              <a:rPr lang="en-US" smtClean="0"/>
              <a:t>The actual path of Rita is shown in yellow.  Planning of software is much like this.  Almost everything we do is “new” and when we followed a more waterfall model, we took lots of time designing and gathering estimates of tasks before starting.  From that initial Plan, the one thing we really knew, was that the project would not turnout looking like the plan and it would change. We know that as we gain more knowledge during development the plan would be refined many times.  So, with Agile, we don’t spend a lot of time in upfront planning.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Rectangle 2"/>
          <p:cNvSpPr>
            <a:spLocks noGrp="1" noRot="1" noChangeAspect="1" noTextEdit="1"/>
          </p:cNvSpPr>
          <p:nvPr>
            <p:ph type="sldImg"/>
          </p:nvPr>
        </p:nvSpPr>
        <p:spPr bwMode="auto">
          <a:xfrm>
            <a:off x="2857500" y="515938"/>
            <a:ext cx="3429000" cy="2571750"/>
          </a:xfrm>
          <a:noFill/>
          <a:ln>
            <a:solidFill>
              <a:srgbClr val="000000"/>
            </a:solidFill>
            <a:miter lim="800000"/>
            <a:headEnd/>
            <a:tailEnd/>
          </a:ln>
        </p:spPr>
      </p:sp>
      <p:sp>
        <p:nvSpPr>
          <p:cNvPr id="40038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D78B76-F4EF-480D-A93C-3F1A34F020E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2"/>
          <p:cNvSpPr>
            <a:spLocks noGrp="1" noRot="1" noChangeAspect="1" noTextEdit="1"/>
          </p:cNvSpPr>
          <p:nvPr>
            <p:ph type="sldImg"/>
          </p:nvPr>
        </p:nvSpPr>
        <p:spPr bwMode="auto">
          <a:noFill/>
          <a:ln>
            <a:solidFill>
              <a:srgbClr val="000000"/>
            </a:solidFill>
            <a:miter lim="800000"/>
            <a:headEnd/>
            <a:tailEnd/>
          </a:ln>
        </p:spPr>
      </p:sp>
      <p:sp>
        <p:nvSpPr>
          <p:cNvPr id="4126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Let me talk briefly about testing.  Testing and quality is part of everyone’s job.  With Agile, developers design in unit tests for the new functionality.  These unit tests are typically based on the acceptance criteria that are set down for each story.  These unit tests are run with each nightly build of the product.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9EE139-02A3-4804-9241-D6FCDC0B5F2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95325" y="2382838"/>
            <a:ext cx="7772400" cy="990600"/>
          </a:xfrm>
        </p:spPr>
        <p:txBody>
          <a:bodyPr/>
          <a:lstStyle>
            <a:lvl1pPr>
              <a:defRPr sz="4000" b="0">
                <a:solidFill>
                  <a:schemeClr val="bg1"/>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381125" y="3709988"/>
            <a:ext cx="6400800" cy="762000"/>
          </a:xfrm>
        </p:spPr>
        <p:txBody>
          <a:bodyPr/>
          <a:lstStyle>
            <a:lvl1pPr marL="0" indent="0" algn="ctr">
              <a:buFontTx/>
              <a:buNone/>
              <a:defRPr b="1">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2" descr="hdcs_bottom"/>
          <p:cNvPicPr>
            <a:picLocks noChangeAspect="1" noChangeArrowheads="1"/>
          </p:cNvPicPr>
          <p:nvPr/>
        </p:nvPicPr>
        <p:blipFill>
          <a:blip r:embed="rId3" cstate="print"/>
          <a:srcRect/>
          <a:stretch>
            <a:fillRect/>
          </a:stretch>
        </p:blipFill>
        <p:spPr bwMode="auto">
          <a:xfrm>
            <a:off x="0" y="6267450"/>
            <a:ext cx="9144000" cy="423863"/>
          </a:xfrm>
          <a:prstGeom prst="rect">
            <a:avLst/>
          </a:prstGeom>
          <a:noFill/>
          <a:ln w="9525">
            <a:noFill/>
            <a:miter lim="800000"/>
            <a:headEnd/>
            <a:tailEnd/>
          </a:ln>
        </p:spPr>
      </p:pic>
      <p:sp>
        <p:nvSpPr>
          <p:cNvPr id="5" name="Rectangle 5"/>
          <p:cNvSpPr>
            <a:spLocks noChangeArrowheads="1"/>
          </p:cNvSpPr>
          <p:nvPr/>
        </p:nvSpPr>
        <p:spPr bwMode="auto">
          <a:xfrm>
            <a:off x="2635250" y="6623050"/>
            <a:ext cx="3873500" cy="234950"/>
          </a:xfrm>
          <a:prstGeom prst="rect">
            <a:avLst/>
          </a:prstGeom>
          <a:noFill/>
          <a:ln w="9525">
            <a:noFill/>
            <a:miter lim="800000"/>
            <a:headEnd/>
            <a:tailEnd/>
          </a:ln>
          <a:effectLst/>
        </p:spPr>
        <p:txBody>
          <a:bodyPr/>
          <a:lstStyle/>
          <a:p>
            <a:pPr fontAlgn="auto">
              <a:spcBef>
                <a:spcPts val="0"/>
              </a:spcBef>
              <a:spcAft>
                <a:spcPts val="0"/>
              </a:spcAft>
              <a:defRPr/>
            </a:pPr>
            <a:endParaRPr lang="en-US" sz="700">
              <a:solidFill>
                <a:schemeClr val="bg1"/>
              </a:solidFill>
              <a:cs typeface="+mn-cs"/>
            </a:endParaRPr>
          </a:p>
        </p:txBody>
      </p:sp>
      <p:sp>
        <p:nvSpPr>
          <p:cNvPr id="163843" name="Rectangle 3"/>
          <p:cNvSpPr>
            <a:spLocks noGrp="1" noChangeArrowheads="1"/>
          </p:cNvSpPr>
          <p:nvPr>
            <p:ph type="ctrTitle"/>
          </p:nvPr>
        </p:nvSpPr>
        <p:spPr>
          <a:xfrm>
            <a:off x="685800" y="2382838"/>
            <a:ext cx="7772400" cy="990600"/>
          </a:xfrm>
        </p:spPr>
        <p:txBody>
          <a:bodyPr/>
          <a:lstStyle>
            <a:lvl1pPr>
              <a:defRPr/>
            </a:lvl1pPr>
          </a:lstStyle>
          <a:p>
            <a:r>
              <a:rPr lang="en-US" smtClean="0"/>
              <a:t>Click to edit Master title style</a:t>
            </a:r>
            <a:endParaRPr lang="en-US"/>
          </a:p>
        </p:txBody>
      </p:sp>
      <p:sp>
        <p:nvSpPr>
          <p:cNvPr id="163844" name="Rectangle 4"/>
          <p:cNvSpPr>
            <a:spLocks noGrp="1" noChangeArrowheads="1"/>
          </p:cNvSpPr>
          <p:nvPr>
            <p:ph type="subTitle" idx="1"/>
          </p:nvPr>
        </p:nvSpPr>
        <p:spPr>
          <a:xfrm>
            <a:off x="1371600" y="3709988"/>
            <a:ext cx="6400800" cy="762000"/>
          </a:xfrm>
        </p:spPr>
        <p:txBody>
          <a:bodyPr/>
          <a:lstStyle>
            <a:lvl1pPr marL="0" indent="0" algn="ctr">
              <a:buFont typeface="Wingdings" pitchFamily="2" charset="2"/>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F9D693F-7BB6-4A8A-8353-F575359BD00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C0FC32C-E9B0-4F3F-AF58-AA699434F81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33463"/>
            <a:ext cx="4038600"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33463"/>
            <a:ext cx="4038600"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FAB5F95E-0502-4CAF-AF23-229E8FBDDF1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A7B6B038-3ED2-4258-8519-2103360C2B8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7578A129-27D0-427D-AFD2-816A938D7C6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64666A6-652D-4758-99AF-224690911F6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DCA0005-8E9A-4272-AC29-44B37D1C1A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6E872E0-C05D-4B3C-A454-79FDCB6E32C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56786C1-E444-4B90-8880-A123C10EAE1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A4AC971-5980-4944-9F3C-01985C932C1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2635250" y="6623050"/>
            <a:ext cx="3873500" cy="234950"/>
          </a:xfrm>
          <a:prstGeom prst="rect">
            <a:avLst/>
          </a:prstGeom>
          <a:noFill/>
          <a:ln w="9525">
            <a:noFill/>
            <a:miter lim="800000"/>
            <a:headEnd/>
            <a:tailEnd/>
          </a:ln>
          <a:effectLst/>
        </p:spPr>
        <p:txBody>
          <a:bodyPr/>
          <a:lstStyle/>
          <a:p>
            <a:pPr fontAlgn="auto">
              <a:spcBef>
                <a:spcPts val="0"/>
              </a:spcBef>
              <a:spcAft>
                <a:spcPts val="0"/>
              </a:spcAft>
              <a:defRPr/>
            </a:pPr>
            <a:endParaRPr lang="en-US" sz="700">
              <a:solidFill>
                <a:schemeClr val="bg1"/>
              </a:solidFill>
              <a:cs typeface="+mn-cs"/>
            </a:endParaRPr>
          </a:p>
        </p:txBody>
      </p:sp>
      <p:sp>
        <p:nvSpPr>
          <p:cNvPr id="169986" name="Rectangle 2"/>
          <p:cNvSpPr>
            <a:spLocks noGrp="1" noChangeArrowheads="1"/>
          </p:cNvSpPr>
          <p:nvPr>
            <p:ph type="ctrTitle"/>
          </p:nvPr>
        </p:nvSpPr>
        <p:spPr>
          <a:xfrm>
            <a:off x="685800" y="2382838"/>
            <a:ext cx="7772400" cy="990600"/>
          </a:xfrm>
        </p:spPr>
        <p:txBody>
          <a:bodyPr/>
          <a:lstStyle>
            <a:lvl1pPr>
              <a:defRPr/>
            </a:lvl1pPr>
          </a:lstStyle>
          <a:p>
            <a:r>
              <a:rPr lang="en-US" smtClean="0"/>
              <a:t>Click to edit Master title style</a:t>
            </a:r>
            <a:endParaRPr lang="en-US"/>
          </a:p>
        </p:txBody>
      </p:sp>
      <p:sp>
        <p:nvSpPr>
          <p:cNvPr id="169987" name="Rectangle 3"/>
          <p:cNvSpPr>
            <a:spLocks noGrp="1" noChangeArrowheads="1"/>
          </p:cNvSpPr>
          <p:nvPr>
            <p:ph type="subTitle" idx="1"/>
          </p:nvPr>
        </p:nvSpPr>
        <p:spPr>
          <a:xfrm>
            <a:off x="1371600" y="3709988"/>
            <a:ext cx="6400800" cy="762000"/>
          </a:xfrm>
        </p:spPr>
        <p:txBody>
          <a:bodyPr/>
          <a:lstStyle>
            <a:lvl1pPr marL="0" indent="0" algn="ctr">
              <a:buFont typeface="Wingdings" pitchFamily="2" charset="2"/>
              <a:buNone/>
              <a:defRPr sz="2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BE517C4-D550-495D-AC8F-29868F9C569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A32C988-59BF-418D-AFE8-D548F6E5582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33463"/>
            <a:ext cx="4038600"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33463"/>
            <a:ext cx="4038600" cy="509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A5EF2652-09CE-4007-BF32-9D23C1799CF1}"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5AD89F3D-BE79-4FF6-9952-44E85336089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45CD1D77-8B40-48F6-AD43-5BC32B86167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42B8B95-3077-4F43-8785-BBE6258EDC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B1BD319-7B65-4CE5-A6DB-2551444034F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1C3D6D9B-F731-41EE-890F-78264431DA1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EEAF6B9-73A1-472E-BAFB-59EF64A59D6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56E1D64-F38F-4D1B-857D-C6CF8795146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33463"/>
            <a:ext cx="8229600" cy="5092700"/>
          </a:xfrm>
        </p:spPr>
        <p:txBody>
          <a:bodyPr/>
          <a:lstStyle/>
          <a:p>
            <a:pPr lvl="0"/>
            <a:r>
              <a:rPr lang="en-US" noProof="0" smtClean="0"/>
              <a:t>Click icon to add table</a:t>
            </a:r>
          </a:p>
        </p:txBody>
      </p:sp>
      <p:sp>
        <p:nvSpPr>
          <p:cNvPr id="4" name="Rectangle 4"/>
          <p:cNvSpPr>
            <a:spLocks noGrp="1" noChangeArrowheads="1"/>
          </p:cNvSpPr>
          <p:nvPr>
            <p:ph type="sldNum" sz="quarter" idx="10"/>
          </p:nvPr>
        </p:nvSpPr>
        <p:spPr>
          <a:ln/>
        </p:spPr>
        <p:txBody>
          <a:bodyPr/>
          <a:lstStyle>
            <a:lvl1pPr>
              <a:defRPr/>
            </a:lvl1pPr>
          </a:lstStyle>
          <a:p>
            <a:pPr>
              <a:defRPr/>
            </a:pPr>
            <a:fld id="{6C51C258-03EA-426D-A72F-8429E5F9C09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HAL_logo_reversed"/>
          <p:cNvPicPr>
            <a:picLocks noChangeAspect="1" noChangeArrowheads="1"/>
          </p:cNvPicPr>
          <p:nvPr/>
        </p:nvPicPr>
        <p:blipFill>
          <a:blip r:embed="rId3" cstate="print"/>
          <a:srcRect/>
          <a:stretch>
            <a:fillRect/>
          </a:stretch>
        </p:blipFill>
        <p:spPr bwMode="auto">
          <a:xfrm>
            <a:off x="715963" y="4140200"/>
            <a:ext cx="2166937" cy="155575"/>
          </a:xfrm>
          <a:prstGeom prst="rect">
            <a:avLst/>
          </a:prstGeom>
          <a:noFill/>
          <a:ln w="9525">
            <a:noFill/>
            <a:miter lim="800000"/>
            <a:headEnd/>
            <a:tailEnd/>
          </a:ln>
        </p:spPr>
      </p:pic>
      <p:sp>
        <p:nvSpPr>
          <p:cNvPr id="3074" name="Rectangle 2"/>
          <p:cNvSpPr>
            <a:spLocks noGrp="1" noChangeArrowheads="1"/>
          </p:cNvSpPr>
          <p:nvPr>
            <p:ph type="ctrTitle"/>
          </p:nvPr>
        </p:nvSpPr>
        <p:spPr>
          <a:xfrm>
            <a:off x="685800" y="4560888"/>
            <a:ext cx="7772400" cy="1206500"/>
          </a:xfrm>
        </p:spPr>
        <p:txBody>
          <a:bodyPr/>
          <a:lstStyle>
            <a:lvl1pPr algn="r">
              <a:defRPr>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057400" y="5792788"/>
            <a:ext cx="6400800" cy="754062"/>
          </a:xfrm>
        </p:spPr>
        <p:txBody>
          <a:bodyPr/>
          <a:lstStyle>
            <a:lvl1pPr marL="0" indent="0" algn="r">
              <a:buFont typeface="Wingdings" pitchFamily="2" charset="2"/>
              <a:buNone/>
              <a:defRPr sz="2000">
                <a:solidFill>
                  <a:schemeClr val="bg1"/>
                </a:solidFill>
              </a:defRPr>
            </a:lvl1pPr>
          </a:lstStyle>
          <a:p>
            <a:r>
              <a:rPr lang="en-US" smtClean="0"/>
              <a:t>Click to edit Master subtitle style</a:t>
            </a:r>
            <a:endParaRPr lang="en-US"/>
          </a:p>
        </p:txBody>
      </p:sp>
      <p:pic>
        <p:nvPicPr>
          <p:cNvPr id="5" name="Picture 8" descr="http://softtest.ie/wp-content/uploads/2011/03/LogiGear.png"/>
          <p:cNvPicPr>
            <a:picLocks noChangeAspect="1" noChangeArrowheads="1"/>
          </p:cNvPicPr>
          <p:nvPr userDrawn="1"/>
        </p:nvPicPr>
        <p:blipFill>
          <a:blip r:embed="rId4"/>
          <a:srcRect/>
          <a:stretch>
            <a:fillRect/>
          </a:stretch>
        </p:blipFill>
        <p:spPr bwMode="auto">
          <a:xfrm>
            <a:off x="876300" y="2933700"/>
            <a:ext cx="1858379" cy="733426"/>
          </a:xfrm>
          <a:prstGeom prst="rect">
            <a:avLst/>
          </a:prstGeom>
          <a:solidFill>
            <a:schemeClr val="bg1"/>
          </a:solidFill>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8" descr="http://softtest.ie/wp-content/uploads/2011/03/LogiGear.png"/>
          <p:cNvPicPr>
            <a:picLocks noChangeAspect="1" noChangeArrowheads="1"/>
          </p:cNvPicPr>
          <p:nvPr userDrawn="1"/>
        </p:nvPicPr>
        <p:blipFill>
          <a:blip r:embed="rId2"/>
          <a:srcRect r="8546" b="36090"/>
          <a:stretch>
            <a:fillRect/>
          </a:stretch>
        </p:blipFill>
        <p:spPr bwMode="auto">
          <a:xfrm>
            <a:off x="7444442" y="152400"/>
            <a:ext cx="1699558" cy="468729"/>
          </a:xfrm>
          <a:prstGeom prst="rect">
            <a:avLst/>
          </a:prstGeom>
          <a:solidFill>
            <a:schemeClr val="bg1"/>
          </a:solidFill>
        </p:spPr>
      </p:pic>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79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60500"/>
            <a:ext cx="4038600" cy="466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0500"/>
            <a:ext cx="4038600" cy="4665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8" descr="http://softtest.ie/wp-content/uploads/2011/03/LogiGear.png"/>
          <p:cNvPicPr>
            <a:picLocks noChangeAspect="1" noChangeArrowheads="1"/>
          </p:cNvPicPr>
          <p:nvPr userDrawn="1"/>
        </p:nvPicPr>
        <p:blipFill>
          <a:blip r:embed="rId2"/>
          <a:srcRect r="8546" b="36090"/>
          <a:stretch>
            <a:fillRect/>
          </a:stretch>
        </p:blipFill>
        <p:spPr bwMode="auto">
          <a:xfrm>
            <a:off x="7444442" y="140871"/>
            <a:ext cx="1699558" cy="468729"/>
          </a:xfrm>
          <a:prstGeom prst="rect">
            <a:avLst/>
          </a:prstGeom>
          <a:solidFill>
            <a:schemeClr val="bg1"/>
          </a:solidFill>
        </p:spPr>
      </p:pic>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http://softtest.ie/wp-content/uploads/2011/03/LogiGear.png"/>
          <p:cNvPicPr>
            <a:picLocks noChangeAspect="1" noChangeArrowheads="1"/>
          </p:cNvPicPr>
          <p:nvPr userDrawn="1"/>
        </p:nvPicPr>
        <p:blipFill>
          <a:blip r:embed="rId2"/>
          <a:srcRect r="8546" b="36090"/>
          <a:stretch>
            <a:fillRect/>
          </a:stretch>
        </p:blipFill>
        <p:spPr bwMode="auto">
          <a:xfrm>
            <a:off x="7429500" y="140871"/>
            <a:ext cx="1699558" cy="468729"/>
          </a:xfrm>
          <a:prstGeom prst="rect">
            <a:avLst/>
          </a:prstGeom>
          <a:solidFill>
            <a:schemeClr val="bg1"/>
          </a:solidFill>
        </p:spPr>
      </p:pic>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166688"/>
            <a:ext cx="2065337" cy="5832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5450" y="166688"/>
            <a:ext cx="6043613"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25450" y="166688"/>
            <a:ext cx="8261350" cy="863600"/>
          </a:xfrm>
        </p:spPr>
        <p:txBody>
          <a:bodyPr/>
          <a:lstStyle/>
          <a:p>
            <a:r>
              <a:rPr lang="en-US"/>
              <a:t>Click to edit Master title style</a:t>
            </a:r>
          </a:p>
        </p:txBody>
      </p:sp>
      <p:sp>
        <p:nvSpPr>
          <p:cNvPr id="3" name="Content Placeholder 2"/>
          <p:cNvSpPr>
            <a:spLocks noGrp="1"/>
          </p:cNvSpPr>
          <p:nvPr>
            <p:ph sz="quarter" idx="1"/>
          </p:nvPr>
        </p:nvSpPr>
        <p:spPr>
          <a:xfrm>
            <a:off x="457200" y="1219200"/>
            <a:ext cx="4038600" cy="231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4038600" cy="2312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684588"/>
            <a:ext cx="4038600" cy="231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684588"/>
            <a:ext cx="4038600" cy="231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5450" y="166688"/>
            <a:ext cx="8261350" cy="863600"/>
          </a:xfrm>
        </p:spPr>
        <p:txBody>
          <a:bodyPr/>
          <a:lstStyle/>
          <a:p>
            <a:r>
              <a:rPr lang="en-US"/>
              <a:t>Click to edit Master title style</a:t>
            </a:r>
          </a:p>
        </p:txBody>
      </p:sp>
      <p:sp>
        <p:nvSpPr>
          <p:cNvPr id="3" name="Table Placeholder 2"/>
          <p:cNvSpPr>
            <a:spLocks noGrp="1"/>
          </p:cNvSpPr>
          <p:nvPr>
            <p:ph type="tbl" idx="1"/>
          </p:nvPr>
        </p:nvSpPr>
        <p:spPr>
          <a:xfrm>
            <a:off x="457200" y="1219200"/>
            <a:ext cx="8229600" cy="4779963"/>
          </a:xfrm>
        </p:spPr>
        <p:txBody>
          <a:bodyPr/>
          <a:lstStyle/>
          <a:p>
            <a:pPr lvl="0"/>
            <a:endParaRPr lang="en-US" noProof="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5450" y="166688"/>
            <a:ext cx="8261350" cy="8636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4038600" cy="477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779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0.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9.jpeg"/><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206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460500"/>
            <a:ext cx="8229600" cy="466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ChangeArrowheads="1"/>
          </p:cNvSpPr>
          <p:nvPr/>
        </p:nvSpPr>
        <p:spPr bwMode="auto">
          <a:xfrm>
            <a:off x="5410200" y="6477000"/>
            <a:ext cx="3581400" cy="228600"/>
          </a:xfrm>
          <a:prstGeom prst="rect">
            <a:avLst/>
          </a:prstGeom>
          <a:noFill/>
          <a:ln w="9525">
            <a:noFill/>
            <a:miter lim="800000"/>
            <a:headEnd/>
            <a:tailEnd/>
          </a:ln>
          <a:effectLst/>
        </p:spPr>
        <p:txBody>
          <a:bodyPr/>
          <a:lstStyle/>
          <a:p>
            <a:pPr algn="r" fontAlgn="auto">
              <a:spcBef>
                <a:spcPts val="0"/>
              </a:spcBef>
              <a:spcAft>
                <a:spcPts val="0"/>
              </a:spcAft>
              <a:defRPr/>
            </a:pPr>
            <a:endParaRPr lang="en-US" sz="800">
              <a:solidFill>
                <a:schemeClr val="bg1"/>
              </a:solidFill>
              <a:cs typeface="+mn-cs"/>
            </a:endParaRPr>
          </a:p>
        </p:txBody>
      </p:sp>
    </p:spTree>
  </p:cSld>
  <p:clrMap bg1="lt1" tx1="dk1" bg2="lt2" tx2="dk2" accent1="accent1" accent2="accent2" accent3="accent3" accent4="accent4" accent5="accent5" accent6="accent6" hlink="hlink" folHlink="folHlink"/>
  <p:sldLayoutIdLst>
    <p:sldLayoutId id="2147483747" r:id="rId1"/>
    <p:sldLayoutId id="2147483711" r:id="rId2"/>
    <p:sldLayoutId id="2147483710" r:id="rId3"/>
    <p:sldLayoutId id="2147483709" r:id="rId4"/>
    <p:sldLayoutId id="2147483708" r:id="rId5"/>
    <p:sldLayoutId id="2147483707" r:id="rId6"/>
    <p:sldLayoutId id="2147483706" r:id="rId7"/>
    <p:sldLayoutId id="2147483705" r:id="rId8"/>
    <p:sldLayoutId id="2147483704" r:id="rId9"/>
    <p:sldLayoutId id="2147483703" r:id="rId10"/>
    <p:sldLayoutId id="2147483702"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1" fontAlgn="base" hangingPunct="1">
        <a:spcBef>
          <a:spcPct val="0"/>
        </a:spcBef>
        <a:spcAft>
          <a:spcPct val="0"/>
        </a:spcAft>
        <a:defRPr sz="3600" b="1">
          <a:solidFill>
            <a:schemeClr val="tx1"/>
          </a:solidFill>
          <a:latin typeface="Arial" charset="0"/>
        </a:defRPr>
      </a:lvl6pPr>
      <a:lvl7pPr marL="914400" algn="ctr" rtl="0" eaLnBrk="1" fontAlgn="base" hangingPunct="1">
        <a:spcBef>
          <a:spcPct val="0"/>
        </a:spcBef>
        <a:spcAft>
          <a:spcPct val="0"/>
        </a:spcAft>
        <a:defRPr sz="3600" b="1">
          <a:solidFill>
            <a:schemeClr val="tx1"/>
          </a:solidFill>
          <a:latin typeface="Arial" charset="0"/>
        </a:defRPr>
      </a:lvl7pPr>
      <a:lvl8pPr marL="1371600" algn="ctr" rtl="0" eaLnBrk="1" fontAlgn="base" hangingPunct="1">
        <a:spcBef>
          <a:spcPct val="0"/>
        </a:spcBef>
        <a:spcAft>
          <a:spcPct val="0"/>
        </a:spcAft>
        <a:defRPr sz="3600" b="1">
          <a:solidFill>
            <a:schemeClr val="tx1"/>
          </a:solidFill>
          <a:latin typeface="Arial" charset="0"/>
        </a:defRPr>
      </a:lvl8pPr>
      <a:lvl9pPr marL="1828800" algn="ctr" rtl="0" eaLnBrk="1" fontAlgn="base" hangingPunct="1">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a:solidFill>
            <a:schemeClr val="tx1"/>
          </a:solidFill>
          <a:latin typeface="+mn-lt"/>
        </a:defRPr>
      </a:lvl6pPr>
      <a:lvl7pPr marL="2971800" indent="-228600" algn="l" rtl="0" eaLnBrk="1" fontAlgn="base" hangingPunct="1">
        <a:spcBef>
          <a:spcPct val="20000"/>
        </a:spcBef>
        <a:spcAft>
          <a:spcPct val="0"/>
        </a:spcAft>
        <a:buClr>
          <a:schemeClr val="accent1"/>
        </a:buClr>
        <a:buChar char="»"/>
        <a:defRPr>
          <a:solidFill>
            <a:schemeClr val="tx1"/>
          </a:solidFill>
          <a:latin typeface="+mn-lt"/>
        </a:defRPr>
      </a:lvl7pPr>
      <a:lvl8pPr marL="3429000" indent="-228600" algn="l" rtl="0" eaLnBrk="1" fontAlgn="base" hangingPunct="1">
        <a:spcBef>
          <a:spcPct val="20000"/>
        </a:spcBef>
        <a:spcAft>
          <a:spcPct val="0"/>
        </a:spcAft>
        <a:buClr>
          <a:schemeClr val="accent1"/>
        </a:buClr>
        <a:buChar char="»"/>
        <a:defRPr>
          <a:solidFill>
            <a:schemeClr val="tx1"/>
          </a:solidFill>
          <a:latin typeface="+mn-lt"/>
        </a:defRPr>
      </a:lvl8pPr>
      <a:lvl9pPr marL="3886200" indent="-228600" algn="l" rtl="0" eaLnBrk="1" fontAlgn="base" hangingPunct="1">
        <a:spcBef>
          <a:spcPct val="20000"/>
        </a:spcBef>
        <a:spcAft>
          <a:spcPct val="0"/>
        </a:spcAft>
        <a:buClr>
          <a:schemeClr val="accent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033463"/>
            <a:ext cx="8229600" cy="5092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2820" name="Rectangle 4"/>
          <p:cNvSpPr>
            <a:spLocks noGrp="1" noChangeArrowheads="1"/>
          </p:cNvSpPr>
          <p:nvPr>
            <p:ph type="sldNum" sz="quarter" idx="4"/>
          </p:nvPr>
        </p:nvSpPr>
        <p:spPr bwMode="auto">
          <a:xfrm>
            <a:off x="8629650" y="6524625"/>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800" b="1">
                <a:solidFill>
                  <a:schemeClr val="bg1"/>
                </a:solidFill>
                <a:latin typeface="Arial" charset="0"/>
                <a:cs typeface="+mn-cs"/>
              </a:defRPr>
            </a:lvl1pPr>
          </a:lstStyle>
          <a:p>
            <a:pPr>
              <a:defRPr/>
            </a:pPr>
            <a:fld id="{A5F04738-84B1-411A-96FB-14C4891BFA95}" type="slidenum">
              <a:rPr lang="en-US"/>
              <a:pPr>
                <a:defRPr/>
              </a:pPr>
              <a:t>‹#›</a:t>
            </a:fld>
            <a:endParaRPr lang="en-US"/>
          </a:p>
        </p:txBody>
      </p:sp>
      <p:sp>
        <p:nvSpPr>
          <p:cNvPr id="162821" name="Rectangle 5"/>
          <p:cNvSpPr>
            <a:spLocks noChangeArrowheads="1"/>
          </p:cNvSpPr>
          <p:nvPr/>
        </p:nvSpPr>
        <p:spPr bwMode="auto">
          <a:xfrm>
            <a:off x="4465638" y="6518275"/>
            <a:ext cx="3873500" cy="234950"/>
          </a:xfrm>
          <a:prstGeom prst="rect">
            <a:avLst/>
          </a:prstGeom>
          <a:noFill/>
          <a:ln w="9525">
            <a:noFill/>
            <a:miter lim="800000"/>
            <a:headEnd/>
            <a:tailEnd/>
          </a:ln>
          <a:effectLst/>
        </p:spPr>
        <p:txBody>
          <a:bodyPr/>
          <a:lstStyle/>
          <a:p>
            <a:pPr fontAlgn="auto">
              <a:spcBef>
                <a:spcPts val="0"/>
              </a:spcBef>
              <a:spcAft>
                <a:spcPts val="0"/>
              </a:spcAft>
              <a:defRPr/>
            </a:pPr>
            <a:endParaRPr lang="en-US" sz="800">
              <a:solidFill>
                <a:schemeClr val="bg1"/>
              </a:solidFill>
              <a:cs typeface="+mn-cs"/>
            </a:endParaRPr>
          </a:p>
        </p:txBody>
      </p:sp>
      <p:pic>
        <p:nvPicPr>
          <p:cNvPr id="13318" name="Picture 6" descr="hdcs"/>
          <p:cNvPicPr>
            <a:picLocks noChangeAspect="1" noChangeArrowheads="1"/>
          </p:cNvPicPr>
          <p:nvPr/>
        </p:nvPicPr>
        <p:blipFill>
          <a:blip r:embed="rId14" cstate="print"/>
          <a:srcRect/>
          <a:stretch>
            <a:fillRect/>
          </a:stretch>
        </p:blipFill>
        <p:spPr bwMode="auto">
          <a:xfrm>
            <a:off x="247650" y="6546850"/>
            <a:ext cx="4086225" cy="1635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21"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0"/>
        </a:spcAft>
        <a:buClr>
          <a:schemeClr val="accent1"/>
        </a:buClr>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033463"/>
            <a:ext cx="8229600" cy="5092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964" name="Rectangle 4"/>
          <p:cNvSpPr>
            <a:spLocks noGrp="1" noChangeArrowheads="1"/>
          </p:cNvSpPr>
          <p:nvPr>
            <p:ph type="sldNum" sz="quarter" idx="4"/>
          </p:nvPr>
        </p:nvSpPr>
        <p:spPr bwMode="auto">
          <a:xfrm>
            <a:off x="8629650" y="6524625"/>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800" b="1">
                <a:solidFill>
                  <a:schemeClr val="bg1"/>
                </a:solidFill>
                <a:latin typeface="Arial" charset="0"/>
                <a:cs typeface="+mn-cs"/>
              </a:defRPr>
            </a:lvl1pPr>
          </a:lstStyle>
          <a:p>
            <a:pPr>
              <a:defRPr/>
            </a:pPr>
            <a:fld id="{AC5C1A6B-1337-4BDC-A206-8864776DF801}" type="slidenum">
              <a:rPr lang="en-US"/>
              <a:pPr>
                <a:defRPr/>
              </a:pPr>
              <a:t>‹#›</a:t>
            </a:fld>
            <a:endParaRPr lang="en-US"/>
          </a:p>
        </p:txBody>
      </p:sp>
      <p:sp>
        <p:nvSpPr>
          <p:cNvPr id="168965" name="Rectangle 5"/>
          <p:cNvSpPr>
            <a:spLocks noChangeArrowheads="1"/>
          </p:cNvSpPr>
          <p:nvPr/>
        </p:nvSpPr>
        <p:spPr bwMode="auto">
          <a:xfrm>
            <a:off x="4465638" y="6518275"/>
            <a:ext cx="3873500" cy="234950"/>
          </a:xfrm>
          <a:prstGeom prst="rect">
            <a:avLst/>
          </a:prstGeom>
          <a:noFill/>
          <a:ln w="9525">
            <a:noFill/>
            <a:miter lim="800000"/>
            <a:headEnd/>
            <a:tailEnd/>
          </a:ln>
          <a:effectLst/>
        </p:spPr>
        <p:txBody>
          <a:bodyPr/>
          <a:lstStyle/>
          <a:p>
            <a:pPr fontAlgn="auto">
              <a:spcBef>
                <a:spcPts val="0"/>
              </a:spcBef>
              <a:spcAft>
                <a:spcPts val="0"/>
              </a:spcAft>
              <a:defRPr/>
            </a:pPr>
            <a:endParaRPr lang="en-US" sz="800">
              <a:solidFill>
                <a:schemeClr val="bg1"/>
              </a:solidFill>
              <a:cs typeface="+mn-cs"/>
            </a:endParaRPr>
          </a:p>
        </p:txBody>
      </p:sp>
      <p:pic>
        <p:nvPicPr>
          <p:cNvPr id="25606" name="Picture 6" descr="DEDSlower"/>
          <p:cNvPicPr>
            <a:picLocks noChangeAspect="1" noChangeArrowheads="1"/>
          </p:cNvPicPr>
          <p:nvPr/>
        </p:nvPicPr>
        <p:blipFill>
          <a:blip r:embed="rId15" cstate="print"/>
          <a:srcRect t="92245"/>
          <a:stretch>
            <a:fillRect/>
          </a:stretch>
        </p:blipFill>
        <p:spPr bwMode="auto">
          <a:xfrm>
            <a:off x="0" y="6426200"/>
            <a:ext cx="9144000" cy="531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9" r:id="rId1"/>
    <p:sldLayoutId id="2147483732" r:id="rId2"/>
    <p:sldLayoutId id="2147483731" r:id="rId3"/>
    <p:sldLayoutId id="2147483730" r:id="rId4"/>
    <p:sldLayoutId id="2147483729" r:id="rId5"/>
    <p:sldLayoutId id="2147483728" r:id="rId6"/>
    <p:sldLayoutId id="2147483727" r:id="rId7"/>
    <p:sldLayoutId id="2147483726" r:id="rId8"/>
    <p:sldLayoutId id="2147483725" r:id="rId9"/>
    <p:sldLayoutId id="2147483724" r:id="rId10"/>
    <p:sldLayoutId id="2147483723" r:id="rId11"/>
    <p:sldLayoutId id="2147483722" r:id="rId12"/>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charset="0"/>
        </a:defRPr>
      </a:lvl2pPr>
      <a:lvl3pPr algn="ctr" rtl="0" eaLnBrk="0" fontAlgn="base" hangingPunct="0">
        <a:spcBef>
          <a:spcPct val="0"/>
        </a:spcBef>
        <a:spcAft>
          <a:spcPct val="0"/>
        </a:spcAft>
        <a:defRPr sz="3200">
          <a:solidFill>
            <a:schemeClr val="bg1"/>
          </a:solidFill>
          <a:latin typeface="Arial" charset="0"/>
        </a:defRPr>
      </a:lvl3pPr>
      <a:lvl4pPr algn="ctr" rtl="0" eaLnBrk="0" fontAlgn="base" hangingPunct="0">
        <a:spcBef>
          <a:spcPct val="0"/>
        </a:spcBef>
        <a:spcAft>
          <a:spcPct val="0"/>
        </a:spcAft>
        <a:defRPr sz="3200">
          <a:solidFill>
            <a:schemeClr val="bg1"/>
          </a:solidFill>
          <a:latin typeface="Arial" charset="0"/>
        </a:defRPr>
      </a:lvl4pPr>
      <a:lvl5pPr algn="ctr" rtl="0" eaLnBrk="0" fontAlgn="base" hangingPunct="0">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400">
          <a:solidFill>
            <a:schemeClr val="tx1"/>
          </a:solidFill>
          <a:latin typeface="+mn-lt"/>
        </a:defRPr>
      </a:lvl2pPr>
      <a:lvl3pPr marL="1143000" indent="-228600" algn="l" rtl="0" eaLnBrk="0" fontAlgn="base" hangingPunct="0">
        <a:spcBef>
          <a:spcPct val="20000"/>
        </a:spcBef>
        <a:spcAft>
          <a:spcPct val="0"/>
        </a:spcAft>
        <a:buClr>
          <a:schemeClr val="accent1"/>
        </a:buClr>
        <a:buFont typeface="Arial" charset="0"/>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25450" y="166688"/>
            <a:ext cx="826135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457200" y="1219200"/>
            <a:ext cx="8229600" cy="4779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8916" name="Picture 7" descr="HAL_logo_reversed"/>
          <p:cNvPicPr>
            <a:picLocks noChangeAspect="1" noChangeArrowheads="1"/>
          </p:cNvPicPr>
          <p:nvPr/>
        </p:nvPicPr>
        <p:blipFill>
          <a:blip r:embed="rId18" cstate="print"/>
          <a:srcRect/>
          <a:stretch>
            <a:fillRect/>
          </a:stretch>
        </p:blipFill>
        <p:spPr bwMode="auto">
          <a:xfrm>
            <a:off x="7305675" y="6534150"/>
            <a:ext cx="1508125" cy="107950"/>
          </a:xfrm>
          <a:prstGeom prst="rect">
            <a:avLst/>
          </a:prstGeom>
          <a:noFill/>
          <a:ln w="9525">
            <a:noFill/>
            <a:miter lim="800000"/>
            <a:headEnd/>
            <a:tailEnd/>
          </a:ln>
        </p:spPr>
      </p:pic>
      <p:sp>
        <p:nvSpPr>
          <p:cNvPr id="1032" name="Rectangle 8"/>
          <p:cNvSpPr>
            <a:spLocks noChangeArrowheads="1"/>
          </p:cNvSpPr>
          <p:nvPr/>
        </p:nvSpPr>
        <p:spPr bwMode="auto">
          <a:xfrm>
            <a:off x="0" y="6450013"/>
            <a:ext cx="2895600" cy="239712"/>
          </a:xfrm>
          <a:prstGeom prst="rect">
            <a:avLst/>
          </a:prstGeom>
          <a:noFill/>
          <a:ln w="9525">
            <a:noFill/>
            <a:miter lim="800000"/>
            <a:headEnd/>
            <a:tailEnd/>
          </a:ln>
          <a:effectLst/>
        </p:spPr>
        <p:txBody>
          <a:bodyPr/>
          <a:lstStyle/>
          <a:p>
            <a:pPr fontAlgn="auto">
              <a:spcBef>
                <a:spcPts val="0"/>
              </a:spcBef>
              <a:spcAft>
                <a:spcPts val="0"/>
              </a:spcAft>
              <a:defRPr/>
            </a:pPr>
            <a:r>
              <a:rPr lang="en-US" sz="800">
                <a:latin typeface="+mn-lt"/>
                <a:cs typeface="+mn-cs"/>
              </a:rPr>
              <a:t>© 2009 Halliburton. All Rights Reserved.</a:t>
            </a:r>
          </a:p>
        </p:txBody>
      </p:sp>
      <p:sp>
        <p:nvSpPr>
          <p:cNvPr id="1033" name="Rectangle 9"/>
          <p:cNvSpPr>
            <a:spLocks noChangeArrowheads="1"/>
          </p:cNvSpPr>
          <p:nvPr/>
        </p:nvSpPr>
        <p:spPr bwMode="auto">
          <a:xfrm>
            <a:off x="3505200" y="6446838"/>
            <a:ext cx="2133600" cy="273050"/>
          </a:xfrm>
          <a:prstGeom prst="rect">
            <a:avLst/>
          </a:prstGeom>
          <a:noFill/>
          <a:ln w="9525">
            <a:noFill/>
            <a:miter lim="800000"/>
            <a:headEnd/>
            <a:tailEnd/>
          </a:ln>
          <a:effectLst/>
        </p:spPr>
        <p:txBody>
          <a:bodyPr/>
          <a:lstStyle/>
          <a:p>
            <a:pPr algn="ctr" fontAlgn="auto">
              <a:spcBef>
                <a:spcPts val="0"/>
              </a:spcBef>
              <a:spcAft>
                <a:spcPts val="0"/>
              </a:spcAft>
              <a:defRPr/>
            </a:pPr>
            <a:fld id="{6FF61466-8857-4F4B-947D-425CB22A4313}" type="slidenum">
              <a:rPr lang="en-US" sz="800">
                <a:latin typeface="+mn-lt"/>
                <a:cs typeface="+mn-cs"/>
              </a:rPr>
              <a:pPr algn="ctr" fontAlgn="auto">
                <a:spcBef>
                  <a:spcPts val="0"/>
                </a:spcBef>
                <a:spcAft>
                  <a:spcPts val="0"/>
                </a:spcAft>
                <a:defRPr/>
              </a:pPr>
              <a:t>‹#›</a:t>
            </a:fld>
            <a:endParaRPr lang="en-US" sz="800">
              <a:latin typeface="+mn-lt"/>
              <a:cs typeface="+mn-cs"/>
            </a:endParaRPr>
          </a:p>
        </p:txBody>
      </p:sp>
      <p:pic>
        <p:nvPicPr>
          <p:cNvPr id="38919" name="Picture 14" descr="HAL_logo_red"/>
          <p:cNvPicPr>
            <a:picLocks noChangeAspect="1" noChangeArrowheads="1"/>
          </p:cNvPicPr>
          <p:nvPr/>
        </p:nvPicPr>
        <p:blipFill>
          <a:blip r:embed="rId19" cstate="print"/>
          <a:srcRect/>
          <a:stretch>
            <a:fillRect/>
          </a:stretch>
        </p:blipFill>
        <p:spPr bwMode="auto">
          <a:xfrm>
            <a:off x="7581900" y="6497638"/>
            <a:ext cx="1444625" cy="103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 id="2147483746" r:id="rId2"/>
    <p:sldLayoutId id="2147483745" r:id="rId3"/>
    <p:sldLayoutId id="2147483744" r:id="rId4"/>
    <p:sldLayoutId id="2147483743" r:id="rId5"/>
    <p:sldLayoutId id="2147483742" r:id="rId6"/>
    <p:sldLayoutId id="2147483741" r:id="rId7"/>
    <p:sldLayoutId id="2147483740" r:id="rId8"/>
    <p:sldLayoutId id="2147483739" r:id="rId9"/>
    <p:sldLayoutId id="2147483738" r:id="rId10"/>
    <p:sldLayoutId id="2147483737" r:id="rId11"/>
    <p:sldLayoutId id="2147483736" r:id="rId12"/>
    <p:sldLayoutId id="2147483735" r:id="rId13"/>
    <p:sldLayoutId id="2147483734" r:id="rId14"/>
    <p:sldLayoutId id="2147483733" r:id="rId15"/>
  </p:sldLayoutIdLst>
  <p:txStyles>
    <p:title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eaLnBrk="1" fontAlgn="base" hangingPunct="1">
        <a:spcBef>
          <a:spcPct val="0"/>
        </a:spcBef>
        <a:spcAft>
          <a:spcPct val="0"/>
        </a:spcAft>
        <a:defRPr sz="3000" b="1">
          <a:solidFill>
            <a:schemeClr val="tx1"/>
          </a:solidFill>
          <a:latin typeface="Arial" charset="0"/>
        </a:defRPr>
      </a:lvl6pPr>
      <a:lvl7pPr marL="914400" algn="l" rtl="0" eaLnBrk="1" fontAlgn="base" hangingPunct="1">
        <a:spcBef>
          <a:spcPct val="0"/>
        </a:spcBef>
        <a:spcAft>
          <a:spcPct val="0"/>
        </a:spcAft>
        <a:defRPr sz="3000" b="1">
          <a:solidFill>
            <a:schemeClr val="tx1"/>
          </a:solidFill>
          <a:latin typeface="Arial" charset="0"/>
        </a:defRPr>
      </a:lvl7pPr>
      <a:lvl8pPr marL="1371600" algn="l" rtl="0" eaLnBrk="1" fontAlgn="base" hangingPunct="1">
        <a:spcBef>
          <a:spcPct val="0"/>
        </a:spcBef>
        <a:spcAft>
          <a:spcPct val="0"/>
        </a:spcAft>
        <a:defRPr sz="3000" b="1">
          <a:solidFill>
            <a:schemeClr val="tx1"/>
          </a:solidFill>
          <a:latin typeface="Arial" charset="0"/>
        </a:defRPr>
      </a:lvl8pPr>
      <a:lvl9pPr marL="1828800" algn="l" rtl="0" eaLnBrk="1" fontAlgn="base" hangingPunct="1">
        <a:spcBef>
          <a:spcPct val="0"/>
        </a:spcBef>
        <a:spcAft>
          <a:spcPct val="0"/>
        </a:spcAft>
        <a:defRPr sz="3000" b="1">
          <a:solidFill>
            <a:schemeClr val="tx1"/>
          </a:solidFill>
          <a:latin typeface="Arial" charset="0"/>
        </a:defRPr>
      </a:lvl9pPr>
    </p:titleStyle>
    <p:bodyStyle>
      <a:lvl1pPr marL="230188" indent="-230188" algn="l" rtl="0" eaLnBrk="0" fontAlgn="base" hangingPunct="0">
        <a:spcBef>
          <a:spcPct val="20000"/>
        </a:spcBef>
        <a:spcAft>
          <a:spcPct val="0"/>
        </a:spcAft>
        <a:buClr>
          <a:srgbClr val="CC0000"/>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808080"/>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808080"/>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808080"/>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808080"/>
        </a:buClr>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rgbClr val="808080"/>
        </a:buClr>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rgbClr val="808080"/>
        </a:buClr>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rgbClr val="808080"/>
        </a:buClr>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rgbClr val="808080"/>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6.xml"/><Relationship Id="rId6" Type="http://schemas.openxmlformats.org/officeDocument/2006/relationships/image" Target="../media/image34.jpeg"/><Relationship Id="rId5" Type="http://schemas.openxmlformats.org/officeDocument/2006/relationships/image" Target="../media/image14.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audio" Target="../media/audio4.wav"/><Relationship Id="rId11" Type="http://schemas.openxmlformats.org/officeDocument/2006/relationships/image" Target="../media/image25.png"/><Relationship Id="rId5" Type="http://schemas.openxmlformats.org/officeDocument/2006/relationships/audio" Target="../media/audio3.wav"/><Relationship Id="rId10" Type="http://schemas.openxmlformats.org/officeDocument/2006/relationships/image" Target="../media/image24.png"/><Relationship Id="rId4" Type="http://schemas.openxmlformats.org/officeDocument/2006/relationships/audio" Target="../media/audio2.wav"/><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6.wav"/><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audio" Target="../media/audio9.wav"/><Relationship Id="rId11" Type="http://schemas.openxmlformats.org/officeDocument/2006/relationships/image" Target="../media/image24.png"/><Relationship Id="rId5" Type="http://schemas.openxmlformats.org/officeDocument/2006/relationships/audio" Target="../media/audio8.wav"/><Relationship Id="rId10" Type="http://schemas.openxmlformats.org/officeDocument/2006/relationships/image" Target="../media/image27.png"/><Relationship Id="rId4" Type="http://schemas.openxmlformats.org/officeDocument/2006/relationships/audio" Target="../media/audio7.wav"/><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ctrTitle"/>
          </p:nvPr>
        </p:nvSpPr>
        <p:spPr/>
        <p:txBody>
          <a:bodyPr/>
          <a:lstStyle/>
          <a:p>
            <a:pPr eaLnBrk="1" hangingPunct="1"/>
            <a:r>
              <a:rPr lang="en-US" dirty="0" smtClean="0"/>
              <a:t>Agile Test Automation &amp; Outsourcing</a:t>
            </a:r>
          </a:p>
        </p:txBody>
      </p:sp>
      <p:pic>
        <p:nvPicPr>
          <p:cNvPr id="57347" name="Picture 4" descr="agile-1pg"/>
          <p:cNvPicPr>
            <a:picLocks noChangeAspect="1" noChangeArrowheads="1"/>
          </p:cNvPicPr>
          <p:nvPr/>
        </p:nvPicPr>
        <p:blipFill>
          <a:blip r:embed="rId3" cstate="print"/>
          <a:srcRect/>
          <a:stretch>
            <a:fillRect/>
          </a:stretch>
        </p:blipFill>
        <p:spPr bwMode="auto">
          <a:xfrm>
            <a:off x="5224463" y="0"/>
            <a:ext cx="3986212" cy="4543425"/>
          </a:xfrm>
          <a:prstGeom prst="rect">
            <a:avLst/>
          </a:prstGeom>
          <a:noFill/>
          <a:ln w="9525">
            <a:noFill/>
            <a:miter lim="800000"/>
            <a:headEnd/>
            <a:tailEnd/>
          </a:ln>
        </p:spPr>
      </p:pic>
      <p:sp>
        <p:nvSpPr>
          <p:cNvPr id="4" name="Subtitle 3"/>
          <p:cNvSpPr>
            <a:spLocks noGrp="1"/>
          </p:cNvSpPr>
          <p:nvPr>
            <p:ph type="subTitle" idx="1"/>
          </p:nvPr>
        </p:nvSpPr>
        <p:spPr/>
        <p:txBody>
          <a:bodyPr/>
          <a:lstStyle/>
          <a:p>
            <a:r>
              <a:rPr lang="en-US" dirty="0" smtClean="0"/>
              <a:t>Todd Little</a:t>
            </a:r>
          </a:p>
          <a:p>
            <a:r>
              <a:rPr lang="en-US" dirty="0" smtClean="0"/>
              <a:t>Sr. Development Manager, Landmark/Halliburton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Workflow</a:t>
            </a:r>
            <a:endParaRPr lang="en-US" dirty="0"/>
          </a:p>
        </p:txBody>
      </p:sp>
      <p:pic>
        <p:nvPicPr>
          <p:cNvPr id="643074" name="Picture 2" descr="http://www.clusterconnection.com/wordpress/wp-content/uploads/2009/05/cluster-300x302.jpg"/>
          <p:cNvPicPr>
            <a:picLocks noChangeAspect="1" noChangeArrowheads="1"/>
          </p:cNvPicPr>
          <p:nvPr/>
        </p:nvPicPr>
        <p:blipFill>
          <a:blip r:embed="rId3"/>
          <a:srcRect/>
          <a:stretch>
            <a:fillRect/>
          </a:stretch>
        </p:blipFill>
        <p:spPr bwMode="auto">
          <a:xfrm>
            <a:off x="3009900" y="4800600"/>
            <a:ext cx="2857500" cy="1676400"/>
          </a:xfrm>
          <a:prstGeom prst="rect">
            <a:avLst/>
          </a:prstGeom>
          <a:noFill/>
        </p:spPr>
      </p:pic>
      <p:pic>
        <p:nvPicPr>
          <p:cNvPr id="6" name="Picture 4"/>
          <p:cNvPicPr>
            <a:picLocks noChangeAspect="1" noChangeArrowheads="1"/>
          </p:cNvPicPr>
          <p:nvPr/>
        </p:nvPicPr>
        <p:blipFill>
          <a:blip r:embed="rId4"/>
          <a:srcRect/>
          <a:stretch>
            <a:fillRect/>
          </a:stretch>
        </p:blipFill>
        <p:spPr bwMode="auto">
          <a:xfrm>
            <a:off x="152400" y="1165860"/>
            <a:ext cx="2311722" cy="1638300"/>
          </a:xfrm>
          <a:prstGeom prst="rect">
            <a:avLst/>
          </a:prstGeom>
          <a:noFill/>
          <a:ln w="9525">
            <a:noFill/>
            <a:miter lim="800000"/>
            <a:headEnd/>
            <a:tailEnd/>
          </a:ln>
        </p:spPr>
      </p:pic>
      <p:pic>
        <p:nvPicPr>
          <p:cNvPr id="648194" name="Picture 2"/>
          <p:cNvPicPr>
            <a:picLocks noChangeAspect="1" noChangeArrowheads="1"/>
          </p:cNvPicPr>
          <p:nvPr/>
        </p:nvPicPr>
        <p:blipFill>
          <a:blip r:embed="rId5"/>
          <a:srcRect l="756" r="1260"/>
          <a:stretch>
            <a:fillRect/>
          </a:stretch>
        </p:blipFill>
        <p:spPr bwMode="auto">
          <a:xfrm>
            <a:off x="3251200" y="1066800"/>
            <a:ext cx="2291867" cy="1737360"/>
          </a:xfrm>
          <a:prstGeom prst="rect">
            <a:avLst/>
          </a:prstGeom>
          <a:noFill/>
          <a:ln w="9525">
            <a:noFill/>
            <a:miter lim="800000"/>
            <a:headEnd/>
            <a:tailEnd/>
          </a:ln>
          <a:effectLst/>
        </p:spPr>
      </p:pic>
      <p:pic>
        <p:nvPicPr>
          <p:cNvPr id="648195" name="Picture 3" descr="3dview_manifolds"/>
          <p:cNvPicPr>
            <a:picLocks noChangeAspect="1" noChangeArrowheads="1"/>
          </p:cNvPicPr>
          <p:nvPr/>
        </p:nvPicPr>
        <p:blipFill>
          <a:blip r:embed="rId6"/>
          <a:srcRect r="6386"/>
          <a:stretch>
            <a:fillRect/>
          </a:stretch>
        </p:blipFill>
        <p:spPr bwMode="auto">
          <a:xfrm>
            <a:off x="6444921" y="1089660"/>
            <a:ext cx="2241879" cy="1714500"/>
          </a:xfrm>
          <a:prstGeom prst="rect">
            <a:avLst/>
          </a:prstGeom>
          <a:noFill/>
          <a:ln w="9525">
            <a:noFill/>
            <a:miter lim="800000"/>
            <a:headEnd/>
            <a:tailEnd/>
          </a:ln>
        </p:spPr>
      </p:pic>
      <p:cxnSp>
        <p:nvCxnSpPr>
          <p:cNvPr id="12" name="Elbow Connector 11"/>
          <p:cNvCxnSpPr>
            <a:stCxn id="6" idx="2"/>
          </p:cNvCxnSpPr>
          <p:nvPr/>
        </p:nvCxnSpPr>
        <p:spPr>
          <a:xfrm rot="16200000" flipH="1">
            <a:off x="2361010" y="1751410"/>
            <a:ext cx="624842" cy="273034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Flowchart: Magnetic Disk 16"/>
          <p:cNvSpPr/>
          <p:nvPr/>
        </p:nvSpPr>
        <p:spPr>
          <a:xfrm>
            <a:off x="4000500" y="3352800"/>
            <a:ext cx="800100" cy="7239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Elbow Connector 20"/>
          <p:cNvCxnSpPr>
            <a:stCxn id="648194" idx="2"/>
            <a:endCxn id="17" idx="1"/>
          </p:cNvCxnSpPr>
          <p:nvPr/>
        </p:nvCxnSpPr>
        <p:spPr>
          <a:xfrm rot="16200000" flipH="1">
            <a:off x="4124522" y="3076772"/>
            <a:ext cx="548640" cy="3416"/>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7" idx="2"/>
            <a:endCxn id="643074" idx="1"/>
          </p:cNvCxnSpPr>
          <p:nvPr/>
        </p:nvCxnSpPr>
        <p:spPr>
          <a:xfrm rot="10800000" flipV="1">
            <a:off x="3009900" y="3714750"/>
            <a:ext cx="990600" cy="1924050"/>
          </a:xfrm>
          <a:prstGeom prst="bentConnector3">
            <a:avLst>
              <a:gd name="adj1" fmla="val 12307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643074" idx="3"/>
            <a:endCxn id="17" idx="4"/>
          </p:cNvCxnSpPr>
          <p:nvPr/>
        </p:nvCxnSpPr>
        <p:spPr>
          <a:xfrm flipH="1" flipV="1">
            <a:off x="4800600" y="3714750"/>
            <a:ext cx="1066800" cy="1924050"/>
          </a:xfrm>
          <a:prstGeom prst="bentConnector3">
            <a:avLst>
              <a:gd name="adj1" fmla="val -2142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hape 40"/>
          <p:cNvCxnSpPr>
            <a:endCxn id="648195" idx="2"/>
          </p:cNvCxnSpPr>
          <p:nvPr/>
        </p:nvCxnSpPr>
        <p:spPr>
          <a:xfrm flipV="1">
            <a:off x="4800600" y="2804160"/>
            <a:ext cx="2765261" cy="6629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0500" y="2933700"/>
            <a:ext cx="2019300" cy="369332"/>
          </a:xfrm>
          <a:prstGeom prst="rect">
            <a:avLst/>
          </a:prstGeom>
          <a:noFill/>
        </p:spPr>
        <p:txBody>
          <a:bodyPr wrap="square" rtlCol="0">
            <a:spAutoFit/>
          </a:bodyPr>
          <a:lstStyle/>
          <a:p>
            <a:pPr algn="ctr"/>
            <a:r>
              <a:rPr lang="en-US" dirty="0" smtClean="0"/>
              <a:t>User Interface</a:t>
            </a:r>
            <a:endParaRPr lang="en-US" dirty="0"/>
          </a:p>
        </p:txBody>
      </p:sp>
      <p:sp>
        <p:nvSpPr>
          <p:cNvPr id="43" name="TextBox 42"/>
          <p:cNvSpPr txBox="1"/>
          <p:nvPr/>
        </p:nvSpPr>
        <p:spPr>
          <a:xfrm>
            <a:off x="2971800" y="2895600"/>
            <a:ext cx="2819400" cy="369332"/>
          </a:xfrm>
          <a:prstGeom prst="rect">
            <a:avLst/>
          </a:prstGeom>
          <a:noFill/>
        </p:spPr>
        <p:txBody>
          <a:bodyPr wrap="square" rtlCol="0">
            <a:spAutoFit/>
          </a:bodyPr>
          <a:lstStyle/>
          <a:p>
            <a:pPr algn="ctr"/>
            <a:r>
              <a:rPr lang="en-US" dirty="0" smtClean="0"/>
              <a:t>Graphical Pre-Processing</a:t>
            </a:r>
            <a:endParaRPr lang="en-US" dirty="0"/>
          </a:p>
        </p:txBody>
      </p:sp>
      <p:sp>
        <p:nvSpPr>
          <p:cNvPr id="44" name="TextBox 43"/>
          <p:cNvSpPr txBox="1"/>
          <p:nvPr/>
        </p:nvSpPr>
        <p:spPr>
          <a:xfrm>
            <a:off x="6096000" y="2895600"/>
            <a:ext cx="2895600" cy="369332"/>
          </a:xfrm>
          <a:prstGeom prst="rect">
            <a:avLst/>
          </a:prstGeom>
          <a:noFill/>
        </p:spPr>
        <p:txBody>
          <a:bodyPr wrap="square" rtlCol="0">
            <a:spAutoFit/>
          </a:bodyPr>
          <a:lstStyle/>
          <a:p>
            <a:pPr algn="ctr"/>
            <a:r>
              <a:rPr lang="en-US" dirty="0" smtClean="0"/>
              <a:t>Graphical Post-Processing</a:t>
            </a:r>
            <a:endParaRPr lang="en-US" dirty="0"/>
          </a:p>
        </p:txBody>
      </p:sp>
      <p:sp>
        <p:nvSpPr>
          <p:cNvPr id="46" name="TextBox 45"/>
          <p:cNvSpPr txBox="1"/>
          <p:nvPr/>
        </p:nvSpPr>
        <p:spPr>
          <a:xfrm>
            <a:off x="3009900" y="4393168"/>
            <a:ext cx="2819400" cy="369332"/>
          </a:xfrm>
          <a:prstGeom prst="rect">
            <a:avLst/>
          </a:prstGeom>
          <a:noFill/>
        </p:spPr>
        <p:txBody>
          <a:bodyPr wrap="square" rtlCol="0">
            <a:spAutoFit/>
          </a:bodyPr>
          <a:lstStyle/>
          <a:p>
            <a:pPr algn="ctr"/>
            <a:r>
              <a:rPr lang="en-US" dirty="0" smtClean="0"/>
              <a:t>High Performance Cluster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Some Simulations take hours or even days</a:t>
            </a:r>
          </a:p>
          <a:p>
            <a:r>
              <a:rPr lang="en-US" dirty="0" smtClean="0"/>
              <a:t>Our Testers are Petroleum Engineers, not Test Automation Specialists</a:t>
            </a:r>
          </a:p>
          <a:p>
            <a:r>
              <a:rPr lang="en-US" dirty="0" smtClean="0"/>
              <a:t>Numerical Simulation is an approximation and as such is subject to round-off and/or perturbation differences</a:t>
            </a:r>
          </a:p>
          <a:p>
            <a:endParaRPr lang="en-US"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Workflow</a:t>
            </a:r>
            <a:endParaRPr lang="en-US" dirty="0"/>
          </a:p>
        </p:txBody>
      </p:sp>
      <p:pic>
        <p:nvPicPr>
          <p:cNvPr id="643074" name="Picture 2" descr="http://www.clusterconnection.com/wordpress/wp-content/uploads/2009/05/cluster-300x302.jpg"/>
          <p:cNvPicPr>
            <a:picLocks noChangeAspect="1" noChangeArrowheads="1"/>
          </p:cNvPicPr>
          <p:nvPr/>
        </p:nvPicPr>
        <p:blipFill>
          <a:blip r:embed="rId3"/>
          <a:srcRect/>
          <a:stretch>
            <a:fillRect/>
          </a:stretch>
        </p:blipFill>
        <p:spPr bwMode="auto">
          <a:xfrm>
            <a:off x="3009900" y="4800600"/>
            <a:ext cx="2857500" cy="1676400"/>
          </a:xfrm>
          <a:prstGeom prst="rect">
            <a:avLst/>
          </a:prstGeom>
          <a:noFill/>
        </p:spPr>
      </p:pic>
      <p:pic>
        <p:nvPicPr>
          <p:cNvPr id="6" name="Picture 4"/>
          <p:cNvPicPr>
            <a:picLocks noChangeAspect="1" noChangeArrowheads="1"/>
          </p:cNvPicPr>
          <p:nvPr/>
        </p:nvPicPr>
        <p:blipFill>
          <a:blip r:embed="rId4"/>
          <a:srcRect/>
          <a:stretch>
            <a:fillRect/>
          </a:stretch>
        </p:blipFill>
        <p:spPr bwMode="auto">
          <a:xfrm>
            <a:off x="152400" y="1165860"/>
            <a:ext cx="2311722" cy="1638300"/>
          </a:xfrm>
          <a:prstGeom prst="rect">
            <a:avLst/>
          </a:prstGeom>
          <a:noFill/>
          <a:ln w="9525">
            <a:noFill/>
            <a:miter lim="800000"/>
            <a:headEnd/>
            <a:tailEnd/>
          </a:ln>
        </p:spPr>
      </p:pic>
      <p:pic>
        <p:nvPicPr>
          <p:cNvPr id="648194" name="Picture 2"/>
          <p:cNvPicPr>
            <a:picLocks noChangeAspect="1" noChangeArrowheads="1"/>
          </p:cNvPicPr>
          <p:nvPr/>
        </p:nvPicPr>
        <p:blipFill>
          <a:blip r:embed="rId5"/>
          <a:srcRect l="756" r="1260"/>
          <a:stretch>
            <a:fillRect/>
          </a:stretch>
        </p:blipFill>
        <p:spPr bwMode="auto">
          <a:xfrm>
            <a:off x="3251200" y="1066800"/>
            <a:ext cx="2291867" cy="1737360"/>
          </a:xfrm>
          <a:prstGeom prst="rect">
            <a:avLst/>
          </a:prstGeom>
          <a:noFill/>
          <a:ln w="9525">
            <a:noFill/>
            <a:miter lim="800000"/>
            <a:headEnd/>
            <a:tailEnd/>
          </a:ln>
          <a:effectLst/>
        </p:spPr>
      </p:pic>
      <p:pic>
        <p:nvPicPr>
          <p:cNvPr id="648195" name="Picture 3" descr="3dview_manifolds"/>
          <p:cNvPicPr>
            <a:picLocks noChangeAspect="1" noChangeArrowheads="1"/>
          </p:cNvPicPr>
          <p:nvPr/>
        </p:nvPicPr>
        <p:blipFill>
          <a:blip r:embed="rId6"/>
          <a:srcRect r="6386"/>
          <a:stretch>
            <a:fillRect/>
          </a:stretch>
        </p:blipFill>
        <p:spPr bwMode="auto">
          <a:xfrm>
            <a:off x="6444921" y="1089660"/>
            <a:ext cx="2241879" cy="1714500"/>
          </a:xfrm>
          <a:prstGeom prst="rect">
            <a:avLst/>
          </a:prstGeom>
          <a:noFill/>
          <a:ln w="9525">
            <a:noFill/>
            <a:miter lim="800000"/>
            <a:headEnd/>
            <a:tailEnd/>
          </a:ln>
        </p:spPr>
      </p:pic>
      <p:cxnSp>
        <p:nvCxnSpPr>
          <p:cNvPr id="12" name="Elbow Connector 11"/>
          <p:cNvCxnSpPr>
            <a:stCxn id="6" idx="2"/>
          </p:cNvCxnSpPr>
          <p:nvPr/>
        </p:nvCxnSpPr>
        <p:spPr>
          <a:xfrm rot="16200000" flipH="1">
            <a:off x="2361010" y="1751410"/>
            <a:ext cx="624842" cy="273034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Flowchart: Magnetic Disk 16"/>
          <p:cNvSpPr/>
          <p:nvPr/>
        </p:nvSpPr>
        <p:spPr>
          <a:xfrm>
            <a:off x="4000500" y="3352800"/>
            <a:ext cx="800100" cy="7239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Elbow Connector 20"/>
          <p:cNvCxnSpPr>
            <a:stCxn id="648194" idx="2"/>
            <a:endCxn id="17" idx="1"/>
          </p:cNvCxnSpPr>
          <p:nvPr/>
        </p:nvCxnSpPr>
        <p:spPr>
          <a:xfrm rot="16200000" flipH="1">
            <a:off x="4124522" y="3076772"/>
            <a:ext cx="548640" cy="3416"/>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7" idx="2"/>
            <a:endCxn id="643074" idx="1"/>
          </p:cNvCxnSpPr>
          <p:nvPr/>
        </p:nvCxnSpPr>
        <p:spPr>
          <a:xfrm rot="10800000" flipV="1">
            <a:off x="3009900" y="3714750"/>
            <a:ext cx="990600" cy="1924050"/>
          </a:xfrm>
          <a:prstGeom prst="bentConnector3">
            <a:avLst>
              <a:gd name="adj1" fmla="val 12307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643074" idx="3"/>
            <a:endCxn id="17" idx="4"/>
          </p:cNvCxnSpPr>
          <p:nvPr/>
        </p:nvCxnSpPr>
        <p:spPr>
          <a:xfrm flipH="1" flipV="1">
            <a:off x="4800600" y="3714750"/>
            <a:ext cx="1066800" cy="1924050"/>
          </a:xfrm>
          <a:prstGeom prst="bentConnector3">
            <a:avLst>
              <a:gd name="adj1" fmla="val -2142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hape 40"/>
          <p:cNvCxnSpPr>
            <a:endCxn id="648195" idx="2"/>
          </p:cNvCxnSpPr>
          <p:nvPr/>
        </p:nvCxnSpPr>
        <p:spPr>
          <a:xfrm flipV="1">
            <a:off x="4800600" y="2804160"/>
            <a:ext cx="2765261" cy="6629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0500" y="2933700"/>
            <a:ext cx="2019300" cy="369332"/>
          </a:xfrm>
          <a:prstGeom prst="rect">
            <a:avLst/>
          </a:prstGeom>
          <a:noFill/>
        </p:spPr>
        <p:txBody>
          <a:bodyPr wrap="square" rtlCol="0">
            <a:spAutoFit/>
          </a:bodyPr>
          <a:lstStyle/>
          <a:p>
            <a:pPr algn="ctr"/>
            <a:r>
              <a:rPr lang="en-US" dirty="0" smtClean="0"/>
              <a:t>User Interface</a:t>
            </a:r>
            <a:endParaRPr lang="en-US" dirty="0"/>
          </a:p>
        </p:txBody>
      </p:sp>
      <p:sp>
        <p:nvSpPr>
          <p:cNvPr id="43" name="TextBox 42"/>
          <p:cNvSpPr txBox="1"/>
          <p:nvPr/>
        </p:nvSpPr>
        <p:spPr>
          <a:xfrm>
            <a:off x="2971800" y="2895600"/>
            <a:ext cx="2819400" cy="369332"/>
          </a:xfrm>
          <a:prstGeom prst="rect">
            <a:avLst/>
          </a:prstGeom>
          <a:noFill/>
        </p:spPr>
        <p:txBody>
          <a:bodyPr wrap="square" rtlCol="0">
            <a:spAutoFit/>
          </a:bodyPr>
          <a:lstStyle/>
          <a:p>
            <a:pPr algn="ctr"/>
            <a:r>
              <a:rPr lang="en-US" dirty="0" smtClean="0"/>
              <a:t>Graphical Pre-Processing</a:t>
            </a:r>
            <a:endParaRPr lang="en-US" dirty="0"/>
          </a:p>
        </p:txBody>
      </p:sp>
      <p:sp>
        <p:nvSpPr>
          <p:cNvPr id="44" name="TextBox 43"/>
          <p:cNvSpPr txBox="1"/>
          <p:nvPr/>
        </p:nvSpPr>
        <p:spPr>
          <a:xfrm>
            <a:off x="6096000" y="2895600"/>
            <a:ext cx="2895600" cy="369332"/>
          </a:xfrm>
          <a:prstGeom prst="rect">
            <a:avLst/>
          </a:prstGeom>
          <a:noFill/>
        </p:spPr>
        <p:txBody>
          <a:bodyPr wrap="square" rtlCol="0">
            <a:spAutoFit/>
          </a:bodyPr>
          <a:lstStyle/>
          <a:p>
            <a:pPr algn="ctr"/>
            <a:r>
              <a:rPr lang="en-US" dirty="0" smtClean="0"/>
              <a:t>Graphical Post-Processing</a:t>
            </a:r>
            <a:endParaRPr lang="en-US" dirty="0"/>
          </a:p>
        </p:txBody>
      </p:sp>
      <p:sp>
        <p:nvSpPr>
          <p:cNvPr id="46" name="TextBox 45"/>
          <p:cNvSpPr txBox="1"/>
          <p:nvPr/>
        </p:nvSpPr>
        <p:spPr>
          <a:xfrm>
            <a:off x="3009900" y="4393168"/>
            <a:ext cx="2819400" cy="369332"/>
          </a:xfrm>
          <a:prstGeom prst="rect">
            <a:avLst/>
          </a:prstGeom>
          <a:noFill/>
        </p:spPr>
        <p:txBody>
          <a:bodyPr wrap="square" rtlCol="0">
            <a:spAutoFit/>
          </a:bodyPr>
          <a:lstStyle/>
          <a:p>
            <a:pPr algn="ctr"/>
            <a:r>
              <a:rPr lang="en-US" dirty="0" smtClean="0"/>
              <a:t>High Performance Cluster</a:t>
            </a:r>
            <a:endParaRPr lang="en-US" dirty="0"/>
          </a:p>
        </p:txBody>
      </p:sp>
      <p:sp>
        <p:nvSpPr>
          <p:cNvPr id="18" name="Rectangle 17"/>
          <p:cNvSpPr/>
          <p:nvPr/>
        </p:nvSpPr>
        <p:spPr>
          <a:xfrm>
            <a:off x="1447800" y="3619500"/>
            <a:ext cx="6019800" cy="2971800"/>
          </a:xfrm>
          <a:prstGeom prst="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800100"/>
            <a:ext cx="9144000" cy="59436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2"/>
          <p:cNvSpPr>
            <a:spLocks noGrp="1" noChangeArrowheads="1"/>
          </p:cNvSpPr>
          <p:nvPr>
            <p:ph type="title"/>
          </p:nvPr>
        </p:nvSpPr>
        <p:spPr/>
        <p:txBody>
          <a:bodyPr/>
          <a:lstStyle/>
          <a:p>
            <a:r>
              <a:rPr lang="en-US" dirty="0" smtClean="0"/>
              <a:t>Test Automation Approach</a:t>
            </a:r>
          </a:p>
        </p:txBody>
      </p:sp>
      <p:sp>
        <p:nvSpPr>
          <p:cNvPr id="413698" name="Rectangle 4"/>
          <p:cNvSpPr>
            <a:spLocks noChangeArrowheads="1"/>
          </p:cNvSpPr>
          <p:nvPr/>
        </p:nvSpPr>
        <p:spPr bwMode="auto">
          <a:xfrm>
            <a:off x="1192213" y="1547813"/>
            <a:ext cx="6375400" cy="4032250"/>
          </a:xfrm>
          <a:prstGeom prst="rect">
            <a:avLst/>
          </a:prstGeom>
          <a:noFill/>
          <a:ln w="9525">
            <a:solidFill>
              <a:schemeClr val="tx1"/>
            </a:solidFill>
            <a:miter lim="800000"/>
            <a:headEnd/>
            <a:tailEnd/>
          </a:ln>
        </p:spPr>
        <p:txBody>
          <a:bodyPr wrap="none" anchor="ctr"/>
          <a:lstStyle/>
          <a:p>
            <a:endParaRPr lang="en-US"/>
          </a:p>
        </p:txBody>
      </p:sp>
      <p:sp>
        <p:nvSpPr>
          <p:cNvPr id="413699" name="Line 5"/>
          <p:cNvSpPr>
            <a:spLocks noChangeShapeType="1"/>
          </p:cNvSpPr>
          <p:nvPr/>
        </p:nvSpPr>
        <p:spPr bwMode="auto">
          <a:xfrm>
            <a:off x="1192213" y="3582988"/>
            <a:ext cx="6375400" cy="0"/>
          </a:xfrm>
          <a:prstGeom prst="line">
            <a:avLst/>
          </a:prstGeom>
          <a:noFill/>
          <a:ln w="9525">
            <a:solidFill>
              <a:schemeClr val="tx1"/>
            </a:solidFill>
            <a:round/>
            <a:headEnd/>
            <a:tailEnd/>
          </a:ln>
        </p:spPr>
        <p:txBody>
          <a:bodyPr/>
          <a:lstStyle/>
          <a:p>
            <a:endParaRPr lang="en-US"/>
          </a:p>
        </p:txBody>
      </p:sp>
      <p:sp>
        <p:nvSpPr>
          <p:cNvPr id="413700" name="Line 6"/>
          <p:cNvSpPr>
            <a:spLocks noChangeShapeType="1"/>
          </p:cNvSpPr>
          <p:nvPr/>
        </p:nvSpPr>
        <p:spPr bwMode="auto">
          <a:xfrm>
            <a:off x="4379913" y="1547813"/>
            <a:ext cx="0" cy="4032250"/>
          </a:xfrm>
          <a:prstGeom prst="line">
            <a:avLst/>
          </a:prstGeom>
          <a:noFill/>
          <a:ln w="9525">
            <a:solidFill>
              <a:schemeClr val="tx1"/>
            </a:solidFill>
            <a:round/>
            <a:headEnd/>
            <a:tailEnd/>
          </a:ln>
        </p:spPr>
        <p:txBody>
          <a:bodyPr/>
          <a:lstStyle/>
          <a:p>
            <a:endParaRPr lang="en-US"/>
          </a:p>
        </p:txBody>
      </p:sp>
      <p:sp>
        <p:nvSpPr>
          <p:cNvPr id="413701" name="Text Box 7"/>
          <p:cNvSpPr txBox="1">
            <a:spLocks noChangeArrowheads="1"/>
          </p:cNvSpPr>
          <p:nvPr/>
        </p:nvSpPr>
        <p:spPr bwMode="auto">
          <a:xfrm>
            <a:off x="3073400" y="5810250"/>
            <a:ext cx="2573338" cy="366713"/>
          </a:xfrm>
          <a:prstGeom prst="rect">
            <a:avLst/>
          </a:prstGeom>
          <a:noFill/>
          <a:ln w="9525">
            <a:noFill/>
            <a:miter lim="800000"/>
            <a:headEnd/>
            <a:tailEnd/>
          </a:ln>
        </p:spPr>
        <p:txBody>
          <a:bodyPr>
            <a:spAutoFit/>
          </a:bodyPr>
          <a:lstStyle/>
          <a:p>
            <a:pPr algn="ctr">
              <a:spcBef>
                <a:spcPct val="50000"/>
              </a:spcBef>
            </a:pPr>
            <a:r>
              <a:rPr lang="en-US"/>
              <a:t>Breadth of Coverage</a:t>
            </a:r>
          </a:p>
        </p:txBody>
      </p:sp>
      <p:sp>
        <p:nvSpPr>
          <p:cNvPr id="413702" name="Text Box 8"/>
          <p:cNvSpPr txBox="1">
            <a:spLocks noChangeArrowheads="1"/>
          </p:cNvSpPr>
          <p:nvPr/>
        </p:nvSpPr>
        <p:spPr bwMode="auto">
          <a:xfrm rot="-5400000">
            <a:off x="-564356" y="3418682"/>
            <a:ext cx="2419350" cy="366712"/>
          </a:xfrm>
          <a:prstGeom prst="rect">
            <a:avLst/>
          </a:prstGeom>
          <a:noFill/>
          <a:ln w="9525">
            <a:noFill/>
            <a:miter lim="800000"/>
            <a:headEnd/>
            <a:tailEnd/>
          </a:ln>
        </p:spPr>
        <p:txBody>
          <a:bodyPr>
            <a:spAutoFit/>
          </a:bodyPr>
          <a:lstStyle/>
          <a:p>
            <a:pPr algn="ctr">
              <a:spcBef>
                <a:spcPct val="50000"/>
              </a:spcBef>
            </a:pPr>
            <a:r>
              <a:rPr lang="en-US"/>
              <a:t>Complexity of Tests</a:t>
            </a:r>
          </a:p>
        </p:txBody>
      </p:sp>
      <p:sp>
        <p:nvSpPr>
          <p:cNvPr id="413705" name="Text Box 11"/>
          <p:cNvSpPr txBox="1">
            <a:spLocks noChangeArrowheads="1"/>
          </p:cNvSpPr>
          <p:nvPr/>
        </p:nvSpPr>
        <p:spPr bwMode="auto">
          <a:xfrm>
            <a:off x="6492875" y="4137025"/>
            <a:ext cx="1036638" cy="366713"/>
          </a:xfrm>
          <a:prstGeom prst="rect">
            <a:avLst/>
          </a:prstGeom>
          <a:solidFill>
            <a:srgbClr val="99FF99"/>
          </a:solidFill>
          <a:ln w="9525">
            <a:noFill/>
            <a:miter lim="800000"/>
            <a:headEnd/>
            <a:tailEnd/>
          </a:ln>
        </p:spPr>
        <p:txBody>
          <a:bodyPr>
            <a:spAutoFit/>
          </a:bodyPr>
          <a:lstStyle/>
          <a:p>
            <a:pPr>
              <a:spcBef>
                <a:spcPct val="50000"/>
              </a:spcBef>
            </a:pPr>
            <a:r>
              <a:rPr lang="en-US" dirty="0"/>
              <a:t>Mid-Tier</a:t>
            </a:r>
          </a:p>
        </p:txBody>
      </p:sp>
      <p:sp>
        <p:nvSpPr>
          <p:cNvPr id="413709" name="Text Box 9"/>
          <p:cNvSpPr txBox="1">
            <a:spLocks noChangeArrowheads="1"/>
          </p:cNvSpPr>
          <p:nvPr/>
        </p:nvSpPr>
        <p:spPr bwMode="auto">
          <a:xfrm>
            <a:off x="6134100" y="4921250"/>
            <a:ext cx="1304925" cy="641350"/>
          </a:xfrm>
          <a:prstGeom prst="rect">
            <a:avLst/>
          </a:prstGeom>
          <a:solidFill>
            <a:srgbClr val="99FF99"/>
          </a:solidFill>
          <a:ln w="9525">
            <a:noFill/>
            <a:miter lim="800000"/>
            <a:headEnd/>
            <a:tailEnd/>
          </a:ln>
        </p:spPr>
        <p:txBody>
          <a:bodyPr>
            <a:spAutoFit/>
          </a:bodyPr>
          <a:lstStyle/>
          <a:p>
            <a:pPr>
              <a:spcBef>
                <a:spcPct val="50000"/>
              </a:spcBef>
            </a:pPr>
            <a:r>
              <a:rPr lang="en-US" dirty="0"/>
              <a:t>Developer Tests</a:t>
            </a:r>
          </a:p>
        </p:txBody>
      </p:sp>
      <p:sp>
        <p:nvSpPr>
          <p:cNvPr id="413710" name="Text Box 10"/>
          <p:cNvSpPr txBox="1">
            <a:spLocks noChangeArrowheads="1"/>
          </p:cNvSpPr>
          <p:nvPr/>
        </p:nvSpPr>
        <p:spPr bwMode="auto">
          <a:xfrm>
            <a:off x="2857500" y="1752600"/>
            <a:ext cx="1304925" cy="641350"/>
          </a:xfrm>
          <a:prstGeom prst="rect">
            <a:avLst/>
          </a:prstGeom>
          <a:solidFill>
            <a:srgbClr val="99FF99"/>
          </a:solidFill>
          <a:ln w="9525">
            <a:noFill/>
            <a:miter lim="800000"/>
            <a:headEnd/>
            <a:tailEnd/>
          </a:ln>
        </p:spPr>
        <p:txBody>
          <a:bodyPr>
            <a:spAutoFit/>
          </a:bodyPr>
          <a:lstStyle/>
          <a:p>
            <a:pPr>
              <a:spcBef>
                <a:spcPct val="50000"/>
              </a:spcBef>
            </a:pPr>
            <a:r>
              <a:rPr lang="en-US" dirty="0"/>
              <a:t>Customer Models</a:t>
            </a:r>
          </a:p>
        </p:txBody>
      </p:sp>
      <p:sp>
        <p:nvSpPr>
          <p:cNvPr id="413711" name="Text Box 12"/>
          <p:cNvSpPr txBox="1">
            <a:spLocks noChangeArrowheads="1"/>
          </p:cNvSpPr>
          <p:nvPr/>
        </p:nvSpPr>
        <p:spPr bwMode="auto">
          <a:xfrm>
            <a:off x="4411662" y="4343400"/>
            <a:ext cx="1417638" cy="646331"/>
          </a:xfrm>
          <a:prstGeom prst="rect">
            <a:avLst/>
          </a:prstGeom>
          <a:solidFill>
            <a:srgbClr val="99FF99"/>
          </a:solidFill>
          <a:ln w="9525">
            <a:noFill/>
            <a:miter lim="800000"/>
            <a:headEnd/>
            <a:tailEnd/>
          </a:ln>
        </p:spPr>
        <p:txBody>
          <a:bodyPr wrap="square">
            <a:spAutoFit/>
          </a:bodyPr>
          <a:lstStyle/>
          <a:p>
            <a:pPr algn="ctr">
              <a:spcBef>
                <a:spcPct val="50000"/>
              </a:spcBef>
            </a:pPr>
            <a:r>
              <a:rPr lang="en-US" dirty="0" smtClean="0"/>
              <a:t>GUI Tests (automated)</a:t>
            </a:r>
            <a:endParaRPr lang="en-US" dirty="0"/>
          </a:p>
        </p:txBody>
      </p:sp>
      <p:sp>
        <p:nvSpPr>
          <p:cNvPr id="17" name="Text Box 9"/>
          <p:cNvSpPr txBox="1">
            <a:spLocks noChangeArrowheads="1"/>
          </p:cNvSpPr>
          <p:nvPr/>
        </p:nvSpPr>
        <p:spPr bwMode="auto">
          <a:xfrm>
            <a:off x="6096000" y="5524500"/>
            <a:ext cx="1304925" cy="646331"/>
          </a:xfrm>
          <a:prstGeom prst="rect">
            <a:avLst/>
          </a:prstGeom>
          <a:noFill/>
          <a:ln w="9525">
            <a:noFill/>
            <a:miter lim="800000"/>
            <a:headEnd/>
            <a:tailEnd/>
          </a:ln>
        </p:spPr>
        <p:txBody>
          <a:bodyPr>
            <a:spAutoFit/>
          </a:bodyPr>
          <a:lstStyle/>
          <a:p>
            <a:pPr algn="ctr">
              <a:spcBef>
                <a:spcPct val="50000"/>
              </a:spcBef>
            </a:pPr>
            <a:r>
              <a:rPr lang="en-US" dirty="0" smtClean="0"/>
              <a:t>Every </a:t>
            </a:r>
            <a:r>
              <a:rPr lang="en-US" dirty="0" err="1" smtClean="0"/>
              <a:t>Checkin</a:t>
            </a:r>
            <a:endParaRPr lang="en-US" dirty="0"/>
          </a:p>
        </p:txBody>
      </p:sp>
      <p:sp>
        <p:nvSpPr>
          <p:cNvPr id="18" name="Text Box 9"/>
          <p:cNvSpPr txBox="1">
            <a:spLocks noChangeArrowheads="1"/>
          </p:cNvSpPr>
          <p:nvPr/>
        </p:nvSpPr>
        <p:spPr bwMode="auto">
          <a:xfrm>
            <a:off x="3000375" y="5002768"/>
            <a:ext cx="1304925" cy="369332"/>
          </a:xfrm>
          <a:prstGeom prst="rect">
            <a:avLst/>
          </a:prstGeom>
          <a:noFill/>
          <a:ln w="9525">
            <a:noFill/>
            <a:miter lim="800000"/>
            <a:headEnd/>
            <a:tailEnd/>
          </a:ln>
        </p:spPr>
        <p:txBody>
          <a:bodyPr>
            <a:spAutoFit/>
          </a:bodyPr>
          <a:lstStyle/>
          <a:p>
            <a:pPr algn="r">
              <a:spcBef>
                <a:spcPct val="50000"/>
              </a:spcBef>
            </a:pPr>
            <a:r>
              <a:rPr lang="en-US" dirty="0" smtClean="0"/>
              <a:t>Nightly</a:t>
            </a:r>
            <a:endParaRPr lang="en-US" dirty="0"/>
          </a:p>
        </p:txBody>
      </p:sp>
      <p:sp>
        <p:nvSpPr>
          <p:cNvPr id="19" name="Text Box 9"/>
          <p:cNvSpPr txBox="1">
            <a:spLocks noChangeArrowheads="1"/>
          </p:cNvSpPr>
          <p:nvPr/>
        </p:nvSpPr>
        <p:spPr bwMode="auto">
          <a:xfrm>
            <a:off x="6096000" y="3771900"/>
            <a:ext cx="1304925" cy="369332"/>
          </a:xfrm>
          <a:prstGeom prst="rect">
            <a:avLst/>
          </a:prstGeom>
          <a:noFill/>
          <a:ln w="9525">
            <a:noFill/>
            <a:miter lim="800000"/>
            <a:headEnd/>
            <a:tailEnd/>
          </a:ln>
        </p:spPr>
        <p:txBody>
          <a:bodyPr>
            <a:spAutoFit/>
          </a:bodyPr>
          <a:lstStyle/>
          <a:p>
            <a:pPr algn="r">
              <a:spcBef>
                <a:spcPct val="50000"/>
              </a:spcBef>
            </a:pPr>
            <a:r>
              <a:rPr lang="en-US" dirty="0" smtClean="0"/>
              <a:t>Nightly</a:t>
            </a:r>
            <a:endParaRPr lang="en-US" dirty="0"/>
          </a:p>
        </p:txBody>
      </p:sp>
      <p:sp>
        <p:nvSpPr>
          <p:cNvPr id="20" name="Text Box 9"/>
          <p:cNvSpPr txBox="1">
            <a:spLocks noChangeArrowheads="1"/>
          </p:cNvSpPr>
          <p:nvPr/>
        </p:nvSpPr>
        <p:spPr bwMode="auto">
          <a:xfrm>
            <a:off x="2895600" y="2476500"/>
            <a:ext cx="1304925" cy="369332"/>
          </a:xfrm>
          <a:prstGeom prst="rect">
            <a:avLst/>
          </a:prstGeom>
          <a:noFill/>
          <a:ln w="9525">
            <a:noFill/>
            <a:miter lim="800000"/>
            <a:headEnd/>
            <a:tailEnd/>
          </a:ln>
        </p:spPr>
        <p:txBody>
          <a:bodyPr>
            <a:spAutoFit/>
          </a:bodyPr>
          <a:lstStyle/>
          <a:p>
            <a:pPr algn="ctr">
              <a:spcBef>
                <a:spcPct val="50000"/>
              </a:spcBef>
            </a:pPr>
            <a:r>
              <a:rPr lang="en-US" dirty="0" smtClean="0"/>
              <a:t>Weekly</a:t>
            </a:r>
            <a:endParaRPr lang="en-US" dirty="0"/>
          </a:p>
        </p:txBody>
      </p:sp>
      <p:sp>
        <p:nvSpPr>
          <p:cNvPr id="21" name="Text Box 12"/>
          <p:cNvSpPr txBox="1">
            <a:spLocks noChangeArrowheads="1"/>
          </p:cNvSpPr>
          <p:nvPr/>
        </p:nvSpPr>
        <p:spPr bwMode="auto">
          <a:xfrm>
            <a:off x="1790700" y="4724400"/>
            <a:ext cx="1524000" cy="646331"/>
          </a:xfrm>
          <a:prstGeom prst="rect">
            <a:avLst/>
          </a:prstGeom>
          <a:solidFill>
            <a:srgbClr val="99FF99"/>
          </a:solidFill>
          <a:ln w="9525">
            <a:noFill/>
            <a:miter lim="800000"/>
            <a:headEnd/>
            <a:tailEnd/>
          </a:ln>
        </p:spPr>
        <p:txBody>
          <a:bodyPr wrap="square">
            <a:spAutoFit/>
          </a:bodyPr>
          <a:lstStyle/>
          <a:p>
            <a:pPr algn="ctr">
              <a:spcBef>
                <a:spcPct val="50000"/>
              </a:spcBef>
            </a:pPr>
            <a:r>
              <a:rPr lang="en-US" dirty="0" smtClean="0"/>
              <a:t>Smoke Tests (manual)</a:t>
            </a:r>
            <a:endParaRPr lang="en-US" dirty="0"/>
          </a:p>
        </p:txBody>
      </p:sp>
      <p:sp>
        <p:nvSpPr>
          <p:cNvPr id="22" name="Right Arrow 21"/>
          <p:cNvSpPr/>
          <p:nvPr/>
        </p:nvSpPr>
        <p:spPr>
          <a:xfrm>
            <a:off x="3467100" y="4610100"/>
            <a:ext cx="8001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3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37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37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4137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5" grpId="0" animBg="1"/>
      <p:bldP spid="413709" grpId="0" animBg="1"/>
      <p:bldP spid="413710" grpId="0" animBg="1"/>
      <p:bldP spid="413711" grpId="0" animBg="1"/>
      <p:bldP spid="17" grpId="0"/>
      <p:bldP spid="18" grpId="0"/>
      <p:bldP spid="19" grpId="0"/>
      <p:bldP spid="20" grpId="0"/>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7" name="Rectangle 5"/>
          <p:cNvSpPr>
            <a:spLocks noGrp="1" noChangeArrowheads="1"/>
          </p:cNvSpPr>
          <p:nvPr>
            <p:ph type="title"/>
          </p:nvPr>
        </p:nvSpPr>
        <p:spPr/>
        <p:txBody>
          <a:bodyPr/>
          <a:lstStyle/>
          <a:p>
            <a:r>
              <a:rPr lang="en-US" smtClean="0"/>
              <a:t>Simulator Regression Tests over time</a:t>
            </a:r>
          </a:p>
        </p:txBody>
      </p:sp>
      <p:graphicFrame>
        <p:nvGraphicFramePr>
          <p:cNvPr id="468996" name="Object 4"/>
          <p:cNvGraphicFramePr>
            <a:graphicFrameLocks noChangeAspect="1"/>
          </p:cNvGraphicFramePr>
          <p:nvPr>
            <p:ph idx="1"/>
          </p:nvPr>
        </p:nvGraphicFramePr>
        <p:xfrm>
          <a:off x="776288" y="1246188"/>
          <a:ext cx="7551737" cy="4884737"/>
        </p:xfrm>
        <a:graphic>
          <a:graphicData uri="http://schemas.openxmlformats.org/presentationml/2006/ole">
            <p:oleObj spid="_x0000_s468996" name="Worksheet" r:id="rId4" imgW="7658033" imgH="4952992" progId="Excel.Sheet.8">
              <p:embed/>
            </p:oleObj>
          </a:graphicData>
        </a:graphic>
      </p:graphicFrame>
      <p:sp>
        <p:nvSpPr>
          <p:cNvPr id="5" name="TextBox 4"/>
          <p:cNvSpPr txBox="1"/>
          <p:nvPr/>
        </p:nvSpPr>
        <p:spPr>
          <a:xfrm>
            <a:off x="7353300" y="2835955"/>
            <a:ext cx="800100" cy="230832"/>
          </a:xfrm>
          <a:prstGeom prst="rect">
            <a:avLst/>
          </a:prstGeom>
          <a:solidFill>
            <a:schemeClr val="bg1"/>
          </a:solidFill>
        </p:spPr>
        <p:txBody>
          <a:bodyPr wrap="square" lIns="0" rtlCol="0">
            <a:spAutoFit/>
          </a:bodyPr>
          <a:lstStyle/>
          <a:p>
            <a:r>
              <a:rPr lang="en-US" sz="900" dirty="0" smtClean="0"/>
              <a:t>Customer X</a:t>
            </a:r>
            <a:endParaRPr lang="en-US" sz="900" dirty="0"/>
          </a:p>
        </p:txBody>
      </p:sp>
      <p:sp>
        <p:nvSpPr>
          <p:cNvPr id="6" name="TextBox 5"/>
          <p:cNvSpPr txBox="1"/>
          <p:nvPr/>
        </p:nvSpPr>
        <p:spPr>
          <a:xfrm>
            <a:off x="7353300" y="3236269"/>
            <a:ext cx="800100" cy="369332"/>
          </a:xfrm>
          <a:prstGeom prst="rect">
            <a:avLst/>
          </a:prstGeom>
          <a:solidFill>
            <a:schemeClr val="bg1"/>
          </a:solidFill>
        </p:spPr>
        <p:txBody>
          <a:bodyPr wrap="square" lIns="0" rtlCol="0">
            <a:spAutoFit/>
          </a:bodyPr>
          <a:lstStyle/>
          <a:p>
            <a:r>
              <a:rPr lang="en-US" sz="900" dirty="0" smtClean="0"/>
              <a:t>Customer Other</a:t>
            </a:r>
            <a:endParaRPr lang="en-US" sz="9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Expertise </a:t>
            </a:r>
            <a:br>
              <a:rPr lang="en-US" dirty="0" smtClean="0"/>
            </a:br>
            <a:r>
              <a:rPr lang="en-US" sz="2400" dirty="0" smtClean="0"/>
              <a:t>(Houston, Bucharest, Ho </a:t>
            </a:r>
            <a:r>
              <a:rPr lang="en-US" sz="2400" smtClean="0"/>
              <a:t>Chi </a:t>
            </a:r>
            <a:r>
              <a:rPr lang="en-US" sz="2400" smtClean="0"/>
              <a:t>Minh </a:t>
            </a:r>
            <a:r>
              <a:rPr lang="en-US" sz="2400" dirty="0" smtClean="0"/>
              <a:t>City)</a:t>
            </a:r>
            <a:endParaRPr lang="en-US" sz="2400" dirty="0"/>
          </a:p>
        </p:txBody>
      </p:sp>
      <p:sp>
        <p:nvSpPr>
          <p:cNvPr id="3" name="Content Placeholder 2"/>
          <p:cNvSpPr>
            <a:spLocks noGrp="1"/>
          </p:cNvSpPr>
          <p:nvPr>
            <p:ph idx="1"/>
          </p:nvPr>
        </p:nvSpPr>
        <p:spPr/>
        <p:txBody>
          <a:bodyPr/>
          <a:lstStyle/>
          <a:p>
            <a:endParaRPr lang="en-US"/>
          </a:p>
        </p:txBody>
      </p:sp>
      <p:pic>
        <p:nvPicPr>
          <p:cNvPr id="649220" name="Picture 4"/>
          <p:cNvPicPr>
            <a:picLocks noChangeAspect="1" noChangeArrowheads="1"/>
          </p:cNvPicPr>
          <p:nvPr/>
        </p:nvPicPr>
        <p:blipFill>
          <a:blip r:embed="rId3"/>
          <a:srcRect/>
          <a:stretch>
            <a:fillRect/>
          </a:stretch>
        </p:blipFill>
        <p:spPr bwMode="auto">
          <a:xfrm>
            <a:off x="800100" y="1295400"/>
            <a:ext cx="7477125" cy="4838700"/>
          </a:xfrm>
          <a:prstGeom prst="rect">
            <a:avLst/>
          </a:prstGeom>
          <a:noFill/>
          <a:ln w="9525">
            <a:noFill/>
            <a:miter lim="800000"/>
            <a:headEnd/>
            <a:tailEnd/>
          </a:ln>
          <a:effectLst/>
        </p:spPr>
      </p:pic>
      <p:pic>
        <p:nvPicPr>
          <p:cNvPr id="649222" name="Picture 6" descr="http://media.cnbc.com/i/CNBC/Sections/News_And_Analysis/_News/_SLIDESHOWS/HighestPaidDegrees2009/SS_highest_paid_petrol.jpg"/>
          <p:cNvPicPr>
            <a:picLocks noChangeAspect="1" noChangeArrowheads="1"/>
          </p:cNvPicPr>
          <p:nvPr/>
        </p:nvPicPr>
        <p:blipFill>
          <a:blip r:embed="rId4"/>
          <a:srcRect/>
          <a:stretch>
            <a:fillRect/>
          </a:stretch>
        </p:blipFill>
        <p:spPr bwMode="auto">
          <a:xfrm>
            <a:off x="4038600" y="1447800"/>
            <a:ext cx="2114550" cy="1409700"/>
          </a:xfrm>
          <a:prstGeom prst="rect">
            <a:avLst/>
          </a:prstGeom>
          <a:noFill/>
        </p:spPr>
      </p:pic>
      <p:pic>
        <p:nvPicPr>
          <p:cNvPr id="649224" name="Picture 8" descr="http://softtest.ie/wp-content/uploads/2011/03/LogiGear.png"/>
          <p:cNvPicPr>
            <a:picLocks noChangeAspect="1" noChangeArrowheads="1"/>
          </p:cNvPicPr>
          <p:nvPr/>
        </p:nvPicPr>
        <p:blipFill>
          <a:blip r:embed="rId5"/>
          <a:srcRect/>
          <a:stretch>
            <a:fillRect/>
          </a:stretch>
        </p:blipFill>
        <p:spPr bwMode="auto">
          <a:xfrm>
            <a:off x="6362700" y="4191000"/>
            <a:ext cx="1858379" cy="733426"/>
          </a:xfrm>
          <a:prstGeom prst="rect">
            <a:avLst/>
          </a:prstGeom>
          <a:solidFill>
            <a:schemeClr val="bg1"/>
          </a:solidFill>
        </p:spPr>
      </p:pic>
      <p:pic>
        <p:nvPicPr>
          <p:cNvPr id="9" name="Picture 2" descr="http://www.clusterconnection.com/wordpress/wp-content/uploads/2009/05/cluster-300x302.jpg"/>
          <p:cNvPicPr>
            <a:picLocks noChangeAspect="1" noChangeArrowheads="1"/>
          </p:cNvPicPr>
          <p:nvPr/>
        </p:nvPicPr>
        <p:blipFill>
          <a:blip r:embed="rId6"/>
          <a:srcRect/>
          <a:stretch>
            <a:fillRect/>
          </a:stretch>
        </p:blipFill>
        <p:spPr bwMode="auto">
          <a:xfrm>
            <a:off x="1066800" y="3738372"/>
            <a:ext cx="1485900" cy="871728"/>
          </a:xfrm>
          <a:prstGeom prst="rect">
            <a:avLst/>
          </a:prstGeom>
          <a:noFill/>
        </p:spPr>
      </p:pic>
      <p:sp>
        <p:nvSpPr>
          <p:cNvPr id="10" name="Right Arrow 9"/>
          <p:cNvSpPr/>
          <p:nvPr/>
        </p:nvSpPr>
        <p:spPr>
          <a:xfrm rot="19224820">
            <a:off x="2667000" y="2781300"/>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375180" flipV="1">
            <a:off x="5760690" y="3238439"/>
            <a:ext cx="12954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8700" y="4762500"/>
            <a:ext cx="1257300" cy="646331"/>
          </a:xfrm>
          <a:prstGeom prst="rect">
            <a:avLst/>
          </a:prstGeom>
          <a:noFill/>
        </p:spPr>
        <p:txBody>
          <a:bodyPr wrap="square" rtlCol="0">
            <a:spAutoFit/>
          </a:bodyPr>
          <a:lstStyle/>
          <a:p>
            <a:pPr algn="ctr"/>
            <a:r>
              <a:rPr lang="en-US" dirty="0" smtClean="0"/>
              <a:t>18 Dev</a:t>
            </a:r>
          </a:p>
          <a:p>
            <a:pPr algn="ctr"/>
            <a:r>
              <a:rPr lang="en-US" dirty="0" smtClean="0"/>
              <a:t>8 PE Test</a:t>
            </a:r>
            <a:endParaRPr lang="en-US" dirty="0"/>
          </a:p>
        </p:txBody>
      </p:sp>
      <p:sp>
        <p:nvSpPr>
          <p:cNvPr id="13" name="TextBox 12"/>
          <p:cNvSpPr txBox="1"/>
          <p:nvPr/>
        </p:nvSpPr>
        <p:spPr>
          <a:xfrm>
            <a:off x="4762500" y="1372969"/>
            <a:ext cx="1219200" cy="646331"/>
          </a:xfrm>
          <a:prstGeom prst="rect">
            <a:avLst/>
          </a:prstGeom>
          <a:noFill/>
        </p:spPr>
        <p:txBody>
          <a:bodyPr wrap="square" rtlCol="0">
            <a:spAutoFit/>
          </a:bodyPr>
          <a:lstStyle/>
          <a:p>
            <a:pPr algn="ctr"/>
            <a:r>
              <a:rPr lang="en-US" dirty="0" smtClean="0">
                <a:solidFill>
                  <a:schemeClr val="bg1"/>
                </a:solidFill>
              </a:rPr>
              <a:t>3 Dev</a:t>
            </a:r>
          </a:p>
          <a:p>
            <a:pPr algn="ctr"/>
            <a:r>
              <a:rPr lang="en-US" dirty="0" smtClean="0">
                <a:solidFill>
                  <a:schemeClr val="bg1"/>
                </a:solidFill>
              </a:rPr>
              <a:t>3 PE Test</a:t>
            </a:r>
            <a:endParaRPr lang="en-US" dirty="0">
              <a:solidFill>
                <a:schemeClr val="bg1"/>
              </a:solidFill>
            </a:endParaRPr>
          </a:p>
        </p:txBody>
      </p:sp>
      <p:sp>
        <p:nvSpPr>
          <p:cNvPr id="14" name="TextBox 13"/>
          <p:cNvSpPr txBox="1"/>
          <p:nvPr/>
        </p:nvSpPr>
        <p:spPr>
          <a:xfrm>
            <a:off x="5867400" y="5040868"/>
            <a:ext cx="1371600" cy="369332"/>
          </a:xfrm>
          <a:prstGeom prst="rect">
            <a:avLst/>
          </a:prstGeom>
          <a:noFill/>
        </p:spPr>
        <p:txBody>
          <a:bodyPr wrap="square" rtlCol="0">
            <a:spAutoFit/>
          </a:bodyPr>
          <a:lstStyle/>
          <a:p>
            <a:r>
              <a:rPr lang="en-US" dirty="0" smtClean="0"/>
              <a:t>4 Auto Test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graphicFrame>
        <p:nvGraphicFramePr>
          <p:cNvPr id="4" name="Content Placeholder 3"/>
          <p:cNvGraphicFramePr>
            <a:graphicFrameLocks noGrp="1"/>
          </p:cNvGraphicFramePr>
          <p:nvPr>
            <p:ph idx="1"/>
          </p:nvPr>
        </p:nvGraphicFramePr>
        <p:xfrm>
          <a:off x="457200" y="1219200"/>
          <a:ext cx="8229600" cy="4779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 Global Talent</a:t>
            </a:r>
            <a:endParaRPr lang="en-US" dirty="0"/>
          </a:p>
        </p:txBody>
      </p:sp>
      <p:sp>
        <p:nvSpPr>
          <p:cNvPr id="3" name="Content Placeholder 2"/>
          <p:cNvSpPr>
            <a:spLocks noGrp="1"/>
          </p:cNvSpPr>
          <p:nvPr>
            <p:ph idx="1"/>
          </p:nvPr>
        </p:nvSpPr>
        <p:spPr/>
        <p:txBody>
          <a:bodyPr/>
          <a:lstStyle/>
          <a:p>
            <a:endParaRPr lang="en-US"/>
          </a:p>
        </p:txBody>
      </p:sp>
      <p:pic>
        <p:nvPicPr>
          <p:cNvPr id="659458" name="Picture 2" descr="http://hrclubsydney.com/wp-content/uploads/2010/03/global-talent.jpg"/>
          <p:cNvPicPr>
            <a:picLocks noChangeAspect="1" noChangeArrowheads="1"/>
          </p:cNvPicPr>
          <p:nvPr/>
        </p:nvPicPr>
        <p:blipFill>
          <a:blip r:embed="rId3"/>
          <a:srcRect/>
          <a:stretch>
            <a:fillRect/>
          </a:stretch>
        </p:blipFill>
        <p:spPr bwMode="auto">
          <a:xfrm>
            <a:off x="533400" y="792480"/>
            <a:ext cx="8119262" cy="53416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Globally and Optimize the Whole</a:t>
            </a:r>
            <a:endParaRPr lang="en-US" dirty="0"/>
          </a:p>
        </p:txBody>
      </p:sp>
      <p:sp>
        <p:nvSpPr>
          <p:cNvPr id="3" name="Content Placeholder 2"/>
          <p:cNvSpPr>
            <a:spLocks noGrp="1"/>
          </p:cNvSpPr>
          <p:nvPr>
            <p:ph idx="1"/>
          </p:nvPr>
        </p:nvSpPr>
        <p:spPr/>
        <p:txBody>
          <a:bodyPr/>
          <a:lstStyle/>
          <a:p>
            <a:endParaRPr lang="en-US"/>
          </a:p>
        </p:txBody>
      </p:sp>
      <p:pic>
        <p:nvPicPr>
          <p:cNvPr id="629762" name="Picture 2" descr="http://us.cdn4.123rf.com/168nwm/quido/quido0901/quido090100056/4207462-doughnut-structured-earth-in-black-space.jpg"/>
          <p:cNvPicPr>
            <a:picLocks noChangeAspect="1" noChangeArrowheads="1"/>
          </p:cNvPicPr>
          <p:nvPr/>
        </p:nvPicPr>
        <p:blipFill>
          <a:blip r:embed="rId3"/>
          <a:srcRect/>
          <a:stretch>
            <a:fillRect/>
          </a:stretch>
        </p:blipFill>
        <p:spPr bwMode="auto">
          <a:xfrm>
            <a:off x="800100" y="828675"/>
            <a:ext cx="7429500" cy="55721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657410" name="Picture 2" descr="http://www.bendytree.com/wp-content/uploads/2011/03/automate.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0100" y="571500"/>
            <a:ext cx="7620000" cy="6096000"/>
          </a:xfrm>
          <a:prstGeom prst="rect">
            <a:avLst/>
          </a:prstGeom>
          <a:noFill/>
        </p:spPr>
      </p:pic>
      <p:sp>
        <p:nvSpPr>
          <p:cNvPr id="2" name="Title 1"/>
          <p:cNvSpPr>
            <a:spLocks noGrp="1"/>
          </p:cNvSpPr>
          <p:nvPr>
            <p:ph type="title"/>
          </p:nvPr>
        </p:nvSpPr>
        <p:spPr/>
        <p:txBody>
          <a:bodyPr/>
          <a:lstStyle/>
          <a:p>
            <a:r>
              <a:rPr lang="en-US" dirty="0" smtClean="0"/>
              <a:t>Automate – Automate - Automate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52400"/>
            <a:ext cx="9144000" cy="1143000"/>
          </a:xfrm>
        </p:spPr>
        <p:txBody>
          <a:bodyPr>
            <a:normAutofit/>
          </a:bodyPr>
          <a:lstStyle/>
          <a:p>
            <a:r>
              <a:rPr lang="en-US" sz="4000" dirty="0"/>
              <a:t>Landmark </a:t>
            </a:r>
            <a:r>
              <a:rPr lang="en-US" sz="4000" dirty="0" smtClean="0"/>
              <a:t>Software and Services</a:t>
            </a:r>
            <a:endParaRPr lang="en-US" sz="4000" dirty="0"/>
          </a:p>
        </p:txBody>
      </p:sp>
      <p:sp>
        <p:nvSpPr>
          <p:cNvPr id="66564" name="Oval 4"/>
          <p:cNvSpPr>
            <a:spLocks noChangeAspect="1" noChangeArrowheads="1"/>
          </p:cNvSpPr>
          <p:nvPr/>
        </p:nvSpPr>
        <p:spPr bwMode="auto">
          <a:xfrm>
            <a:off x="1243012" y="1295400"/>
            <a:ext cx="5919788" cy="5105400"/>
          </a:xfrm>
          <a:prstGeom prst="ellipse">
            <a:avLst/>
          </a:prstGeom>
          <a:gradFill rotWithShape="0">
            <a:gsLst>
              <a:gs pos="0">
                <a:srgbClr val="ECE2F6"/>
              </a:gs>
              <a:gs pos="100000">
                <a:srgbClr val="4A256F"/>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sp>
        <p:nvSpPr>
          <p:cNvPr id="66565" name="WordArt 5"/>
          <p:cNvSpPr>
            <a:spLocks noChangeArrowheads="1" noChangeShapeType="1" noTextEdit="1"/>
          </p:cNvSpPr>
          <p:nvPr/>
        </p:nvSpPr>
        <p:spPr bwMode="auto">
          <a:xfrm rot="3313443">
            <a:off x="5207793" y="2740819"/>
            <a:ext cx="2030413" cy="409575"/>
          </a:xfrm>
          <a:prstGeom prst="rect">
            <a:avLst/>
          </a:prstGeom>
        </p:spPr>
        <p:txBody>
          <a:bodyPr spcFirstLastPara="1" wrap="none" fromWordArt="1">
            <a:prstTxWarp prst="textArchUp">
              <a:avLst>
                <a:gd name="adj" fmla="val 10800000"/>
              </a:avLst>
            </a:prstTxWarp>
          </a:bodyPr>
          <a:lstStyle/>
          <a:p>
            <a:pPr algn="ctr"/>
            <a:r>
              <a:rPr lang="en-US" sz="2000" kern="10">
                <a:ln w="9525">
                  <a:noFill/>
                  <a:round/>
                  <a:headEnd type="none" w="sm" len="sm"/>
                  <a:tailEnd type="none" w="sm" len="sm"/>
                </a:ln>
                <a:solidFill>
                  <a:srgbClr val="FFFF00"/>
                </a:solidFill>
                <a:latin typeface="ArdleysHand"/>
              </a:rPr>
              <a:t>Engineering</a:t>
            </a:r>
          </a:p>
        </p:txBody>
      </p:sp>
      <p:sp>
        <p:nvSpPr>
          <p:cNvPr id="66566" name="WordArt 6"/>
          <p:cNvSpPr>
            <a:spLocks noChangeArrowheads="1" noChangeShapeType="1" noTextEdit="1"/>
          </p:cNvSpPr>
          <p:nvPr/>
        </p:nvSpPr>
        <p:spPr bwMode="auto">
          <a:xfrm rot="17890080">
            <a:off x="1271587" y="2701925"/>
            <a:ext cx="1763713" cy="512763"/>
          </a:xfrm>
          <a:prstGeom prst="rect">
            <a:avLst/>
          </a:prstGeom>
        </p:spPr>
        <p:txBody>
          <a:bodyPr spcFirstLastPara="1" wrap="none" fromWordArt="1">
            <a:prstTxWarp prst="textArchUp">
              <a:avLst>
                <a:gd name="adj" fmla="val 10800000"/>
              </a:avLst>
            </a:prstTxWarp>
          </a:bodyPr>
          <a:lstStyle/>
          <a:p>
            <a:pPr algn="ctr"/>
            <a:r>
              <a:rPr lang="en-US" sz="2000" kern="10">
                <a:ln w="9525">
                  <a:noFill/>
                  <a:round/>
                  <a:headEnd type="none" w="sm" len="sm"/>
                  <a:tailEnd type="none" w="sm" len="sm"/>
                </a:ln>
                <a:solidFill>
                  <a:srgbClr val="FFFF00"/>
                </a:solidFill>
                <a:latin typeface="ArdleysHand"/>
              </a:rPr>
              <a:t>Geophysics</a:t>
            </a:r>
          </a:p>
        </p:txBody>
      </p:sp>
      <p:sp>
        <p:nvSpPr>
          <p:cNvPr id="66567" name="WordArt 7"/>
          <p:cNvSpPr>
            <a:spLocks noChangeArrowheads="1" noChangeShapeType="1" noTextEdit="1"/>
          </p:cNvSpPr>
          <p:nvPr/>
        </p:nvSpPr>
        <p:spPr bwMode="auto">
          <a:xfrm rot="21680980">
            <a:off x="3481387" y="5918200"/>
            <a:ext cx="1403350" cy="246063"/>
          </a:xfrm>
          <a:prstGeom prst="rect">
            <a:avLst/>
          </a:prstGeom>
        </p:spPr>
        <p:txBody>
          <a:bodyPr spcFirstLastPara="1" wrap="none" fromWordArt="1">
            <a:prstTxWarp prst="textArchDown">
              <a:avLst>
                <a:gd name="adj" fmla="val 0"/>
              </a:avLst>
            </a:prstTxWarp>
          </a:bodyPr>
          <a:lstStyle/>
          <a:p>
            <a:pPr algn="ctr"/>
            <a:r>
              <a:rPr lang="en-US" sz="1600" kern="10">
                <a:ln w="9525">
                  <a:noFill/>
                  <a:round/>
                  <a:headEnd type="none" w="sm" len="sm"/>
                  <a:tailEnd type="none" w="sm" len="sm"/>
                </a:ln>
                <a:solidFill>
                  <a:srgbClr val="FFFF00"/>
                </a:solidFill>
                <a:latin typeface="ArdleysHand"/>
              </a:rPr>
              <a:t>Geology</a:t>
            </a:r>
          </a:p>
        </p:txBody>
      </p:sp>
      <p:grpSp>
        <p:nvGrpSpPr>
          <p:cNvPr id="2" name="Group 8"/>
          <p:cNvGrpSpPr>
            <a:grpSpLocks/>
          </p:cNvGrpSpPr>
          <p:nvPr/>
        </p:nvGrpSpPr>
        <p:grpSpPr bwMode="auto">
          <a:xfrm>
            <a:off x="3521075" y="3238500"/>
            <a:ext cx="1374775" cy="1231900"/>
            <a:chOff x="2454" y="2328"/>
            <a:chExt cx="866" cy="776"/>
          </a:xfrm>
        </p:grpSpPr>
        <p:sp>
          <p:nvSpPr>
            <p:cNvPr id="66569" name="Oval 9"/>
            <p:cNvSpPr>
              <a:spLocks noChangeArrowheads="1"/>
            </p:cNvSpPr>
            <p:nvPr/>
          </p:nvSpPr>
          <p:spPr bwMode="auto">
            <a:xfrm>
              <a:off x="2464" y="2328"/>
              <a:ext cx="856" cy="776"/>
            </a:xfrm>
            <a:prstGeom prst="ellipse">
              <a:avLst/>
            </a:prstGeom>
            <a:gradFill rotWithShape="0">
              <a:gsLst>
                <a:gs pos="0">
                  <a:srgbClr val="FF0066"/>
                </a:gs>
                <a:gs pos="100000">
                  <a:srgbClr val="6600FF"/>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grpSp>
          <p:nvGrpSpPr>
            <p:cNvPr id="3" name="Group 10"/>
            <p:cNvGrpSpPr>
              <a:grpSpLocks/>
            </p:cNvGrpSpPr>
            <p:nvPr/>
          </p:nvGrpSpPr>
          <p:grpSpPr bwMode="auto">
            <a:xfrm>
              <a:off x="2683" y="2393"/>
              <a:ext cx="409" cy="342"/>
              <a:chOff x="2307" y="1775"/>
              <a:chExt cx="1161" cy="1237"/>
            </a:xfrm>
          </p:grpSpPr>
          <p:sp>
            <p:nvSpPr>
              <p:cNvPr id="66571" name="Freeform 11"/>
              <p:cNvSpPr>
                <a:spLocks/>
              </p:cNvSpPr>
              <p:nvPr/>
            </p:nvSpPr>
            <p:spPr bwMode="auto">
              <a:xfrm>
                <a:off x="2313" y="1775"/>
                <a:ext cx="1149" cy="760"/>
              </a:xfrm>
              <a:custGeom>
                <a:avLst/>
                <a:gdLst/>
                <a:ahLst/>
                <a:cxnLst>
                  <a:cxn ang="0">
                    <a:pos x="0" y="525"/>
                  </a:cxn>
                  <a:cxn ang="0">
                    <a:pos x="161" y="497"/>
                  </a:cxn>
                  <a:cxn ang="0">
                    <a:pos x="274" y="511"/>
                  </a:cxn>
                  <a:cxn ang="0">
                    <a:pos x="304" y="511"/>
                  </a:cxn>
                  <a:cxn ang="0">
                    <a:pos x="412" y="511"/>
                  </a:cxn>
                  <a:cxn ang="0">
                    <a:pos x="567" y="519"/>
                  </a:cxn>
                  <a:cxn ang="0">
                    <a:pos x="591" y="511"/>
                  </a:cxn>
                  <a:cxn ang="0">
                    <a:pos x="657" y="497"/>
                  </a:cxn>
                  <a:cxn ang="0">
                    <a:pos x="681" y="490"/>
                  </a:cxn>
                  <a:cxn ang="0">
                    <a:pos x="771" y="400"/>
                  </a:cxn>
                  <a:cxn ang="0">
                    <a:pos x="878" y="279"/>
                  </a:cxn>
                  <a:cxn ang="0">
                    <a:pos x="1004" y="147"/>
                  </a:cxn>
                  <a:cxn ang="0">
                    <a:pos x="1087" y="77"/>
                  </a:cxn>
                  <a:cxn ang="0">
                    <a:pos x="1135" y="21"/>
                  </a:cxn>
                  <a:cxn ang="0">
                    <a:pos x="1148" y="0"/>
                  </a:cxn>
                  <a:cxn ang="0">
                    <a:pos x="1148" y="174"/>
                  </a:cxn>
                  <a:cxn ang="0">
                    <a:pos x="1034" y="287"/>
                  </a:cxn>
                  <a:cxn ang="0">
                    <a:pos x="902" y="435"/>
                  </a:cxn>
                  <a:cxn ang="0">
                    <a:pos x="794" y="562"/>
                  </a:cxn>
                  <a:cxn ang="0">
                    <a:pos x="735" y="610"/>
                  </a:cxn>
                  <a:cxn ang="0">
                    <a:pos x="675" y="638"/>
                  </a:cxn>
                  <a:cxn ang="0">
                    <a:pos x="627" y="645"/>
                  </a:cxn>
                  <a:cxn ang="0">
                    <a:pos x="542" y="657"/>
                  </a:cxn>
                  <a:cxn ang="0">
                    <a:pos x="400" y="645"/>
                  </a:cxn>
                  <a:cxn ang="0">
                    <a:pos x="386" y="746"/>
                  </a:cxn>
                  <a:cxn ang="0">
                    <a:pos x="280" y="759"/>
                  </a:cxn>
                  <a:cxn ang="0">
                    <a:pos x="278" y="740"/>
                  </a:cxn>
                  <a:cxn ang="0">
                    <a:pos x="263" y="635"/>
                  </a:cxn>
                  <a:cxn ang="0">
                    <a:pos x="202" y="639"/>
                  </a:cxn>
                  <a:cxn ang="0">
                    <a:pos x="132" y="644"/>
                  </a:cxn>
                  <a:cxn ang="0">
                    <a:pos x="65" y="652"/>
                  </a:cxn>
                  <a:cxn ang="0">
                    <a:pos x="6" y="659"/>
                  </a:cxn>
                  <a:cxn ang="0">
                    <a:pos x="0" y="659"/>
                  </a:cxn>
                  <a:cxn ang="0">
                    <a:pos x="0" y="525"/>
                  </a:cxn>
                </a:cxnLst>
                <a:rect l="0" t="0" r="r" b="b"/>
                <a:pathLst>
                  <a:path w="1149" h="760">
                    <a:moveTo>
                      <a:pt x="0" y="525"/>
                    </a:moveTo>
                    <a:lnTo>
                      <a:pt x="161" y="497"/>
                    </a:lnTo>
                    <a:lnTo>
                      <a:pt x="274" y="511"/>
                    </a:lnTo>
                    <a:lnTo>
                      <a:pt x="304" y="511"/>
                    </a:lnTo>
                    <a:lnTo>
                      <a:pt x="412" y="511"/>
                    </a:lnTo>
                    <a:lnTo>
                      <a:pt x="567" y="519"/>
                    </a:lnTo>
                    <a:lnTo>
                      <a:pt x="591" y="511"/>
                    </a:lnTo>
                    <a:lnTo>
                      <a:pt x="657" y="497"/>
                    </a:lnTo>
                    <a:lnTo>
                      <a:pt x="681" y="490"/>
                    </a:lnTo>
                    <a:lnTo>
                      <a:pt x="771" y="400"/>
                    </a:lnTo>
                    <a:lnTo>
                      <a:pt x="878" y="279"/>
                    </a:lnTo>
                    <a:lnTo>
                      <a:pt x="1004" y="147"/>
                    </a:lnTo>
                    <a:lnTo>
                      <a:pt x="1087" y="77"/>
                    </a:lnTo>
                    <a:lnTo>
                      <a:pt x="1135" y="21"/>
                    </a:lnTo>
                    <a:lnTo>
                      <a:pt x="1148" y="0"/>
                    </a:lnTo>
                    <a:lnTo>
                      <a:pt x="1148" y="174"/>
                    </a:lnTo>
                    <a:lnTo>
                      <a:pt x="1034" y="287"/>
                    </a:lnTo>
                    <a:lnTo>
                      <a:pt x="902" y="435"/>
                    </a:lnTo>
                    <a:lnTo>
                      <a:pt x="794" y="562"/>
                    </a:lnTo>
                    <a:lnTo>
                      <a:pt x="735" y="610"/>
                    </a:lnTo>
                    <a:lnTo>
                      <a:pt x="675" y="638"/>
                    </a:lnTo>
                    <a:lnTo>
                      <a:pt x="627" y="645"/>
                    </a:lnTo>
                    <a:lnTo>
                      <a:pt x="542" y="657"/>
                    </a:lnTo>
                    <a:lnTo>
                      <a:pt x="400" y="645"/>
                    </a:lnTo>
                    <a:lnTo>
                      <a:pt x="386" y="746"/>
                    </a:lnTo>
                    <a:lnTo>
                      <a:pt x="280" y="759"/>
                    </a:lnTo>
                    <a:lnTo>
                      <a:pt x="278" y="740"/>
                    </a:lnTo>
                    <a:lnTo>
                      <a:pt x="263" y="635"/>
                    </a:lnTo>
                    <a:lnTo>
                      <a:pt x="202" y="639"/>
                    </a:lnTo>
                    <a:lnTo>
                      <a:pt x="132" y="644"/>
                    </a:lnTo>
                    <a:lnTo>
                      <a:pt x="65" y="652"/>
                    </a:lnTo>
                    <a:lnTo>
                      <a:pt x="6" y="659"/>
                    </a:lnTo>
                    <a:lnTo>
                      <a:pt x="0" y="659"/>
                    </a:lnTo>
                    <a:lnTo>
                      <a:pt x="0" y="525"/>
                    </a:lnTo>
                  </a:path>
                </a:pathLst>
              </a:custGeom>
              <a:gradFill rotWithShape="0">
                <a:gsLst>
                  <a:gs pos="0">
                    <a:srgbClr val="969696">
                      <a:gamma/>
                      <a:shade val="46275"/>
                      <a:invGamma/>
                    </a:srgbClr>
                  </a:gs>
                  <a:gs pos="100000">
                    <a:srgbClr val="969696"/>
                  </a:gs>
                </a:gsLst>
                <a:lin ang="0" scaled="1"/>
              </a:gradFill>
              <a:ln w="12700" cap="rnd" cmpd="sng">
                <a:solidFill>
                  <a:schemeClr val="tx1"/>
                </a:solidFill>
                <a:prstDash val="solid"/>
                <a:round/>
                <a:headEnd/>
                <a:tailEnd/>
              </a:ln>
              <a:effectLst/>
            </p:spPr>
            <p:txBody>
              <a:bodyPr/>
              <a:lstStyle/>
              <a:p>
                <a:endParaRPr lang="en-US"/>
              </a:p>
            </p:txBody>
          </p:sp>
          <p:sp>
            <p:nvSpPr>
              <p:cNvPr id="66572" name="Freeform 12"/>
              <p:cNvSpPr>
                <a:spLocks/>
              </p:cNvSpPr>
              <p:nvPr/>
            </p:nvSpPr>
            <p:spPr bwMode="auto">
              <a:xfrm>
                <a:off x="2307" y="1776"/>
                <a:ext cx="1161" cy="536"/>
              </a:xfrm>
              <a:custGeom>
                <a:avLst/>
                <a:gdLst/>
                <a:ahLst/>
                <a:cxnLst>
                  <a:cxn ang="0">
                    <a:pos x="35" y="479"/>
                  </a:cxn>
                  <a:cxn ang="0">
                    <a:pos x="456" y="0"/>
                  </a:cxn>
                  <a:cxn ang="0">
                    <a:pos x="1160" y="0"/>
                  </a:cxn>
                  <a:cxn ang="0">
                    <a:pos x="690" y="535"/>
                  </a:cxn>
                  <a:cxn ang="0">
                    <a:pos x="0" y="535"/>
                  </a:cxn>
                  <a:cxn ang="0">
                    <a:pos x="35" y="479"/>
                  </a:cxn>
                </a:cxnLst>
                <a:rect l="0" t="0" r="r" b="b"/>
                <a:pathLst>
                  <a:path w="1161" h="536">
                    <a:moveTo>
                      <a:pt x="35" y="479"/>
                    </a:moveTo>
                    <a:lnTo>
                      <a:pt x="456" y="0"/>
                    </a:lnTo>
                    <a:lnTo>
                      <a:pt x="1160" y="0"/>
                    </a:lnTo>
                    <a:lnTo>
                      <a:pt x="690" y="535"/>
                    </a:lnTo>
                    <a:lnTo>
                      <a:pt x="0" y="535"/>
                    </a:lnTo>
                    <a:lnTo>
                      <a:pt x="35" y="479"/>
                    </a:lnTo>
                  </a:path>
                </a:pathLst>
              </a:custGeom>
              <a:gradFill rotWithShape="0">
                <a:gsLst>
                  <a:gs pos="0">
                    <a:srgbClr val="969696">
                      <a:gamma/>
                      <a:shade val="46275"/>
                      <a:invGamma/>
                    </a:srgbClr>
                  </a:gs>
                  <a:gs pos="100000">
                    <a:srgbClr val="969696"/>
                  </a:gs>
                </a:gsLst>
                <a:lin ang="18900000" scaled="1"/>
              </a:gradFill>
              <a:ln w="12700" cap="rnd" cmpd="sng">
                <a:solidFill>
                  <a:schemeClr val="tx1"/>
                </a:solidFill>
                <a:prstDash val="solid"/>
                <a:round/>
                <a:headEnd/>
                <a:tailEnd/>
              </a:ln>
              <a:effectLst/>
            </p:spPr>
            <p:txBody>
              <a:bodyPr/>
              <a:lstStyle/>
              <a:p>
                <a:endParaRPr lang="en-US"/>
              </a:p>
            </p:txBody>
          </p:sp>
          <p:sp>
            <p:nvSpPr>
              <p:cNvPr id="66573" name="Freeform 13"/>
              <p:cNvSpPr>
                <a:spLocks/>
              </p:cNvSpPr>
              <p:nvPr/>
            </p:nvSpPr>
            <p:spPr bwMode="auto">
              <a:xfrm>
                <a:off x="2992" y="1776"/>
                <a:ext cx="476" cy="1236"/>
              </a:xfrm>
              <a:custGeom>
                <a:avLst/>
                <a:gdLst/>
                <a:ahLst/>
                <a:cxnLst>
                  <a:cxn ang="0">
                    <a:pos x="475" y="0"/>
                  </a:cxn>
                  <a:cxn ang="0">
                    <a:pos x="475" y="713"/>
                  </a:cxn>
                  <a:cxn ang="0">
                    <a:pos x="0" y="1235"/>
                  </a:cxn>
                </a:cxnLst>
                <a:rect l="0" t="0" r="r" b="b"/>
                <a:pathLst>
                  <a:path w="476" h="1236">
                    <a:moveTo>
                      <a:pt x="475" y="0"/>
                    </a:moveTo>
                    <a:lnTo>
                      <a:pt x="475" y="713"/>
                    </a:lnTo>
                    <a:lnTo>
                      <a:pt x="0" y="1235"/>
                    </a:lnTo>
                  </a:path>
                </a:pathLst>
              </a:custGeom>
              <a:noFill/>
              <a:ln w="12700" cap="rnd" cmpd="sng">
                <a:solidFill>
                  <a:schemeClr val="tx1"/>
                </a:solidFill>
                <a:prstDash val="solid"/>
                <a:round/>
                <a:headEnd type="none" w="sm" len="sm"/>
                <a:tailEnd type="none" w="sm" len="sm"/>
              </a:ln>
              <a:effectLst/>
            </p:spPr>
            <p:txBody>
              <a:bodyPr/>
              <a:lstStyle/>
              <a:p>
                <a:endParaRPr lang="en-US"/>
              </a:p>
            </p:txBody>
          </p:sp>
          <p:grpSp>
            <p:nvGrpSpPr>
              <p:cNvPr id="4" name="Group 14"/>
              <p:cNvGrpSpPr>
                <a:grpSpLocks/>
              </p:cNvGrpSpPr>
              <p:nvPr/>
            </p:nvGrpSpPr>
            <p:grpSpPr bwMode="auto">
              <a:xfrm>
                <a:off x="2703" y="1894"/>
                <a:ext cx="89" cy="68"/>
                <a:chOff x="2703" y="1894"/>
                <a:chExt cx="89" cy="68"/>
              </a:xfrm>
            </p:grpSpPr>
            <p:sp>
              <p:nvSpPr>
                <p:cNvPr id="66575" name="Line 15"/>
                <p:cNvSpPr>
                  <a:spLocks noChangeShapeType="1"/>
                </p:cNvSpPr>
                <p:nvPr/>
              </p:nvSpPr>
              <p:spPr bwMode="auto">
                <a:xfrm flipH="1" flipV="1">
                  <a:off x="2703" y="1917"/>
                  <a:ext cx="89" cy="2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576" name="Line 16"/>
                <p:cNvSpPr>
                  <a:spLocks noChangeShapeType="1"/>
                </p:cNvSpPr>
                <p:nvPr/>
              </p:nvSpPr>
              <p:spPr bwMode="auto">
                <a:xfrm flipH="1">
                  <a:off x="2724" y="1894"/>
                  <a:ext cx="25" cy="6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577" name="Oval 17"/>
                <p:cNvSpPr>
                  <a:spLocks noChangeArrowheads="1"/>
                </p:cNvSpPr>
                <p:nvPr/>
              </p:nvSpPr>
              <p:spPr bwMode="auto">
                <a:xfrm>
                  <a:off x="2719" y="1916"/>
                  <a:ext cx="47" cy="25"/>
                </a:xfrm>
                <a:prstGeom prst="ellipse">
                  <a:avLst/>
                </a:prstGeom>
                <a:solidFill>
                  <a:schemeClr val="bg1"/>
                </a:solidFill>
                <a:ln w="12700">
                  <a:solidFill>
                    <a:schemeClr val="tx1"/>
                  </a:solidFill>
                  <a:round/>
                  <a:headEnd/>
                  <a:tailEnd/>
                </a:ln>
                <a:effectLst/>
              </p:spPr>
              <p:txBody>
                <a:bodyPr wrap="none" anchor="ctr"/>
                <a:lstStyle/>
                <a:p>
                  <a:endParaRPr lang="en-US"/>
                </a:p>
              </p:txBody>
            </p:sp>
          </p:grpSp>
          <p:sp>
            <p:nvSpPr>
              <p:cNvPr id="66578" name="Freeform 18"/>
              <p:cNvSpPr>
                <a:spLocks/>
              </p:cNvSpPr>
              <p:nvPr/>
            </p:nvSpPr>
            <p:spPr bwMode="auto">
              <a:xfrm>
                <a:off x="2311" y="2154"/>
                <a:ext cx="1157" cy="672"/>
              </a:xfrm>
              <a:custGeom>
                <a:avLst/>
                <a:gdLst/>
                <a:ahLst/>
                <a:cxnLst>
                  <a:cxn ang="0">
                    <a:pos x="0" y="509"/>
                  </a:cxn>
                  <a:cxn ang="0">
                    <a:pos x="169" y="481"/>
                  </a:cxn>
                  <a:cxn ang="0">
                    <a:pos x="280" y="448"/>
                  </a:cxn>
                  <a:cxn ang="0">
                    <a:pos x="282" y="494"/>
                  </a:cxn>
                  <a:cxn ang="0">
                    <a:pos x="286" y="578"/>
                  </a:cxn>
                  <a:cxn ang="0">
                    <a:pos x="372" y="578"/>
                  </a:cxn>
                  <a:cxn ang="0">
                    <a:pos x="386" y="497"/>
                  </a:cxn>
                  <a:cxn ang="0">
                    <a:pos x="575" y="500"/>
                  </a:cxn>
                  <a:cxn ang="0">
                    <a:pos x="599" y="494"/>
                  </a:cxn>
                  <a:cxn ang="0">
                    <a:pos x="665" y="481"/>
                  </a:cxn>
                  <a:cxn ang="0">
                    <a:pos x="689" y="474"/>
                  </a:cxn>
                  <a:cxn ang="0">
                    <a:pos x="779" y="385"/>
                  </a:cxn>
                  <a:cxn ang="0">
                    <a:pos x="886" y="270"/>
                  </a:cxn>
                  <a:cxn ang="0">
                    <a:pos x="1012" y="141"/>
                  </a:cxn>
                  <a:cxn ang="0">
                    <a:pos x="1095" y="73"/>
                  </a:cxn>
                  <a:cxn ang="0">
                    <a:pos x="1143" y="19"/>
                  </a:cxn>
                  <a:cxn ang="0">
                    <a:pos x="1156" y="0"/>
                  </a:cxn>
                  <a:cxn ang="0">
                    <a:pos x="1156" y="169"/>
                  </a:cxn>
                  <a:cxn ang="0">
                    <a:pos x="1042" y="277"/>
                  </a:cxn>
                  <a:cxn ang="0">
                    <a:pos x="910" y="419"/>
                  </a:cxn>
                  <a:cxn ang="0">
                    <a:pos x="802" y="541"/>
                  </a:cxn>
                  <a:cxn ang="0">
                    <a:pos x="743" y="588"/>
                  </a:cxn>
                  <a:cxn ang="0">
                    <a:pos x="683" y="616"/>
                  </a:cxn>
                  <a:cxn ang="0">
                    <a:pos x="635" y="622"/>
                  </a:cxn>
                  <a:cxn ang="0">
                    <a:pos x="408" y="622"/>
                  </a:cxn>
                  <a:cxn ang="0">
                    <a:pos x="366" y="671"/>
                  </a:cxn>
                  <a:cxn ang="0">
                    <a:pos x="304" y="669"/>
                  </a:cxn>
                  <a:cxn ang="0">
                    <a:pos x="296" y="671"/>
                  </a:cxn>
                  <a:cxn ang="0">
                    <a:pos x="272" y="557"/>
                  </a:cxn>
                  <a:cxn ang="0">
                    <a:pos x="204" y="602"/>
                  </a:cxn>
                  <a:cxn ang="0">
                    <a:pos x="139" y="609"/>
                  </a:cxn>
                  <a:cxn ang="0">
                    <a:pos x="73" y="630"/>
                  </a:cxn>
                  <a:cxn ang="0">
                    <a:pos x="3" y="635"/>
                  </a:cxn>
                  <a:cxn ang="0">
                    <a:pos x="3" y="631"/>
                  </a:cxn>
                  <a:cxn ang="0">
                    <a:pos x="0" y="509"/>
                  </a:cxn>
                </a:cxnLst>
                <a:rect l="0" t="0" r="r" b="b"/>
                <a:pathLst>
                  <a:path w="1157" h="672">
                    <a:moveTo>
                      <a:pt x="0" y="509"/>
                    </a:moveTo>
                    <a:lnTo>
                      <a:pt x="169" y="481"/>
                    </a:lnTo>
                    <a:lnTo>
                      <a:pt x="280" y="448"/>
                    </a:lnTo>
                    <a:lnTo>
                      <a:pt x="282" y="494"/>
                    </a:lnTo>
                    <a:lnTo>
                      <a:pt x="286" y="578"/>
                    </a:lnTo>
                    <a:lnTo>
                      <a:pt x="372" y="578"/>
                    </a:lnTo>
                    <a:lnTo>
                      <a:pt x="386" y="497"/>
                    </a:lnTo>
                    <a:lnTo>
                      <a:pt x="575" y="500"/>
                    </a:lnTo>
                    <a:lnTo>
                      <a:pt x="599" y="494"/>
                    </a:lnTo>
                    <a:lnTo>
                      <a:pt x="665" y="481"/>
                    </a:lnTo>
                    <a:lnTo>
                      <a:pt x="689" y="474"/>
                    </a:lnTo>
                    <a:lnTo>
                      <a:pt x="779" y="385"/>
                    </a:lnTo>
                    <a:lnTo>
                      <a:pt x="886" y="270"/>
                    </a:lnTo>
                    <a:lnTo>
                      <a:pt x="1012" y="141"/>
                    </a:lnTo>
                    <a:lnTo>
                      <a:pt x="1095" y="73"/>
                    </a:lnTo>
                    <a:lnTo>
                      <a:pt x="1143" y="19"/>
                    </a:lnTo>
                    <a:lnTo>
                      <a:pt x="1156" y="0"/>
                    </a:lnTo>
                    <a:lnTo>
                      <a:pt x="1156" y="169"/>
                    </a:lnTo>
                    <a:lnTo>
                      <a:pt x="1042" y="277"/>
                    </a:lnTo>
                    <a:lnTo>
                      <a:pt x="910" y="419"/>
                    </a:lnTo>
                    <a:lnTo>
                      <a:pt x="802" y="541"/>
                    </a:lnTo>
                    <a:lnTo>
                      <a:pt x="743" y="588"/>
                    </a:lnTo>
                    <a:lnTo>
                      <a:pt x="683" y="616"/>
                    </a:lnTo>
                    <a:lnTo>
                      <a:pt x="635" y="622"/>
                    </a:lnTo>
                    <a:lnTo>
                      <a:pt x="408" y="622"/>
                    </a:lnTo>
                    <a:lnTo>
                      <a:pt x="366" y="671"/>
                    </a:lnTo>
                    <a:lnTo>
                      <a:pt x="304" y="669"/>
                    </a:lnTo>
                    <a:lnTo>
                      <a:pt x="296" y="671"/>
                    </a:lnTo>
                    <a:lnTo>
                      <a:pt x="272" y="557"/>
                    </a:lnTo>
                    <a:lnTo>
                      <a:pt x="204" y="602"/>
                    </a:lnTo>
                    <a:lnTo>
                      <a:pt x="139" y="609"/>
                    </a:lnTo>
                    <a:lnTo>
                      <a:pt x="73" y="630"/>
                    </a:lnTo>
                    <a:lnTo>
                      <a:pt x="3" y="635"/>
                    </a:lnTo>
                    <a:lnTo>
                      <a:pt x="3" y="631"/>
                    </a:lnTo>
                    <a:lnTo>
                      <a:pt x="0" y="509"/>
                    </a:lnTo>
                  </a:path>
                </a:pathLst>
              </a:custGeom>
              <a:gradFill rotWithShape="0">
                <a:gsLst>
                  <a:gs pos="0">
                    <a:srgbClr val="8080FF"/>
                  </a:gs>
                  <a:gs pos="100000">
                    <a:srgbClr val="8080FF">
                      <a:gamma/>
                      <a:shade val="29804"/>
                      <a:invGamma/>
                    </a:srgbClr>
                  </a:gs>
                </a:gsLst>
                <a:lin ang="0" scaled="1"/>
              </a:gradFill>
              <a:ln w="12700" cap="rnd" cmpd="sng">
                <a:solidFill>
                  <a:schemeClr val="tx1"/>
                </a:solidFill>
                <a:prstDash val="solid"/>
                <a:round/>
                <a:headEnd/>
                <a:tailEnd/>
              </a:ln>
              <a:effectLst/>
            </p:spPr>
            <p:txBody>
              <a:bodyPr/>
              <a:lstStyle/>
              <a:p>
                <a:endParaRPr lang="en-US"/>
              </a:p>
            </p:txBody>
          </p:sp>
          <p:sp>
            <p:nvSpPr>
              <p:cNvPr id="66579" name="Freeform 19"/>
              <p:cNvSpPr>
                <a:spLocks/>
              </p:cNvSpPr>
              <p:nvPr/>
            </p:nvSpPr>
            <p:spPr bwMode="auto">
              <a:xfrm>
                <a:off x="2313" y="1871"/>
                <a:ext cx="1149" cy="760"/>
              </a:xfrm>
              <a:custGeom>
                <a:avLst/>
                <a:gdLst/>
                <a:ahLst/>
                <a:cxnLst>
                  <a:cxn ang="0">
                    <a:pos x="0" y="525"/>
                  </a:cxn>
                  <a:cxn ang="0">
                    <a:pos x="161" y="497"/>
                  </a:cxn>
                  <a:cxn ang="0">
                    <a:pos x="274" y="511"/>
                  </a:cxn>
                  <a:cxn ang="0">
                    <a:pos x="304" y="511"/>
                  </a:cxn>
                  <a:cxn ang="0">
                    <a:pos x="412" y="511"/>
                  </a:cxn>
                  <a:cxn ang="0">
                    <a:pos x="567" y="519"/>
                  </a:cxn>
                  <a:cxn ang="0">
                    <a:pos x="591" y="511"/>
                  </a:cxn>
                  <a:cxn ang="0">
                    <a:pos x="657" y="497"/>
                  </a:cxn>
                  <a:cxn ang="0">
                    <a:pos x="681" y="490"/>
                  </a:cxn>
                  <a:cxn ang="0">
                    <a:pos x="771" y="400"/>
                  </a:cxn>
                  <a:cxn ang="0">
                    <a:pos x="878" y="279"/>
                  </a:cxn>
                  <a:cxn ang="0">
                    <a:pos x="1004" y="147"/>
                  </a:cxn>
                  <a:cxn ang="0">
                    <a:pos x="1087" y="77"/>
                  </a:cxn>
                  <a:cxn ang="0">
                    <a:pos x="1135" y="21"/>
                  </a:cxn>
                  <a:cxn ang="0">
                    <a:pos x="1148" y="0"/>
                  </a:cxn>
                  <a:cxn ang="0">
                    <a:pos x="1148" y="174"/>
                  </a:cxn>
                  <a:cxn ang="0">
                    <a:pos x="1034" y="287"/>
                  </a:cxn>
                  <a:cxn ang="0">
                    <a:pos x="902" y="435"/>
                  </a:cxn>
                  <a:cxn ang="0">
                    <a:pos x="794" y="562"/>
                  </a:cxn>
                  <a:cxn ang="0">
                    <a:pos x="735" y="610"/>
                  </a:cxn>
                  <a:cxn ang="0">
                    <a:pos x="675" y="638"/>
                  </a:cxn>
                  <a:cxn ang="0">
                    <a:pos x="627" y="645"/>
                  </a:cxn>
                  <a:cxn ang="0">
                    <a:pos x="542" y="657"/>
                  </a:cxn>
                  <a:cxn ang="0">
                    <a:pos x="400" y="645"/>
                  </a:cxn>
                  <a:cxn ang="0">
                    <a:pos x="386" y="746"/>
                  </a:cxn>
                  <a:cxn ang="0">
                    <a:pos x="280" y="759"/>
                  </a:cxn>
                  <a:cxn ang="0">
                    <a:pos x="278" y="740"/>
                  </a:cxn>
                  <a:cxn ang="0">
                    <a:pos x="263" y="635"/>
                  </a:cxn>
                  <a:cxn ang="0">
                    <a:pos x="202" y="639"/>
                  </a:cxn>
                  <a:cxn ang="0">
                    <a:pos x="132" y="644"/>
                  </a:cxn>
                  <a:cxn ang="0">
                    <a:pos x="65" y="652"/>
                  </a:cxn>
                  <a:cxn ang="0">
                    <a:pos x="6" y="659"/>
                  </a:cxn>
                  <a:cxn ang="0">
                    <a:pos x="0" y="659"/>
                  </a:cxn>
                  <a:cxn ang="0">
                    <a:pos x="0" y="525"/>
                  </a:cxn>
                </a:cxnLst>
                <a:rect l="0" t="0" r="r" b="b"/>
                <a:pathLst>
                  <a:path w="1149" h="760">
                    <a:moveTo>
                      <a:pt x="0" y="525"/>
                    </a:moveTo>
                    <a:lnTo>
                      <a:pt x="161" y="497"/>
                    </a:lnTo>
                    <a:lnTo>
                      <a:pt x="274" y="511"/>
                    </a:lnTo>
                    <a:lnTo>
                      <a:pt x="304" y="511"/>
                    </a:lnTo>
                    <a:lnTo>
                      <a:pt x="412" y="511"/>
                    </a:lnTo>
                    <a:lnTo>
                      <a:pt x="567" y="519"/>
                    </a:lnTo>
                    <a:lnTo>
                      <a:pt x="591" y="511"/>
                    </a:lnTo>
                    <a:lnTo>
                      <a:pt x="657" y="497"/>
                    </a:lnTo>
                    <a:lnTo>
                      <a:pt x="681" y="490"/>
                    </a:lnTo>
                    <a:lnTo>
                      <a:pt x="771" y="400"/>
                    </a:lnTo>
                    <a:lnTo>
                      <a:pt x="878" y="279"/>
                    </a:lnTo>
                    <a:lnTo>
                      <a:pt x="1004" y="147"/>
                    </a:lnTo>
                    <a:lnTo>
                      <a:pt x="1087" y="77"/>
                    </a:lnTo>
                    <a:lnTo>
                      <a:pt x="1135" y="21"/>
                    </a:lnTo>
                    <a:lnTo>
                      <a:pt x="1148" y="0"/>
                    </a:lnTo>
                    <a:lnTo>
                      <a:pt x="1148" y="174"/>
                    </a:lnTo>
                    <a:lnTo>
                      <a:pt x="1034" y="287"/>
                    </a:lnTo>
                    <a:lnTo>
                      <a:pt x="902" y="435"/>
                    </a:lnTo>
                    <a:lnTo>
                      <a:pt x="794" y="562"/>
                    </a:lnTo>
                    <a:lnTo>
                      <a:pt x="735" y="610"/>
                    </a:lnTo>
                    <a:lnTo>
                      <a:pt x="675" y="638"/>
                    </a:lnTo>
                    <a:lnTo>
                      <a:pt x="627" y="645"/>
                    </a:lnTo>
                    <a:lnTo>
                      <a:pt x="542" y="657"/>
                    </a:lnTo>
                    <a:lnTo>
                      <a:pt x="400" y="645"/>
                    </a:lnTo>
                    <a:lnTo>
                      <a:pt x="386" y="746"/>
                    </a:lnTo>
                    <a:lnTo>
                      <a:pt x="280" y="759"/>
                    </a:lnTo>
                    <a:lnTo>
                      <a:pt x="278" y="740"/>
                    </a:lnTo>
                    <a:lnTo>
                      <a:pt x="263" y="635"/>
                    </a:lnTo>
                    <a:lnTo>
                      <a:pt x="202" y="639"/>
                    </a:lnTo>
                    <a:lnTo>
                      <a:pt x="132" y="644"/>
                    </a:lnTo>
                    <a:lnTo>
                      <a:pt x="65" y="652"/>
                    </a:lnTo>
                    <a:lnTo>
                      <a:pt x="6" y="659"/>
                    </a:lnTo>
                    <a:lnTo>
                      <a:pt x="0" y="659"/>
                    </a:lnTo>
                    <a:lnTo>
                      <a:pt x="0" y="525"/>
                    </a:lnTo>
                  </a:path>
                </a:pathLst>
              </a:custGeom>
              <a:gradFill rotWithShape="0">
                <a:gsLst>
                  <a:gs pos="0">
                    <a:srgbClr val="FFA040">
                      <a:gamma/>
                      <a:shade val="29804"/>
                      <a:invGamma/>
                    </a:srgbClr>
                  </a:gs>
                  <a:gs pos="100000">
                    <a:srgbClr val="FFA040"/>
                  </a:gs>
                </a:gsLst>
                <a:lin ang="18900000" scaled="1"/>
              </a:gradFill>
              <a:ln w="12700" cap="rnd" cmpd="sng">
                <a:solidFill>
                  <a:schemeClr val="tx1"/>
                </a:solidFill>
                <a:prstDash val="solid"/>
                <a:round/>
                <a:headEnd/>
                <a:tailEnd/>
              </a:ln>
              <a:effectLst/>
            </p:spPr>
            <p:txBody>
              <a:bodyPr/>
              <a:lstStyle/>
              <a:p>
                <a:endParaRPr lang="en-US"/>
              </a:p>
            </p:txBody>
          </p:sp>
          <p:sp>
            <p:nvSpPr>
              <p:cNvPr id="66580" name="Freeform 20"/>
              <p:cNvSpPr>
                <a:spLocks/>
              </p:cNvSpPr>
              <p:nvPr/>
            </p:nvSpPr>
            <p:spPr bwMode="auto">
              <a:xfrm>
                <a:off x="2492" y="2209"/>
                <a:ext cx="96" cy="329"/>
              </a:xfrm>
              <a:custGeom>
                <a:avLst/>
                <a:gdLst/>
                <a:ahLst/>
                <a:cxnLst>
                  <a:cxn ang="0">
                    <a:pos x="95" y="0"/>
                  </a:cxn>
                  <a:cxn ang="0">
                    <a:pos x="95" y="15"/>
                  </a:cxn>
                  <a:cxn ang="0">
                    <a:pos x="95" y="28"/>
                  </a:cxn>
                  <a:cxn ang="0">
                    <a:pos x="95" y="44"/>
                  </a:cxn>
                  <a:cxn ang="0">
                    <a:pos x="95" y="64"/>
                  </a:cxn>
                  <a:cxn ang="0">
                    <a:pos x="95" y="76"/>
                  </a:cxn>
                  <a:cxn ang="0">
                    <a:pos x="95" y="89"/>
                  </a:cxn>
                  <a:cxn ang="0">
                    <a:pos x="89" y="105"/>
                  </a:cxn>
                  <a:cxn ang="0">
                    <a:pos x="84" y="121"/>
                  </a:cxn>
                  <a:cxn ang="0">
                    <a:pos x="80" y="133"/>
                  </a:cxn>
                  <a:cxn ang="0">
                    <a:pos x="71" y="153"/>
                  </a:cxn>
                  <a:cxn ang="0">
                    <a:pos x="61" y="169"/>
                  </a:cxn>
                  <a:cxn ang="0">
                    <a:pos x="56" y="182"/>
                  </a:cxn>
                  <a:cxn ang="0">
                    <a:pos x="51" y="198"/>
                  </a:cxn>
                  <a:cxn ang="0">
                    <a:pos x="44" y="218"/>
                  </a:cxn>
                  <a:cxn ang="0">
                    <a:pos x="37" y="235"/>
                  </a:cxn>
                  <a:cxn ang="0">
                    <a:pos x="33" y="251"/>
                  </a:cxn>
                  <a:cxn ang="0">
                    <a:pos x="30" y="267"/>
                  </a:cxn>
                  <a:cxn ang="0">
                    <a:pos x="23" y="283"/>
                  </a:cxn>
                  <a:cxn ang="0">
                    <a:pos x="18" y="295"/>
                  </a:cxn>
                  <a:cxn ang="0">
                    <a:pos x="14" y="307"/>
                  </a:cxn>
                  <a:cxn ang="0">
                    <a:pos x="4" y="315"/>
                  </a:cxn>
                  <a:cxn ang="0">
                    <a:pos x="0" y="328"/>
                  </a:cxn>
                </a:cxnLst>
                <a:rect l="0" t="0" r="r" b="b"/>
                <a:pathLst>
                  <a:path w="96" h="329">
                    <a:moveTo>
                      <a:pt x="95" y="0"/>
                    </a:moveTo>
                    <a:lnTo>
                      <a:pt x="95" y="15"/>
                    </a:lnTo>
                    <a:lnTo>
                      <a:pt x="95" y="28"/>
                    </a:lnTo>
                    <a:lnTo>
                      <a:pt x="95" y="44"/>
                    </a:lnTo>
                    <a:lnTo>
                      <a:pt x="95" y="64"/>
                    </a:lnTo>
                    <a:lnTo>
                      <a:pt x="95" y="76"/>
                    </a:lnTo>
                    <a:lnTo>
                      <a:pt x="95" y="89"/>
                    </a:lnTo>
                    <a:lnTo>
                      <a:pt x="89" y="105"/>
                    </a:lnTo>
                    <a:lnTo>
                      <a:pt x="84" y="121"/>
                    </a:lnTo>
                    <a:lnTo>
                      <a:pt x="80" y="133"/>
                    </a:lnTo>
                    <a:lnTo>
                      <a:pt x="71" y="153"/>
                    </a:lnTo>
                    <a:lnTo>
                      <a:pt x="61" y="169"/>
                    </a:lnTo>
                    <a:lnTo>
                      <a:pt x="56" y="182"/>
                    </a:lnTo>
                    <a:lnTo>
                      <a:pt x="51" y="198"/>
                    </a:lnTo>
                    <a:lnTo>
                      <a:pt x="44" y="218"/>
                    </a:lnTo>
                    <a:lnTo>
                      <a:pt x="37" y="235"/>
                    </a:lnTo>
                    <a:lnTo>
                      <a:pt x="33" y="251"/>
                    </a:lnTo>
                    <a:lnTo>
                      <a:pt x="30" y="267"/>
                    </a:lnTo>
                    <a:lnTo>
                      <a:pt x="23" y="283"/>
                    </a:lnTo>
                    <a:lnTo>
                      <a:pt x="18" y="295"/>
                    </a:lnTo>
                    <a:lnTo>
                      <a:pt x="14" y="307"/>
                    </a:lnTo>
                    <a:lnTo>
                      <a:pt x="4" y="315"/>
                    </a:lnTo>
                    <a:lnTo>
                      <a:pt x="0" y="328"/>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66581" name="Freeform 21"/>
              <p:cNvSpPr>
                <a:spLocks/>
              </p:cNvSpPr>
              <p:nvPr/>
            </p:nvSpPr>
            <p:spPr bwMode="auto">
              <a:xfrm>
                <a:off x="2831" y="2131"/>
                <a:ext cx="96" cy="330"/>
              </a:xfrm>
              <a:custGeom>
                <a:avLst/>
                <a:gdLst/>
                <a:ahLst/>
                <a:cxnLst>
                  <a:cxn ang="0">
                    <a:pos x="0" y="0"/>
                  </a:cxn>
                  <a:cxn ang="0">
                    <a:pos x="0" y="16"/>
                  </a:cxn>
                  <a:cxn ang="0">
                    <a:pos x="0" y="28"/>
                  </a:cxn>
                  <a:cxn ang="0">
                    <a:pos x="0" y="44"/>
                  </a:cxn>
                  <a:cxn ang="0">
                    <a:pos x="0" y="64"/>
                  </a:cxn>
                  <a:cxn ang="0">
                    <a:pos x="0" y="77"/>
                  </a:cxn>
                  <a:cxn ang="0">
                    <a:pos x="0" y="89"/>
                  </a:cxn>
                  <a:cxn ang="0">
                    <a:pos x="4" y="105"/>
                  </a:cxn>
                  <a:cxn ang="0">
                    <a:pos x="9" y="121"/>
                  </a:cxn>
                  <a:cxn ang="0">
                    <a:pos x="14" y="133"/>
                  </a:cxn>
                  <a:cxn ang="0">
                    <a:pos x="23" y="154"/>
                  </a:cxn>
                  <a:cxn ang="0">
                    <a:pos x="32" y="170"/>
                  </a:cxn>
                  <a:cxn ang="0">
                    <a:pos x="37" y="182"/>
                  </a:cxn>
                  <a:cxn ang="0">
                    <a:pos x="42" y="198"/>
                  </a:cxn>
                  <a:cxn ang="0">
                    <a:pos x="50" y="219"/>
                  </a:cxn>
                  <a:cxn ang="0">
                    <a:pos x="56" y="235"/>
                  </a:cxn>
                  <a:cxn ang="0">
                    <a:pos x="61" y="251"/>
                  </a:cxn>
                  <a:cxn ang="0">
                    <a:pos x="64" y="267"/>
                  </a:cxn>
                  <a:cxn ang="0">
                    <a:pos x="70" y="284"/>
                  </a:cxn>
                  <a:cxn ang="0">
                    <a:pos x="75" y="296"/>
                  </a:cxn>
                  <a:cxn ang="0">
                    <a:pos x="80" y="308"/>
                  </a:cxn>
                  <a:cxn ang="0">
                    <a:pos x="89" y="316"/>
                  </a:cxn>
                  <a:cxn ang="0">
                    <a:pos x="95" y="329"/>
                  </a:cxn>
                </a:cxnLst>
                <a:rect l="0" t="0" r="r" b="b"/>
                <a:pathLst>
                  <a:path w="96" h="330">
                    <a:moveTo>
                      <a:pt x="0" y="0"/>
                    </a:moveTo>
                    <a:lnTo>
                      <a:pt x="0" y="16"/>
                    </a:lnTo>
                    <a:lnTo>
                      <a:pt x="0" y="28"/>
                    </a:lnTo>
                    <a:lnTo>
                      <a:pt x="0" y="44"/>
                    </a:lnTo>
                    <a:lnTo>
                      <a:pt x="0" y="64"/>
                    </a:lnTo>
                    <a:lnTo>
                      <a:pt x="0" y="77"/>
                    </a:lnTo>
                    <a:lnTo>
                      <a:pt x="0" y="89"/>
                    </a:lnTo>
                    <a:lnTo>
                      <a:pt x="4" y="105"/>
                    </a:lnTo>
                    <a:lnTo>
                      <a:pt x="9" y="121"/>
                    </a:lnTo>
                    <a:lnTo>
                      <a:pt x="14" y="133"/>
                    </a:lnTo>
                    <a:lnTo>
                      <a:pt x="23" y="154"/>
                    </a:lnTo>
                    <a:lnTo>
                      <a:pt x="32" y="170"/>
                    </a:lnTo>
                    <a:lnTo>
                      <a:pt x="37" y="182"/>
                    </a:lnTo>
                    <a:lnTo>
                      <a:pt x="42" y="198"/>
                    </a:lnTo>
                    <a:lnTo>
                      <a:pt x="50" y="219"/>
                    </a:lnTo>
                    <a:lnTo>
                      <a:pt x="56" y="235"/>
                    </a:lnTo>
                    <a:lnTo>
                      <a:pt x="61" y="251"/>
                    </a:lnTo>
                    <a:lnTo>
                      <a:pt x="64" y="267"/>
                    </a:lnTo>
                    <a:lnTo>
                      <a:pt x="70" y="284"/>
                    </a:lnTo>
                    <a:lnTo>
                      <a:pt x="75" y="296"/>
                    </a:lnTo>
                    <a:lnTo>
                      <a:pt x="80" y="308"/>
                    </a:lnTo>
                    <a:lnTo>
                      <a:pt x="89" y="316"/>
                    </a:lnTo>
                    <a:lnTo>
                      <a:pt x="95" y="329"/>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66582" name="Freeform 22"/>
              <p:cNvSpPr>
                <a:spLocks/>
              </p:cNvSpPr>
              <p:nvPr/>
            </p:nvSpPr>
            <p:spPr bwMode="auto">
              <a:xfrm>
                <a:off x="2313" y="2023"/>
                <a:ext cx="1155" cy="733"/>
              </a:xfrm>
              <a:custGeom>
                <a:avLst/>
                <a:gdLst/>
                <a:ahLst/>
                <a:cxnLst>
                  <a:cxn ang="0">
                    <a:pos x="0" y="514"/>
                  </a:cxn>
                  <a:cxn ang="0">
                    <a:pos x="162" y="486"/>
                  </a:cxn>
                  <a:cxn ang="0">
                    <a:pos x="269" y="488"/>
                  </a:cxn>
                  <a:cxn ang="0">
                    <a:pos x="306" y="500"/>
                  </a:cxn>
                  <a:cxn ang="0">
                    <a:pos x="407" y="488"/>
                  </a:cxn>
                  <a:cxn ang="0">
                    <a:pos x="570" y="507"/>
                  </a:cxn>
                  <a:cxn ang="0">
                    <a:pos x="594" y="500"/>
                  </a:cxn>
                  <a:cxn ang="0">
                    <a:pos x="660" y="486"/>
                  </a:cxn>
                  <a:cxn ang="0">
                    <a:pos x="685" y="479"/>
                  </a:cxn>
                  <a:cxn ang="0">
                    <a:pos x="775" y="391"/>
                  </a:cxn>
                  <a:cxn ang="0">
                    <a:pos x="883" y="274"/>
                  </a:cxn>
                  <a:cxn ang="0">
                    <a:pos x="1009" y="144"/>
                  </a:cxn>
                  <a:cxn ang="0">
                    <a:pos x="1093" y="75"/>
                  </a:cxn>
                  <a:cxn ang="0">
                    <a:pos x="1141" y="19"/>
                  </a:cxn>
                  <a:cxn ang="0">
                    <a:pos x="1154" y="0"/>
                  </a:cxn>
                  <a:cxn ang="0">
                    <a:pos x="1154" y="171"/>
                  </a:cxn>
                  <a:cxn ang="0">
                    <a:pos x="1039" y="280"/>
                  </a:cxn>
                  <a:cxn ang="0">
                    <a:pos x="907" y="425"/>
                  </a:cxn>
                  <a:cxn ang="0">
                    <a:pos x="799" y="548"/>
                  </a:cxn>
                  <a:cxn ang="0">
                    <a:pos x="739" y="597"/>
                  </a:cxn>
                  <a:cxn ang="0">
                    <a:pos x="678" y="624"/>
                  </a:cxn>
                  <a:cxn ang="0">
                    <a:pos x="630" y="630"/>
                  </a:cxn>
                  <a:cxn ang="0">
                    <a:pos x="349" y="732"/>
                  </a:cxn>
                  <a:cxn ang="0">
                    <a:pos x="285" y="718"/>
                  </a:cxn>
                  <a:cxn ang="0">
                    <a:pos x="269" y="597"/>
                  </a:cxn>
                  <a:cxn ang="0">
                    <a:pos x="197" y="610"/>
                  </a:cxn>
                  <a:cxn ang="0">
                    <a:pos x="132" y="616"/>
                  </a:cxn>
                  <a:cxn ang="0">
                    <a:pos x="65" y="638"/>
                  </a:cxn>
                  <a:cxn ang="0">
                    <a:pos x="6" y="644"/>
                  </a:cxn>
                  <a:cxn ang="0">
                    <a:pos x="0" y="644"/>
                  </a:cxn>
                  <a:cxn ang="0">
                    <a:pos x="0" y="514"/>
                  </a:cxn>
                </a:cxnLst>
                <a:rect l="0" t="0" r="r" b="b"/>
                <a:pathLst>
                  <a:path w="1155" h="733">
                    <a:moveTo>
                      <a:pt x="0" y="514"/>
                    </a:moveTo>
                    <a:lnTo>
                      <a:pt x="162" y="486"/>
                    </a:lnTo>
                    <a:lnTo>
                      <a:pt x="269" y="488"/>
                    </a:lnTo>
                    <a:lnTo>
                      <a:pt x="306" y="500"/>
                    </a:lnTo>
                    <a:lnTo>
                      <a:pt x="407" y="488"/>
                    </a:lnTo>
                    <a:lnTo>
                      <a:pt x="570" y="507"/>
                    </a:lnTo>
                    <a:lnTo>
                      <a:pt x="594" y="500"/>
                    </a:lnTo>
                    <a:lnTo>
                      <a:pt x="660" y="486"/>
                    </a:lnTo>
                    <a:lnTo>
                      <a:pt x="685" y="479"/>
                    </a:lnTo>
                    <a:lnTo>
                      <a:pt x="775" y="391"/>
                    </a:lnTo>
                    <a:lnTo>
                      <a:pt x="883" y="274"/>
                    </a:lnTo>
                    <a:lnTo>
                      <a:pt x="1009" y="144"/>
                    </a:lnTo>
                    <a:lnTo>
                      <a:pt x="1093" y="75"/>
                    </a:lnTo>
                    <a:lnTo>
                      <a:pt x="1141" y="19"/>
                    </a:lnTo>
                    <a:lnTo>
                      <a:pt x="1154" y="0"/>
                    </a:lnTo>
                    <a:lnTo>
                      <a:pt x="1154" y="171"/>
                    </a:lnTo>
                    <a:lnTo>
                      <a:pt x="1039" y="280"/>
                    </a:lnTo>
                    <a:lnTo>
                      <a:pt x="907" y="425"/>
                    </a:lnTo>
                    <a:lnTo>
                      <a:pt x="799" y="548"/>
                    </a:lnTo>
                    <a:lnTo>
                      <a:pt x="739" y="597"/>
                    </a:lnTo>
                    <a:lnTo>
                      <a:pt x="678" y="624"/>
                    </a:lnTo>
                    <a:lnTo>
                      <a:pt x="630" y="630"/>
                    </a:lnTo>
                    <a:lnTo>
                      <a:pt x="349" y="732"/>
                    </a:lnTo>
                    <a:lnTo>
                      <a:pt x="285" y="718"/>
                    </a:lnTo>
                    <a:lnTo>
                      <a:pt x="269" y="597"/>
                    </a:lnTo>
                    <a:lnTo>
                      <a:pt x="197" y="610"/>
                    </a:lnTo>
                    <a:lnTo>
                      <a:pt x="132" y="616"/>
                    </a:lnTo>
                    <a:lnTo>
                      <a:pt x="65" y="638"/>
                    </a:lnTo>
                    <a:lnTo>
                      <a:pt x="6" y="644"/>
                    </a:lnTo>
                    <a:lnTo>
                      <a:pt x="0" y="644"/>
                    </a:lnTo>
                    <a:lnTo>
                      <a:pt x="0" y="514"/>
                    </a:lnTo>
                  </a:path>
                </a:pathLst>
              </a:custGeom>
              <a:gradFill rotWithShape="0">
                <a:gsLst>
                  <a:gs pos="0">
                    <a:srgbClr val="00AE00"/>
                  </a:gs>
                  <a:gs pos="100000">
                    <a:srgbClr val="00AE00">
                      <a:gamma/>
                      <a:shade val="29804"/>
                      <a:invGamma/>
                    </a:srgbClr>
                  </a:gs>
                </a:gsLst>
                <a:lin ang="2700000" scaled="1"/>
              </a:gradFill>
              <a:ln w="12700" cap="rnd" cmpd="sng">
                <a:solidFill>
                  <a:schemeClr val="tx1"/>
                </a:solidFill>
                <a:prstDash val="solid"/>
                <a:round/>
                <a:headEnd/>
                <a:tailEnd/>
              </a:ln>
              <a:effectLst/>
            </p:spPr>
            <p:txBody>
              <a:bodyPr/>
              <a:lstStyle/>
              <a:p>
                <a:endParaRPr lang="en-US"/>
              </a:p>
            </p:txBody>
          </p:sp>
          <p:sp>
            <p:nvSpPr>
              <p:cNvPr id="66583" name="Freeform 23"/>
              <p:cNvSpPr>
                <a:spLocks/>
              </p:cNvSpPr>
              <p:nvPr/>
            </p:nvSpPr>
            <p:spPr bwMode="auto">
              <a:xfrm>
                <a:off x="2313" y="2270"/>
                <a:ext cx="1155" cy="647"/>
              </a:xfrm>
              <a:custGeom>
                <a:avLst/>
                <a:gdLst/>
                <a:ahLst/>
                <a:cxnLst>
                  <a:cxn ang="0">
                    <a:pos x="0" y="514"/>
                  </a:cxn>
                  <a:cxn ang="0">
                    <a:pos x="177" y="451"/>
                  </a:cxn>
                  <a:cxn ang="0">
                    <a:pos x="283" y="442"/>
                  </a:cxn>
                  <a:cxn ang="0">
                    <a:pos x="296" y="556"/>
                  </a:cxn>
                  <a:cxn ang="0">
                    <a:pos x="365" y="556"/>
                  </a:cxn>
                  <a:cxn ang="0">
                    <a:pos x="373" y="504"/>
                  </a:cxn>
                  <a:cxn ang="0">
                    <a:pos x="570" y="508"/>
                  </a:cxn>
                  <a:cxn ang="0">
                    <a:pos x="594" y="500"/>
                  </a:cxn>
                  <a:cxn ang="0">
                    <a:pos x="660" y="487"/>
                  </a:cxn>
                  <a:cxn ang="0">
                    <a:pos x="685" y="481"/>
                  </a:cxn>
                  <a:cxn ang="0">
                    <a:pos x="775" y="391"/>
                  </a:cxn>
                  <a:cxn ang="0">
                    <a:pos x="883" y="274"/>
                  </a:cxn>
                  <a:cxn ang="0">
                    <a:pos x="1009" y="144"/>
                  </a:cxn>
                  <a:cxn ang="0">
                    <a:pos x="1093" y="75"/>
                  </a:cxn>
                  <a:cxn ang="0">
                    <a:pos x="1141" y="19"/>
                  </a:cxn>
                  <a:cxn ang="0">
                    <a:pos x="1154" y="0"/>
                  </a:cxn>
                  <a:cxn ang="0">
                    <a:pos x="1154" y="172"/>
                  </a:cxn>
                  <a:cxn ang="0">
                    <a:pos x="1039" y="281"/>
                  </a:cxn>
                  <a:cxn ang="0">
                    <a:pos x="907" y="425"/>
                  </a:cxn>
                  <a:cxn ang="0">
                    <a:pos x="799" y="549"/>
                  </a:cxn>
                  <a:cxn ang="0">
                    <a:pos x="739" y="597"/>
                  </a:cxn>
                  <a:cxn ang="0">
                    <a:pos x="678" y="625"/>
                  </a:cxn>
                  <a:cxn ang="0">
                    <a:pos x="630" y="632"/>
                  </a:cxn>
                  <a:cxn ang="0">
                    <a:pos x="402" y="632"/>
                  </a:cxn>
                  <a:cxn ang="0">
                    <a:pos x="294" y="625"/>
                  </a:cxn>
                  <a:cxn ang="0">
                    <a:pos x="197" y="611"/>
                  </a:cxn>
                  <a:cxn ang="0">
                    <a:pos x="132" y="618"/>
                  </a:cxn>
                  <a:cxn ang="0">
                    <a:pos x="65" y="639"/>
                  </a:cxn>
                  <a:cxn ang="0">
                    <a:pos x="6" y="646"/>
                  </a:cxn>
                  <a:cxn ang="0">
                    <a:pos x="0" y="646"/>
                  </a:cxn>
                  <a:cxn ang="0">
                    <a:pos x="0" y="514"/>
                  </a:cxn>
                </a:cxnLst>
                <a:rect l="0" t="0" r="r" b="b"/>
                <a:pathLst>
                  <a:path w="1155" h="647">
                    <a:moveTo>
                      <a:pt x="0" y="514"/>
                    </a:moveTo>
                    <a:lnTo>
                      <a:pt x="177" y="451"/>
                    </a:lnTo>
                    <a:lnTo>
                      <a:pt x="283" y="442"/>
                    </a:lnTo>
                    <a:lnTo>
                      <a:pt x="296" y="556"/>
                    </a:lnTo>
                    <a:lnTo>
                      <a:pt x="365" y="556"/>
                    </a:lnTo>
                    <a:lnTo>
                      <a:pt x="373" y="504"/>
                    </a:lnTo>
                    <a:lnTo>
                      <a:pt x="570" y="508"/>
                    </a:lnTo>
                    <a:lnTo>
                      <a:pt x="594" y="500"/>
                    </a:lnTo>
                    <a:lnTo>
                      <a:pt x="660" y="487"/>
                    </a:lnTo>
                    <a:lnTo>
                      <a:pt x="685" y="481"/>
                    </a:lnTo>
                    <a:lnTo>
                      <a:pt x="775" y="391"/>
                    </a:lnTo>
                    <a:lnTo>
                      <a:pt x="883" y="274"/>
                    </a:lnTo>
                    <a:lnTo>
                      <a:pt x="1009" y="144"/>
                    </a:lnTo>
                    <a:lnTo>
                      <a:pt x="1093" y="75"/>
                    </a:lnTo>
                    <a:lnTo>
                      <a:pt x="1141" y="19"/>
                    </a:lnTo>
                    <a:lnTo>
                      <a:pt x="1154" y="0"/>
                    </a:lnTo>
                    <a:lnTo>
                      <a:pt x="1154" y="172"/>
                    </a:lnTo>
                    <a:lnTo>
                      <a:pt x="1039" y="281"/>
                    </a:lnTo>
                    <a:lnTo>
                      <a:pt x="907" y="425"/>
                    </a:lnTo>
                    <a:lnTo>
                      <a:pt x="799" y="549"/>
                    </a:lnTo>
                    <a:lnTo>
                      <a:pt x="739" y="597"/>
                    </a:lnTo>
                    <a:lnTo>
                      <a:pt x="678" y="625"/>
                    </a:lnTo>
                    <a:lnTo>
                      <a:pt x="630" y="632"/>
                    </a:lnTo>
                    <a:lnTo>
                      <a:pt x="402" y="632"/>
                    </a:lnTo>
                    <a:lnTo>
                      <a:pt x="294" y="625"/>
                    </a:lnTo>
                    <a:lnTo>
                      <a:pt x="197" y="611"/>
                    </a:lnTo>
                    <a:lnTo>
                      <a:pt x="132" y="618"/>
                    </a:lnTo>
                    <a:lnTo>
                      <a:pt x="65" y="639"/>
                    </a:lnTo>
                    <a:lnTo>
                      <a:pt x="6" y="646"/>
                    </a:lnTo>
                    <a:lnTo>
                      <a:pt x="0" y="646"/>
                    </a:lnTo>
                    <a:lnTo>
                      <a:pt x="0" y="514"/>
                    </a:lnTo>
                  </a:path>
                </a:pathLst>
              </a:custGeom>
              <a:gradFill rotWithShape="0">
                <a:gsLst>
                  <a:gs pos="0">
                    <a:srgbClr val="00E0E0"/>
                  </a:gs>
                  <a:gs pos="100000">
                    <a:srgbClr val="00E0E0">
                      <a:gamma/>
                      <a:shade val="29804"/>
                      <a:invGamma/>
                    </a:srgbClr>
                  </a:gs>
                </a:gsLst>
                <a:lin ang="5400000" scaled="1"/>
              </a:gradFill>
              <a:ln w="12700" cap="rnd" cmpd="sng">
                <a:solidFill>
                  <a:schemeClr val="tx1"/>
                </a:solidFill>
                <a:prstDash val="solid"/>
                <a:round/>
                <a:headEnd/>
                <a:tailEnd/>
              </a:ln>
              <a:effectLst/>
            </p:spPr>
            <p:txBody>
              <a:bodyPr/>
              <a:lstStyle/>
              <a:p>
                <a:endParaRPr lang="en-US"/>
              </a:p>
            </p:txBody>
          </p:sp>
          <p:sp>
            <p:nvSpPr>
              <p:cNvPr id="66584" name="Freeform 24"/>
              <p:cNvSpPr>
                <a:spLocks/>
              </p:cNvSpPr>
              <p:nvPr/>
            </p:nvSpPr>
            <p:spPr bwMode="auto">
              <a:xfrm>
                <a:off x="2307" y="2304"/>
                <a:ext cx="687" cy="708"/>
              </a:xfrm>
              <a:custGeom>
                <a:avLst/>
                <a:gdLst/>
                <a:ahLst/>
                <a:cxnLst>
                  <a:cxn ang="0">
                    <a:pos x="0" y="0"/>
                  </a:cxn>
                  <a:cxn ang="0">
                    <a:pos x="0" y="707"/>
                  </a:cxn>
                  <a:cxn ang="0">
                    <a:pos x="684" y="707"/>
                  </a:cxn>
                  <a:cxn ang="0">
                    <a:pos x="686" y="0"/>
                  </a:cxn>
                  <a:cxn ang="0">
                    <a:pos x="0" y="0"/>
                  </a:cxn>
                </a:cxnLst>
                <a:rect l="0" t="0" r="r" b="b"/>
                <a:pathLst>
                  <a:path w="687" h="708">
                    <a:moveTo>
                      <a:pt x="0" y="0"/>
                    </a:moveTo>
                    <a:lnTo>
                      <a:pt x="0" y="707"/>
                    </a:lnTo>
                    <a:lnTo>
                      <a:pt x="684" y="707"/>
                    </a:lnTo>
                    <a:lnTo>
                      <a:pt x="686" y="0"/>
                    </a:lnTo>
                    <a:lnTo>
                      <a:pt x="0" y="0"/>
                    </a:lnTo>
                  </a:path>
                </a:pathLst>
              </a:custGeom>
              <a:noFill/>
              <a:ln w="12700" cap="rnd" cmpd="sng">
                <a:solidFill>
                  <a:schemeClr val="tx1"/>
                </a:solidFill>
                <a:prstDash val="solid"/>
                <a:round/>
                <a:headEnd/>
                <a:tailEnd/>
              </a:ln>
              <a:effectLst/>
            </p:spPr>
            <p:txBody>
              <a:bodyPr/>
              <a:lstStyle/>
              <a:p>
                <a:endParaRPr lang="en-US"/>
              </a:p>
            </p:txBody>
          </p:sp>
          <p:grpSp>
            <p:nvGrpSpPr>
              <p:cNvPr id="5" name="Group 25"/>
              <p:cNvGrpSpPr>
                <a:grpSpLocks/>
              </p:cNvGrpSpPr>
              <p:nvPr/>
            </p:nvGrpSpPr>
            <p:grpSpPr bwMode="auto">
              <a:xfrm>
                <a:off x="3101" y="1925"/>
                <a:ext cx="105" cy="218"/>
                <a:chOff x="3101" y="1925"/>
                <a:chExt cx="105" cy="218"/>
              </a:xfrm>
            </p:grpSpPr>
            <p:sp>
              <p:nvSpPr>
                <p:cNvPr id="66586" name="Freeform 26"/>
                <p:cNvSpPr>
                  <a:spLocks/>
                </p:cNvSpPr>
                <p:nvPr/>
              </p:nvSpPr>
              <p:spPr bwMode="auto">
                <a:xfrm>
                  <a:off x="3101" y="1967"/>
                  <a:ext cx="46" cy="176"/>
                </a:xfrm>
                <a:custGeom>
                  <a:avLst/>
                  <a:gdLst/>
                  <a:ahLst/>
                  <a:cxnLst>
                    <a:cxn ang="0">
                      <a:pos x="45" y="0"/>
                    </a:cxn>
                    <a:cxn ang="0">
                      <a:pos x="45" y="5"/>
                    </a:cxn>
                    <a:cxn ang="0">
                      <a:pos x="45" y="10"/>
                    </a:cxn>
                    <a:cxn ang="0">
                      <a:pos x="45" y="15"/>
                    </a:cxn>
                    <a:cxn ang="0">
                      <a:pos x="45" y="20"/>
                    </a:cxn>
                    <a:cxn ang="0">
                      <a:pos x="45" y="25"/>
                    </a:cxn>
                    <a:cxn ang="0">
                      <a:pos x="43" y="30"/>
                    </a:cxn>
                    <a:cxn ang="0">
                      <a:pos x="43" y="35"/>
                    </a:cxn>
                    <a:cxn ang="0">
                      <a:pos x="41" y="40"/>
                    </a:cxn>
                    <a:cxn ang="0">
                      <a:pos x="41" y="46"/>
                    </a:cxn>
                    <a:cxn ang="0">
                      <a:pos x="40" y="51"/>
                    </a:cxn>
                    <a:cxn ang="0">
                      <a:pos x="37" y="56"/>
                    </a:cxn>
                    <a:cxn ang="0">
                      <a:pos x="37" y="61"/>
                    </a:cxn>
                    <a:cxn ang="0">
                      <a:pos x="36" y="68"/>
                    </a:cxn>
                    <a:cxn ang="0">
                      <a:pos x="36" y="73"/>
                    </a:cxn>
                    <a:cxn ang="0">
                      <a:pos x="34" y="80"/>
                    </a:cxn>
                    <a:cxn ang="0">
                      <a:pos x="34" y="86"/>
                    </a:cxn>
                    <a:cxn ang="0">
                      <a:pos x="32" y="94"/>
                    </a:cxn>
                    <a:cxn ang="0">
                      <a:pos x="30" y="99"/>
                    </a:cxn>
                    <a:cxn ang="0">
                      <a:pos x="28" y="105"/>
                    </a:cxn>
                    <a:cxn ang="0">
                      <a:pos x="28" y="110"/>
                    </a:cxn>
                    <a:cxn ang="0">
                      <a:pos x="27" y="115"/>
                    </a:cxn>
                    <a:cxn ang="0">
                      <a:pos x="25" y="120"/>
                    </a:cxn>
                    <a:cxn ang="0">
                      <a:pos x="24" y="125"/>
                    </a:cxn>
                    <a:cxn ang="0">
                      <a:pos x="23" y="130"/>
                    </a:cxn>
                    <a:cxn ang="0">
                      <a:pos x="21" y="135"/>
                    </a:cxn>
                    <a:cxn ang="0">
                      <a:pos x="18" y="140"/>
                    </a:cxn>
                    <a:cxn ang="0">
                      <a:pos x="14" y="145"/>
                    </a:cxn>
                    <a:cxn ang="0">
                      <a:pos x="13" y="152"/>
                    </a:cxn>
                    <a:cxn ang="0">
                      <a:pos x="10" y="157"/>
                    </a:cxn>
                    <a:cxn ang="0">
                      <a:pos x="6" y="163"/>
                    </a:cxn>
                    <a:cxn ang="0">
                      <a:pos x="5" y="168"/>
                    </a:cxn>
                    <a:cxn ang="0">
                      <a:pos x="0" y="175"/>
                    </a:cxn>
                  </a:cxnLst>
                  <a:rect l="0" t="0" r="r" b="b"/>
                  <a:pathLst>
                    <a:path w="46" h="176">
                      <a:moveTo>
                        <a:pt x="45" y="0"/>
                      </a:moveTo>
                      <a:lnTo>
                        <a:pt x="45" y="5"/>
                      </a:lnTo>
                      <a:lnTo>
                        <a:pt x="45" y="10"/>
                      </a:lnTo>
                      <a:lnTo>
                        <a:pt x="45" y="15"/>
                      </a:lnTo>
                      <a:lnTo>
                        <a:pt x="45" y="20"/>
                      </a:lnTo>
                      <a:lnTo>
                        <a:pt x="45" y="25"/>
                      </a:lnTo>
                      <a:lnTo>
                        <a:pt x="43" y="30"/>
                      </a:lnTo>
                      <a:lnTo>
                        <a:pt x="43" y="35"/>
                      </a:lnTo>
                      <a:lnTo>
                        <a:pt x="41" y="40"/>
                      </a:lnTo>
                      <a:lnTo>
                        <a:pt x="41" y="46"/>
                      </a:lnTo>
                      <a:lnTo>
                        <a:pt x="40" y="51"/>
                      </a:lnTo>
                      <a:lnTo>
                        <a:pt x="37" y="56"/>
                      </a:lnTo>
                      <a:lnTo>
                        <a:pt x="37" y="61"/>
                      </a:lnTo>
                      <a:lnTo>
                        <a:pt x="36" y="68"/>
                      </a:lnTo>
                      <a:lnTo>
                        <a:pt x="36" y="73"/>
                      </a:lnTo>
                      <a:lnTo>
                        <a:pt x="34" y="80"/>
                      </a:lnTo>
                      <a:lnTo>
                        <a:pt x="34" y="86"/>
                      </a:lnTo>
                      <a:lnTo>
                        <a:pt x="32" y="94"/>
                      </a:lnTo>
                      <a:lnTo>
                        <a:pt x="30" y="99"/>
                      </a:lnTo>
                      <a:lnTo>
                        <a:pt x="28" y="105"/>
                      </a:lnTo>
                      <a:lnTo>
                        <a:pt x="28" y="110"/>
                      </a:lnTo>
                      <a:lnTo>
                        <a:pt x="27" y="115"/>
                      </a:lnTo>
                      <a:lnTo>
                        <a:pt x="25" y="120"/>
                      </a:lnTo>
                      <a:lnTo>
                        <a:pt x="24" y="125"/>
                      </a:lnTo>
                      <a:lnTo>
                        <a:pt x="23" y="130"/>
                      </a:lnTo>
                      <a:lnTo>
                        <a:pt x="21" y="135"/>
                      </a:lnTo>
                      <a:lnTo>
                        <a:pt x="18" y="140"/>
                      </a:lnTo>
                      <a:lnTo>
                        <a:pt x="14" y="145"/>
                      </a:lnTo>
                      <a:lnTo>
                        <a:pt x="13" y="152"/>
                      </a:lnTo>
                      <a:lnTo>
                        <a:pt x="10" y="157"/>
                      </a:lnTo>
                      <a:lnTo>
                        <a:pt x="6" y="163"/>
                      </a:lnTo>
                      <a:lnTo>
                        <a:pt x="5" y="168"/>
                      </a:lnTo>
                      <a:lnTo>
                        <a:pt x="0" y="175"/>
                      </a:lnTo>
                    </a:path>
                  </a:pathLst>
                </a:custGeom>
                <a:noFill/>
                <a:ln w="12700" cap="rnd" cmpd="sng">
                  <a:solidFill>
                    <a:schemeClr val="tx1"/>
                  </a:solidFill>
                  <a:prstDash val="solid"/>
                  <a:round/>
                  <a:headEnd type="none" w="sm" len="sm"/>
                  <a:tailEnd type="none" w="sm" len="sm"/>
                </a:ln>
                <a:effectLst/>
              </p:spPr>
              <p:txBody>
                <a:bodyPr/>
                <a:lstStyle/>
                <a:p>
                  <a:endParaRPr lang="en-US"/>
                </a:p>
              </p:txBody>
            </p:sp>
            <p:grpSp>
              <p:nvGrpSpPr>
                <p:cNvPr id="6" name="Group 27"/>
                <p:cNvGrpSpPr>
                  <a:grpSpLocks/>
                </p:cNvGrpSpPr>
                <p:nvPr/>
              </p:nvGrpSpPr>
              <p:grpSpPr bwMode="auto">
                <a:xfrm>
                  <a:off x="3117" y="1925"/>
                  <a:ext cx="89" cy="69"/>
                  <a:chOff x="3117" y="1925"/>
                  <a:chExt cx="89" cy="69"/>
                </a:xfrm>
              </p:grpSpPr>
              <p:sp>
                <p:nvSpPr>
                  <p:cNvPr id="66588" name="Line 28"/>
                  <p:cNvSpPr>
                    <a:spLocks noChangeShapeType="1"/>
                  </p:cNvSpPr>
                  <p:nvPr/>
                </p:nvSpPr>
                <p:spPr bwMode="auto">
                  <a:xfrm flipH="1" flipV="1">
                    <a:off x="3117" y="1948"/>
                    <a:ext cx="89" cy="2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589" name="Line 29"/>
                  <p:cNvSpPr>
                    <a:spLocks noChangeShapeType="1"/>
                  </p:cNvSpPr>
                  <p:nvPr/>
                </p:nvSpPr>
                <p:spPr bwMode="auto">
                  <a:xfrm flipH="1">
                    <a:off x="3139" y="1925"/>
                    <a:ext cx="24" cy="69"/>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590" name="Oval 30"/>
                  <p:cNvSpPr>
                    <a:spLocks noChangeArrowheads="1"/>
                  </p:cNvSpPr>
                  <p:nvPr/>
                </p:nvSpPr>
                <p:spPr bwMode="auto">
                  <a:xfrm>
                    <a:off x="3132" y="1947"/>
                    <a:ext cx="48" cy="26"/>
                  </a:xfrm>
                  <a:prstGeom prst="ellipse">
                    <a:avLst/>
                  </a:prstGeom>
                  <a:solidFill>
                    <a:schemeClr val="bg1"/>
                  </a:solidFill>
                  <a:ln w="12700">
                    <a:solidFill>
                      <a:schemeClr val="tx1"/>
                    </a:solidFill>
                    <a:round/>
                    <a:headEnd/>
                    <a:tailEnd/>
                  </a:ln>
                  <a:effectLst/>
                </p:spPr>
                <p:txBody>
                  <a:bodyPr wrap="none" anchor="ctr"/>
                  <a:lstStyle/>
                  <a:p>
                    <a:endParaRPr lang="en-US"/>
                  </a:p>
                </p:txBody>
              </p:sp>
            </p:grpSp>
          </p:grpSp>
          <p:sp>
            <p:nvSpPr>
              <p:cNvPr id="66591" name="Line 31"/>
              <p:cNvSpPr>
                <a:spLocks noChangeShapeType="1"/>
              </p:cNvSpPr>
              <p:nvPr/>
            </p:nvSpPr>
            <p:spPr bwMode="auto">
              <a:xfrm>
                <a:off x="2746" y="1948"/>
                <a:ext cx="0" cy="13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592" name="Line 32"/>
              <p:cNvSpPr>
                <a:spLocks noChangeShapeType="1"/>
              </p:cNvSpPr>
              <p:nvPr/>
            </p:nvSpPr>
            <p:spPr bwMode="auto">
              <a:xfrm flipH="1">
                <a:off x="2671" y="2390"/>
                <a:ext cx="53" cy="51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66593" name="Oval 33"/>
              <p:cNvSpPr>
                <a:spLocks noChangeArrowheads="1"/>
              </p:cNvSpPr>
              <p:nvPr/>
            </p:nvSpPr>
            <p:spPr bwMode="auto">
              <a:xfrm>
                <a:off x="2561" y="2182"/>
                <a:ext cx="45" cy="26"/>
              </a:xfrm>
              <a:prstGeom prst="ellipse">
                <a:avLst/>
              </a:prstGeom>
              <a:solidFill>
                <a:srgbClr val="00FF00"/>
              </a:solidFill>
              <a:ln w="12700">
                <a:solidFill>
                  <a:schemeClr val="tx1"/>
                </a:solidFill>
                <a:round/>
                <a:headEnd/>
                <a:tailEnd/>
              </a:ln>
              <a:effectLst/>
            </p:spPr>
            <p:txBody>
              <a:bodyPr wrap="none" anchor="ctr"/>
              <a:lstStyle/>
              <a:p>
                <a:endParaRPr lang="en-US"/>
              </a:p>
            </p:txBody>
          </p:sp>
          <p:sp>
            <p:nvSpPr>
              <p:cNvPr id="66594" name="Oval 34"/>
              <p:cNvSpPr>
                <a:spLocks noChangeArrowheads="1"/>
              </p:cNvSpPr>
              <p:nvPr/>
            </p:nvSpPr>
            <p:spPr bwMode="auto">
              <a:xfrm>
                <a:off x="2807" y="2115"/>
                <a:ext cx="46" cy="26"/>
              </a:xfrm>
              <a:prstGeom prst="ellipse">
                <a:avLst/>
              </a:prstGeom>
              <a:solidFill>
                <a:srgbClr val="00FF00"/>
              </a:solidFill>
              <a:ln w="12700">
                <a:solidFill>
                  <a:schemeClr val="tx1"/>
                </a:solidFill>
                <a:round/>
                <a:headEnd/>
                <a:tailEnd/>
              </a:ln>
              <a:effectLst/>
            </p:spPr>
            <p:txBody>
              <a:bodyPr wrap="none" anchor="ctr"/>
              <a:lstStyle/>
              <a:p>
                <a:endParaRPr lang="en-US"/>
              </a:p>
            </p:txBody>
          </p:sp>
          <p:sp>
            <p:nvSpPr>
              <p:cNvPr id="66595" name="Line 35"/>
              <p:cNvSpPr>
                <a:spLocks noChangeShapeType="1"/>
              </p:cNvSpPr>
              <p:nvPr/>
            </p:nvSpPr>
            <p:spPr bwMode="auto">
              <a:xfrm>
                <a:off x="2564" y="2411"/>
                <a:ext cx="56" cy="489"/>
              </a:xfrm>
              <a:prstGeom prst="line">
                <a:avLst/>
              </a:prstGeom>
              <a:noFill/>
              <a:ln w="25400">
                <a:solidFill>
                  <a:schemeClr val="tx1"/>
                </a:solidFill>
                <a:round/>
                <a:headEnd type="none" w="sm" len="sm"/>
                <a:tailEnd type="none" w="sm" len="sm"/>
              </a:ln>
              <a:effectLst/>
            </p:spPr>
            <p:txBody>
              <a:bodyPr wrap="none" anchor="ctr"/>
              <a:lstStyle/>
              <a:p>
                <a:endParaRPr lang="en-US"/>
              </a:p>
            </p:txBody>
          </p:sp>
          <p:grpSp>
            <p:nvGrpSpPr>
              <p:cNvPr id="7" name="Group 36"/>
              <p:cNvGrpSpPr>
                <a:grpSpLocks/>
              </p:cNvGrpSpPr>
              <p:nvPr/>
            </p:nvGrpSpPr>
            <p:grpSpPr bwMode="auto">
              <a:xfrm>
                <a:off x="2728" y="1982"/>
                <a:ext cx="34" cy="22"/>
                <a:chOff x="2728" y="1982"/>
                <a:chExt cx="34" cy="22"/>
              </a:xfrm>
            </p:grpSpPr>
            <p:sp>
              <p:nvSpPr>
                <p:cNvPr id="66597" name="Line 37"/>
                <p:cNvSpPr>
                  <a:spLocks noChangeShapeType="1"/>
                </p:cNvSpPr>
                <p:nvPr/>
              </p:nvSpPr>
              <p:spPr bwMode="auto">
                <a:xfrm flipV="1">
                  <a:off x="2734" y="1986"/>
                  <a:ext cx="28" cy="18"/>
                </a:xfrm>
                <a:prstGeom prst="line">
                  <a:avLst/>
                </a:prstGeom>
                <a:noFill/>
                <a:ln w="6350">
                  <a:solidFill>
                    <a:schemeClr val="tx1"/>
                  </a:solidFill>
                  <a:round/>
                  <a:headEnd type="none" w="sm" len="sm"/>
                  <a:tailEnd type="none" w="sm" len="sm"/>
                </a:ln>
                <a:effectLst/>
              </p:spPr>
              <p:txBody>
                <a:bodyPr wrap="none" anchor="ctr"/>
                <a:lstStyle/>
                <a:p>
                  <a:endParaRPr lang="en-US"/>
                </a:p>
              </p:txBody>
            </p:sp>
            <p:sp>
              <p:nvSpPr>
                <p:cNvPr id="66598" name="Line 38"/>
                <p:cNvSpPr>
                  <a:spLocks noChangeShapeType="1"/>
                </p:cNvSpPr>
                <p:nvPr/>
              </p:nvSpPr>
              <p:spPr bwMode="auto">
                <a:xfrm flipH="1" flipV="1">
                  <a:off x="2728" y="1982"/>
                  <a:ext cx="28" cy="20"/>
                </a:xfrm>
                <a:prstGeom prst="line">
                  <a:avLst/>
                </a:prstGeom>
                <a:noFill/>
                <a:ln w="6350">
                  <a:solidFill>
                    <a:schemeClr val="tx1"/>
                  </a:solidFill>
                  <a:round/>
                  <a:headEnd type="none" w="sm" len="sm"/>
                  <a:tailEnd type="none" w="sm" len="sm"/>
                </a:ln>
                <a:effectLst/>
              </p:spPr>
              <p:txBody>
                <a:bodyPr wrap="none" anchor="ctr"/>
                <a:lstStyle/>
                <a:p>
                  <a:endParaRPr lang="en-US"/>
                </a:p>
              </p:txBody>
            </p:sp>
          </p:grpSp>
          <p:grpSp>
            <p:nvGrpSpPr>
              <p:cNvPr id="8" name="Group 39"/>
              <p:cNvGrpSpPr>
                <a:grpSpLocks/>
              </p:cNvGrpSpPr>
              <p:nvPr/>
            </p:nvGrpSpPr>
            <p:grpSpPr bwMode="auto">
              <a:xfrm>
                <a:off x="3122" y="2012"/>
                <a:ext cx="30" cy="22"/>
                <a:chOff x="3122" y="2012"/>
                <a:chExt cx="30" cy="22"/>
              </a:xfrm>
            </p:grpSpPr>
            <p:sp>
              <p:nvSpPr>
                <p:cNvPr id="66600" name="Line 40"/>
                <p:cNvSpPr>
                  <a:spLocks noChangeShapeType="1"/>
                </p:cNvSpPr>
                <p:nvPr/>
              </p:nvSpPr>
              <p:spPr bwMode="auto">
                <a:xfrm flipV="1">
                  <a:off x="3122" y="2016"/>
                  <a:ext cx="28" cy="18"/>
                </a:xfrm>
                <a:prstGeom prst="line">
                  <a:avLst/>
                </a:prstGeom>
                <a:noFill/>
                <a:ln w="6350">
                  <a:solidFill>
                    <a:schemeClr val="tx1"/>
                  </a:solidFill>
                  <a:round/>
                  <a:headEnd type="none" w="sm" len="sm"/>
                  <a:tailEnd type="none" w="sm" len="sm"/>
                </a:ln>
                <a:effectLst/>
              </p:spPr>
              <p:txBody>
                <a:bodyPr wrap="none" anchor="ctr"/>
                <a:lstStyle/>
                <a:p>
                  <a:endParaRPr lang="en-US"/>
                </a:p>
              </p:txBody>
            </p:sp>
            <p:sp>
              <p:nvSpPr>
                <p:cNvPr id="66601" name="Line 41"/>
                <p:cNvSpPr>
                  <a:spLocks noChangeShapeType="1"/>
                </p:cNvSpPr>
                <p:nvPr/>
              </p:nvSpPr>
              <p:spPr bwMode="auto">
                <a:xfrm flipH="1" flipV="1">
                  <a:off x="3124" y="2012"/>
                  <a:ext cx="28" cy="20"/>
                </a:xfrm>
                <a:prstGeom prst="line">
                  <a:avLst/>
                </a:prstGeom>
                <a:noFill/>
                <a:ln w="6350">
                  <a:solidFill>
                    <a:schemeClr val="tx1"/>
                  </a:solidFill>
                  <a:round/>
                  <a:headEnd type="none" w="sm" len="sm"/>
                  <a:tailEnd type="none" w="sm" len="sm"/>
                </a:ln>
                <a:effectLst/>
              </p:spPr>
              <p:txBody>
                <a:bodyPr wrap="none" anchor="ctr"/>
                <a:lstStyle/>
                <a:p>
                  <a:endParaRPr lang="en-US"/>
                </a:p>
              </p:txBody>
            </p:sp>
          </p:grpSp>
          <p:grpSp>
            <p:nvGrpSpPr>
              <p:cNvPr id="9" name="Group 42"/>
              <p:cNvGrpSpPr>
                <a:grpSpLocks/>
              </p:cNvGrpSpPr>
              <p:nvPr/>
            </p:nvGrpSpPr>
            <p:grpSpPr bwMode="auto">
              <a:xfrm>
                <a:off x="2570" y="2258"/>
                <a:ext cx="34" cy="22"/>
                <a:chOff x="2728" y="1982"/>
                <a:chExt cx="34" cy="22"/>
              </a:xfrm>
            </p:grpSpPr>
            <p:sp>
              <p:nvSpPr>
                <p:cNvPr id="66603" name="Line 43"/>
                <p:cNvSpPr>
                  <a:spLocks noChangeShapeType="1"/>
                </p:cNvSpPr>
                <p:nvPr/>
              </p:nvSpPr>
              <p:spPr bwMode="auto">
                <a:xfrm flipV="1">
                  <a:off x="2734" y="1986"/>
                  <a:ext cx="28" cy="18"/>
                </a:xfrm>
                <a:prstGeom prst="line">
                  <a:avLst/>
                </a:prstGeom>
                <a:noFill/>
                <a:ln w="6350">
                  <a:solidFill>
                    <a:schemeClr val="tx1"/>
                  </a:solidFill>
                  <a:round/>
                  <a:headEnd type="none" w="sm" len="sm"/>
                  <a:tailEnd type="none" w="sm" len="sm"/>
                </a:ln>
                <a:effectLst/>
              </p:spPr>
              <p:txBody>
                <a:bodyPr wrap="none" anchor="ctr"/>
                <a:lstStyle/>
                <a:p>
                  <a:endParaRPr lang="en-US"/>
                </a:p>
              </p:txBody>
            </p:sp>
            <p:sp>
              <p:nvSpPr>
                <p:cNvPr id="66604" name="Line 44"/>
                <p:cNvSpPr>
                  <a:spLocks noChangeShapeType="1"/>
                </p:cNvSpPr>
                <p:nvPr/>
              </p:nvSpPr>
              <p:spPr bwMode="auto">
                <a:xfrm flipH="1" flipV="1">
                  <a:off x="2728" y="1982"/>
                  <a:ext cx="28" cy="20"/>
                </a:xfrm>
                <a:prstGeom prst="line">
                  <a:avLst/>
                </a:prstGeom>
                <a:noFill/>
                <a:ln w="6350">
                  <a:solidFill>
                    <a:schemeClr val="tx1"/>
                  </a:solidFill>
                  <a:round/>
                  <a:headEnd type="none" w="sm" len="sm"/>
                  <a:tailEnd type="none" w="sm" len="sm"/>
                </a:ln>
                <a:effectLst/>
              </p:spPr>
              <p:txBody>
                <a:bodyPr wrap="none" anchor="ctr"/>
                <a:lstStyle/>
                <a:p>
                  <a:endParaRPr lang="en-US"/>
                </a:p>
              </p:txBody>
            </p:sp>
          </p:grpSp>
          <p:grpSp>
            <p:nvGrpSpPr>
              <p:cNvPr id="10" name="Group 45"/>
              <p:cNvGrpSpPr>
                <a:grpSpLocks/>
              </p:cNvGrpSpPr>
              <p:nvPr/>
            </p:nvGrpSpPr>
            <p:grpSpPr bwMode="auto">
              <a:xfrm>
                <a:off x="2814" y="2208"/>
                <a:ext cx="34" cy="22"/>
                <a:chOff x="2728" y="1982"/>
                <a:chExt cx="34" cy="22"/>
              </a:xfrm>
            </p:grpSpPr>
            <p:sp>
              <p:nvSpPr>
                <p:cNvPr id="66606" name="Line 46"/>
                <p:cNvSpPr>
                  <a:spLocks noChangeShapeType="1"/>
                </p:cNvSpPr>
                <p:nvPr/>
              </p:nvSpPr>
              <p:spPr bwMode="auto">
                <a:xfrm flipV="1">
                  <a:off x="2734" y="1986"/>
                  <a:ext cx="28" cy="18"/>
                </a:xfrm>
                <a:prstGeom prst="line">
                  <a:avLst/>
                </a:prstGeom>
                <a:noFill/>
                <a:ln w="6350">
                  <a:solidFill>
                    <a:schemeClr val="tx1"/>
                  </a:solidFill>
                  <a:round/>
                  <a:headEnd type="none" w="sm" len="sm"/>
                  <a:tailEnd type="none" w="sm" len="sm"/>
                </a:ln>
                <a:effectLst/>
              </p:spPr>
              <p:txBody>
                <a:bodyPr wrap="none" anchor="ctr"/>
                <a:lstStyle/>
                <a:p>
                  <a:endParaRPr lang="en-US"/>
                </a:p>
              </p:txBody>
            </p:sp>
            <p:sp>
              <p:nvSpPr>
                <p:cNvPr id="66607" name="Line 47"/>
                <p:cNvSpPr>
                  <a:spLocks noChangeShapeType="1"/>
                </p:cNvSpPr>
                <p:nvPr/>
              </p:nvSpPr>
              <p:spPr bwMode="auto">
                <a:xfrm flipH="1" flipV="1">
                  <a:off x="2728" y="1982"/>
                  <a:ext cx="28" cy="20"/>
                </a:xfrm>
                <a:prstGeom prst="line">
                  <a:avLst/>
                </a:prstGeom>
                <a:noFill/>
                <a:ln w="6350">
                  <a:solidFill>
                    <a:schemeClr val="tx1"/>
                  </a:solidFill>
                  <a:round/>
                  <a:headEnd type="none" w="sm" len="sm"/>
                  <a:tailEnd type="none" w="sm" len="sm"/>
                </a:ln>
                <a:effectLst/>
              </p:spPr>
              <p:txBody>
                <a:bodyPr wrap="none" anchor="ctr"/>
                <a:lstStyle/>
                <a:p>
                  <a:endParaRPr lang="en-US"/>
                </a:p>
              </p:txBody>
            </p:sp>
          </p:grpSp>
        </p:grpSp>
        <p:sp>
          <p:nvSpPr>
            <p:cNvPr id="66608" name="Rectangle 48"/>
            <p:cNvSpPr>
              <a:spLocks noChangeArrowheads="1"/>
            </p:cNvSpPr>
            <p:nvPr/>
          </p:nvSpPr>
          <p:spPr bwMode="auto">
            <a:xfrm>
              <a:off x="2454" y="2702"/>
              <a:ext cx="864" cy="288"/>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a:solidFill>
                    <a:schemeClr val="folHlink"/>
                  </a:solidFill>
                </a:rPr>
                <a:t>Common Model </a:t>
              </a:r>
            </a:p>
            <a:p>
              <a:pPr algn="ctr" eaLnBrk="0" hangingPunct="0"/>
              <a:r>
                <a:rPr lang="en-US" sz="1200" b="1">
                  <a:solidFill>
                    <a:schemeClr val="folHlink"/>
                  </a:solidFill>
                </a:rPr>
                <a:t>Representation</a:t>
              </a:r>
            </a:p>
          </p:txBody>
        </p:sp>
      </p:grpSp>
      <p:grpSp>
        <p:nvGrpSpPr>
          <p:cNvPr id="11" name="Group 49"/>
          <p:cNvGrpSpPr>
            <a:grpSpLocks/>
          </p:cNvGrpSpPr>
          <p:nvPr/>
        </p:nvGrpSpPr>
        <p:grpSpPr bwMode="auto">
          <a:xfrm>
            <a:off x="2000250" y="1943100"/>
            <a:ext cx="4406900" cy="3797300"/>
            <a:chOff x="1496" y="1512"/>
            <a:chExt cx="2776" cy="2392"/>
          </a:xfrm>
        </p:grpSpPr>
        <p:sp>
          <p:nvSpPr>
            <p:cNvPr id="66610" name="Oval 50"/>
            <p:cNvSpPr>
              <a:spLocks noChangeArrowheads="1"/>
            </p:cNvSpPr>
            <p:nvPr/>
          </p:nvSpPr>
          <p:spPr bwMode="auto">
            <a:xfrm>
              <a:off x="1496" y="1512"/>
              <a:ext cx="2776" cy="2392"/>
            </a:xfrm>
            <a:prstGeom prst="ellipse">
              <a:avLst/>
            </a:prstGeom>
            <a:gradFill rotWithShape="0">
              <a:gsLst>
                <a:gs pos="0">
                  <a:srgbClr val="0035E0"/>
                </a:gs>
                <a:gs pos="100000">
                  <a:schemeClr val="bg1"/>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grpSp>
          <p:nvGrpSpPr>
            <p:cNvPr id="12" name="Group 51"/>
            <p:cNvGrpSpPr>
              <a:grpSpLocks/>
            </p:cNvGrpSpPr>
            <p:nvPr/>
          </p:nvGrpSpPr>
          <p:grpSpPr bwMode="auto">
            <a:xfrm>
              <a:off x="2979" y="3038"/>
              <a:ext cx="568" cy="719"/>
              <a:chOff x="2979" y="3038"/>
              <a:chExt cx="568" cy="719"/>
            </a:xfrm>
          </p:grpSpPr>
          <p:sp>
            <p:nvSpPr>
              <p:cNvPr id="66612" name="Rectangle 52"/>
              <p:cNvSpPr>
                <a:spLocks noChangeArrowheads="1"/>
              </p:cNvSpPr>
              <p:nvPr/>
            </p:nvSpPr>
            <p:spPr bwMode="auto">
              <a:xfrm>
                <a:off x="3003" y="3038"/>
                <a:ext cx="538" cy="173"/>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a:t>Well data</a:t>
                </a:r>
              </a:p>
            </p:txBody>
          </p:sp>
          <p:pic>
            <p:nvPicPr>
              <p:cNvPr id="66613" name="Picture 53" descr="PWFAM1"/>
              <p:cNvPicPr>
                <a:picLocks noChangeAspect="1" noChangeArrowheads="1"/>
              </p:cNvPicPr>
              <p:nvPr/>
            </p:nvPicPr>
            <p:blipFill>
              <a:blip r:embed="rId3"/>
              <a:srcRect/>
              <a:stretch>
                <a:fillRect/>
              </a:stretch>
            </p:blipFill>
            <p:spPr bwMode="auto">
              <a:xfrm>
                <a:off x="2979" y="3195"/>
                <a:ext cx="568" cy="562"/>
              </a:xfrm>
              <a:prstGeom prst="rect">
                <a:avLst/>
              </a:prstGeom>
              <a:noFill/>
            </p:spPr>
          </p:pic>
        </p:grpSp>
        <p:grpSp>
          <p:nvGrpSpPr>
            <p:cNvPr id="13" name="Group 54"/>
            <p:cNvGrpSpPr>
              <a:grpSpLocks/>
            </p:cNvGrpSpPr>
            <p:nvPr/>
          </p:nvGrpSpPr>
          <p:grpSpPr bwMode="auto">
            <a:xfrm>
              <a:off x="3147" y="1886"/>
              <a:ext cx="848" cy="519"/>
              <a:chOff x="3341" y="1752"/>
              <a:chExt cx="941" cy="576"/>
            </a:xfrm>
          </p:grpSpPr>
          <p:sp>
            <p:nvSpPr>
              <p:cNvPr id="66615" name="Rectangle 55"/>
              <p:cNvSpPr>
                <a:spLocks noChangeArrowheads="1"/>
              </p:cNvSpPr>
              <p:nvPr/>
            </p:nvSpPr>
            <p:spPr bwMode="auto">
              <a:xfrm>
                <a:off x="3341" y="1752"/>
                <a:ext cx="941" cy="19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a:t>Production data</a:t>
                </a:r>
              </a:p>
            </p:txBody>
          </p:sp>
          <p:pic>
            <p:nvPicPr>
              <p:cNvPr id="66616" name="Picture 56" descr="ratetime"/>
              <p:cNvPicPr>
                <a:picLocks noChangeAspect="1" noChangeArrowheads="1"/>
              </p:cNvPicPr>
              <p:nvPr/>
            </p:nvPicPr>
            <p:blipFill>
              <a:blip r:embed="rId4"/>
              <a:srcRect/>
              <a:stretch>
                <a:fillRect/>
              </a:stretch>
            </p:blipFill>
            <p:spPr bwMode="auto">
              <a:xfrm>
                <a:off x="3517" y="1925"/>
                <a:ext cx="559" cy="403"/>
              </a:xfrm>
              <a:prstGeom prst="rect">
                <a:avLst/>
              </a:prstGeom>
              <a:noFill/>
            </p:spPr>
          </p:pic>
        </p:grpSp>
        <p:grpSp>
          <p:nvGrpSpPr>
            <p:cNvPr id="14" name="Group 57"/>
            <p:cNvGrpSpPr>
              <a:grpSpLocks/>
            </p:cNvGrpSpPr>
            <p:nvPr/>
          </p:nvGrpSpPr>
          <p:grpSpPr bwMode="auto">
            <a:xfrm>
              <a:off x="1689" y="2038"/>
              <a:ext cx="702" cy="628"/>
              <a:chOff x="1390" y="1584"/>
              <a:chExt cx="779" cy="697"/>
            </a:xfrm>
          </p:grpSpPr>
          <p:sp>
            <p:nvSpPr>
              <p:cNvPr id="66618" name="Rectangle 58"/>
              <p:cNvSpPr>
                <a:spLocks noChangeArrowheads="1"/>
              </p:cNvSpPr>
              <p:nvPr/>
            </p:nvSpPr>
            <p:spPr bwMode="auto">
              <a:xfrm>
                <a:off x="1390" y="1584"/>
                <a:ext cx="779" cy="19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a:t>Seismic data</a:t>
                </a:r>
              </a:p>
            </p:txBody>
          </p:sp>
          <p:pic>
            <p:nvPicPr>
              <p:cNvPr id="66619" name="Picture 59" descr="SEISCUB"/>
              <p:cNvPicPr>
                <a:picLocks noChangeAspect="1" noChangeArrowheads="1"/>
              </p:cNvPicPr>
              <p:nvPr/>
            </p:nvPicPr>
            <p:blipFill>
              <a:blip r:embed="rId5"/>
              <a:srcRect/>
              <a:stretch>
                <a:fillRect/>
              </a:stretch>
            </p:blipFill>
            <p:spPr bwMode="auto">
              <a:xfrm>
                <a:off x="1521" y="1743"/>
                <a:ext cx="543" cy="538"/>
              </a:xfrm>
              <a:prstGeom prst="rect">
                <a:avLst/>
              </a:prstGeom>
              <a:noFill/>
            </p:spPr>
          </p:pic>
        </p:grpSp>
        <p:grpSp>
          <p:nvGrpSpPr>
            <p:cNvPr id="15" name="Group 60"/>
            <p:cNvGrpSpPr>
              <a:grpSpLocks/>
            </p:cNvGrpSpPr>
            <p:nvPr/>
          </p:nvGrpSpPr>
          <p:grpSpPr bwMode="auto">
            <a:xfrm>
              <a:off x="1719" y="2809"/>
              <a:ext cx="708" cy="611"/>
              <a:chOff x="1423" y="2824"/>
              <a:chExt cx="786" cy="679"/>
            </a:xfrm>
          </p:grpSpPr>
          <p:pic>
            <p:nvPicPr>
              <p:cNvPr id="66621" name="Picture 61" descr="3DKI_RAYMAP2"/>
              <p:cNvPicPr>
                <a:picLocks noChangeAspect="1" noChangeArrowheads="1"/>
              </p:cNvPicPr>
              <p:nvPr/>
            </p:nvPicPr>
            <p:blipFill>
              <a:blip r:embed="rId6"/>
              <a:srcRect/>
              <a:stretch>
                <a:fillRect/>
              </a:stretch>
            </p:blipFill>
            <p:spPr bwMode="auto">
              <a:xfrm>
                <a:off x="1492" y="3009"/>
                <a:ext cx="684" cy="494"/>
              </a:xfrm>
              <a:prstGeom prst="rect">
                <a:avLst/>
              </a:prstGeom>
              <a:noFill/>
            </p:spPr>
          </p:pic>
          <p:sp>
            <p:nvSpPr>
              <p:cNvPr id="66622" name="Rectangle 62"/>
              <p:cNvSpPr>
                <a:spLocks noChangeArrowheads="1"/>
              </p:cNvSpPr>
              <p:nvPr/>
            </p:nvSpPr>
            <p:spPr bwMode="auto">
              <a:xfrm>
                <a:off x="1423" y="2824"/>
                <a:ext cx="786" cy="192"/>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a:t>Velocity data</a:t>
                </a:r>
              </a:p>
            </p:txBody>
          </p:sp>
        </p:grpSp>
        <p:grpSp>
          <p:nvGrpSpPr>
            <p:cNvPr id="16" name="Group 63"/>
            <p:cNvGrpSpPr>
              <a:grpSpLocks/>
            </p:cNvGrpSpPr>
            <p:nvPr/>
          </p:nvGrpSpPr>
          <p:grpSpPr bwMode="auto">
            <a:xfrm>
              <a:off x="2472" y="1557"/>
              <a:ext cx="643" cy="726"/>
              <a:chOff x="2439" y="1104"/>
              <a:chExt cx="714" cy="806"/>
            </a:xfrm>
          </p:grpSpPr>
          <p:pic>
            <p:nvPicPr>
              <p:cNvPr id="66624" name="Picture 64" descr="SW2"/>
              <p:cNvPicPr>
                <a:picLocks noChangeAspect="1" noChangeArrowheads="1"/>
              </p:cNvPicPr>
              <p:nvPr/>
            </p:nvPicPr>
            <p:blipFill>
              <a:blip r:embed="rId7"/>
              <a:srcRect/>
              <a:stretch>
                <a:fillRect/>
              </a:stretch>
            </p:blipFill>
            <p:spPr bwMode="auto">
              <a:xfrm>
                <a:off x="2439" y="1390"/>
                <a:ext cx="714" cy="520"/>
              </a:xfrm>
              <a:prstGeom prst="rect">
                <a:avLst/>
              </a:prstGeom>
              <a:noFill/>
            </p:spPr>
          </p:pic>
          <p:sp>
            <p:nvSpPr>
              <p:cNvPr id="66625" name="Rectangle 65"/>
              <p:cNvSpPr>
                <a:spLocks noChangeArrowheads="1"/>
              </p:cNvSpPr>
              <p:nvPr/>
            </p:nvSpPr>
            <p:spPr bwMode="auto">
              <a:xfrm>
                <a:off x="2461" y="1104"/>
                <a:ext cx="679" cy="320"/>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a:t>Reservoir /</a:t>
                </a:r>
              </a:p>
              <a:p>
                <a:pPr algn="ctr" eaLnBrk="0" hangingPunct="0"/>
                <a:r>
                  <a:rPr lang="en-US" sz="1200" b="1"/>
                  <a:t>Fluid data</a:t>
                </a:r>
              </a:p>
            </p:txBody>
          </p:sp>
        </p:grpSp>
        <p:grpSp>
          <p:nvGrpSpPr>
            <p:cNvPr id="17" name="Group 66"/>
            <p:cNvGrpSpPr>
              <a:grpSpLocks/>
            </p:cNvGrpSpPr>
            <p:nvPr/>
          </p:nvGrpSpPr>
          <p:grpSpPr bwMode="auto">
            <a:xfrm>
              <a:off x="3332" y="2377"/>
              <a:ext cx="932" cy="729"/>
              <a:chOff x="3332" y="2377"/>
              <a:chExt cx="932" cy="729"/>
            </a:xfrm>
          </p:grpSpPr>
          <p:sp>
            <p:nvSpPr>
              <p:cNvPr id="66627" name="Rectangle 67"/>
              <p:cNvSpPr>
                <a:spLocks noChangeArrowheads="1"/>
              </p:cNvSpPr>
              <p:nvPr/>
            </p:nvSpPr>
            <p:spPr bwMode="auto">
              <a:xfrm>
                <a:off x="3332" y="2377"/>
                <a:ext cx="932" cy="288"/>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a:t>Structural /</a:t>
                </a:r>
              </a:p>
              <a:p>
                <a:pPr algn="ctr" eaLnBrk="0" hangingPunct="0"/>
                <a:r>
                  <a:rPr lang="en-US" sz="1200" b="1"/>
                  <a:t>Stratigraphic data</a:t>
                </a:r>
              </a:p>
            </p:txBody>
          </p:sp>
          <p:pic>
            <p:nvPicPr>
              <p:cNvPr id="66628" name="Picture 68" descr="snapb_bright"/>
              <p:cNvPicPr>
                <a:picLocks noChangeAspect="1" noChangeArrowheads="1"/>
              </p:cNvPicPr>
              <p:nvPr/>
            </p:nvPicPr>
            <p:blipFill>
              <a:blip r:embed="rId8"/>
              <a:srcRect/>
              <a:stretch>
                <a:fillRect/>
              </a:stretch>
            </p:blipFill>
            <p:spPr bwMode="auto">
              <a:xfrm>
                <a:off x="3533" y="2645"/>
                <a:ext cx="602" cy="461"/>
              </a:xfrm>
              <a:prstGeom prst="rect">
                <a:avLst/>
              </a:prstGeom>
              <a:noFill/>
            </p:spPr>
          </p:pic>
        </p:grpSp>
        <p:grpSp>
          <p:nvGrpSpPr>
            <p:cNvPr id="18" name="Group 69"/>
            <p:cNvGrpSpPr>
              <a:grpSpLocks/>
            </p:cNvGrpSpPr>
            <p:nvPr/>
          </p:nvGrpSpPr>
          <p:grpSpPr bwMode="auto">
            <a:xfrm>
              <a:off x="2460" y="2328"/>
              <a:ext cx="866" cy="776"/>
              <a:chOff x="2454" y="2328"/>
              <a:chExt cx="866" cy="776"/>
            </a:xfrm>
          </p:grpSpPr>
          <p:sp>
            <p:nvSpPr>
              <p:cNvPr id="66630" name="Oval 70"/>
              <p:cNvSpPr>
                <a:spLocks noChangeArrowheads="1"/>
              </p:cNvSpPr>
              <p:nvPr/>
            </p:nvSpPr>
            <p:spPr bwMode="auto">
              <a:xfrm>
                <a:off x="2464" y="2328"/>
                <a:ext cx="856" cy="776"/>
              </a:xfrm>
              <a:prstGeom prst="ellipse">
                <a:avLst/>
              </a:prstGeom>
              <a:gradFill rotWithShape="0">
                <a:gsLst>
                  <a:gs pos="0">
                    <a:srgbClr val="FF0066"/>
                  </a:gs>
                  <a:gs pos="100000">
                    <a:srgbClr val="6600FF"/>
                  </a:gs>
                </a:gsLst>
                <a:path path="shape">
                  <a:fillToRect l="50000" t="50000" r="50000" b="50000"/>
                </a:path>
              </a:gradFill>
              <a:ln w="12700">
                <a:solidFill>
                  <a:schemeClr val="tx1"/>
                </a:solidFill>
                <a:round/>
                <a:headEnd type="none" w="sm" len="sm"/>
                <a:tailEnd type="none" w="sm" len="sm"/>
              </a:ln>
              <a:effectLst/>
            </p:spPr>
            <p:txBody>
              <a:bodyPr wrap="none" anchor="ctr"/>
              <a:lstStyle/>
              <a:p>
                <a:endParaRPr lang="en-US"/>
              </a:p>
            </p:txBody>
          </p:sp>
          <p:grpSp>
            <p:nvGrpSpPr>
              <p:cNvPr id="19" name="Group 71"/>
              <p:cNvGrpSpPr>
                <a:grpSpLocks/>
              </p:cNvGrpSpPr>
              <p:nvPr/>
            </p:nvGrpSpPr>
            <p:grpSpPr bwMode="auto">
              <a:xfrm>
                <a:off x="2683" y="2393"/>
                <a:ext cx="409" cy="342"/>
                <a:chOff x="2307" y="1775"/>
                <a:chExt cx="1161" cy="1237"/>
              </a:xfrm>
            </p:grpSpPr>
            <p:sp>
              <p:nvSpPr>
                <p:cNvPr id="66632" name="Freeform 72"/>
                <p:cNvSpPr>
                  <a:spLocks/>
                </p:cNvSpPr>
                <p:nvPr/>
              </p:nvSpPr>
              <p:spPr bwMode="auto">
                <a:xfrm>
                  <a:off x="2313" y="1775"/>
                  <a:ext cx="1149" cy="760"/>
                </a:xfrm>
                <a:custGeom>
                  <a:avLst/>
                  <a:gdLst/>
                  <a:ahLst/>
                  <a:cxnLst>
                    <a:cxn ang="0">
                      <a:pos x="0" y="525"/>
                    </a:cxn>
                    <a:cxn ang="0">
                      <a:pos x="161" y="497"/>
                    </a:cxn>
                    <a:cxn ang="0">
                      <a:pos x="274" y="511"/>
                    </a:cxn>
                    <a:cxn ang="0">
                      <a:pos x="304" y="511"/>
                    </a:cxn>
                    <a:cxn ang="0">
                      <a:pos x="412" y="511"/>
                    </a:cxn>
                    <a:cxn ang="0">
                      <a:pos x="567" y="519"/>
                    </a:cxn>
                    <a:cxn ang="0">
                      <a:pos x="591" y="511"/>
                    </a:cxn>
                    <a:cxn ang="0">
                      <a:pos x="657" y="497"/>
                    </a:cxn>
                    <a:cxn ang="0">
                      <a:pos x="681" y="490"/>
                    </a:cxn>
                    <a:cxn ang="0">
                      <a:pos x="771" y="400"/>
                    </a:cxn>
                    <a:cxn ang="0">
                      <a:pos x="878" y="279"/>
                    </a:cxn>
                    <a:cxn ang="0">
                      <a:pos x="1004" y="147"/>
                    </a:cxn>
                    <a:cxn ang="0">
                      <a:pos x="1087" y="77"/>
                    </a:cxn>
                    <a:cxn ang="0">
                      <a:pos x="1135" y="21"/>
                    </a:cxn>
                    <a:cxn ang="0">
                      <a:pos x="1148" y="0"/>
                    </a:cxn>
                    <a:cxn ang="0">
                      <a:pos x="1148" y="174"/>
                    </a:cxn>
                    <a:cxn ang="0">
                      <a:pos x="1034" y="287"/>
                    </a:cxn>
                    <a:cxn ang="0">
                      <a:pos x="902" y="435"/>
                    </a:cxn>
                    <a:cxn ang="0">
                      <a:pos x="794" y="562"/>
                    </a:cxn>
                    <a:cxn ang="0">
                      <a:pos x="735" y="610"/>
                    </a:cxn>
                    <a:cxn ang="0">
                      <a:pos x="675" y="638"/>
                    </a:cxn>
                    <a:cxn ang="0">
                      <a:pos x="627" y="645"/>
                    </a:cxn>
                    <a:cxn ang="0">
                      <a:pos x="542" y="657"/>
                    </a:cxn>
                    <a:cxn ang="0">
                      <a:pos x="400" y="645"/>
                    </a:cxn>
                    <a:cxn ang="0">
                      <a:pos x="386" y="746"/>
                    </a:cxn>
                    <a:cxn ang="0">
                      <a:pos x="280" y="759"/>
                    </a:cxn>
                    <a:cxn ang="0">
                      <a:pos x="278" y="740"/>
                    </a:cxn>
                    <a:cxn ang="0">
                      <a:pos x="263" y="635"/>
                    </a:cxn>
                    <a:cxn ang="0">
                      <a:pos x="202" y="639"/>
                    </a:cxn>
                    <a:cxn ang="0">
                      <a:pos x="132" y="644"/>
                    </a:cxn>
                    <a:cxn ang="0">
                      <a:pos x="65" y="652"/>
                    </a:cxn>
                    <a:cxn ang="0">
                      <a:pos x="6" y="659"/>
                    </a:cxn>
                    <a:cxn ang="0">
                      <a:pos x="0" y="659"/>
                    </a:cxn>
                    <a:cxn ang="0">
                      <a:pos x="0" y="525"/>
                    </a:cxn>
                  </a:cxnLst>
                  <a:rect l="0" t="0" r="r" b="b"/>
                  <a:pathLst>
                    <a:path w="1149" h="760">
                      <a:moveTo>
                        <a:pt x="0" y="525"/>
                      </a:moveTo>
                      <a:lnTo>
                        <a:pt x="161" y="497"/>
                      </a:lnTo>
                      <a:lnTo>
                        <a:pt x="274" y="511"/>
                      </a:lnTo>
                      <a:lnTo>
                        <a:pt x="304" y="511"/>
                      </a:lnTo>
                      <a:lnTo>
                        <a:pt x="412" y="511"/>
                      </a:lnTo>
                      <a:lnTo>
                        <a:pt x="567" y="519"/>
                      </a:lnTo>
                      <a:lnTo>
                        <a:pt x="591" y="511"/>
                      </a:lnTo>
                      <a:lnTo>
                        <a:pt x="657" y="497"/>
                      </a:lnTo>
                      <a:lnTo>
                        <a:pt x="681" y="490"/>
                      </a:lnTo>
                      <a:lnTo>
                        <a:pt x="771" y="400"/>
                      </a:lnTo>
                      <a:lnTo>
                        <a:pt x="878" y="279"/>
                      </a:lnTo>
                      <a:lnTo>
                        <a:pt x="1004" y="147"/>
                      </a:lnTo>
                      <a:lnTo>
                        <a:pt x="1087" y="77"/>
                      </a:lnTo>
                      <a:lnTo>
                        <a:pt x="1135" y="21"/>
                      </a:lnTo>
                      <a:lnTo>
                        <a:pt x="1148" y="0"/>
                      </a:lnTo>
                      <a:lnTo>
                        <a:pt x="1148" y="174"/>
                      </a:lnTo>
                      <a:lnTo>
                        <a:pt x="1034" y="287"/>
                      </a:lnTo>
                      <a:lnTo>
                        <a:pt x="902" y="435"/>
                      </a:lnTo>
                      <a:lnTo>
                        <a:pt x="794" y="562"/>
                      </a:lnTo>
                      <a:lnTo>
                        <a:pt x="735" y="610"/>
                      </a:lnTo>
                      <a:lnTo>
                        <a:pt x="675" y="638"/>
                      </a:lnTo>
                      <a:lnTo>
                        <a:pt x="627" y="645"/>
                      </a:lnTo>
                      <a:lnTo>
                        <a:pt x="542" y="657"/>
                      </a:lnTo>
                      <a:lnTo>
                        <a:pt x="400" y="645"/>
                      </a:lnTo>
                      <a:lnTo>
                        <a:pt x="386" y="746"/>
                      </a:lnTo>
                      <a:lnTo>
                        <a:pt x="280" y="759"/>
                      </a:lnTo>
                      <a:lnTo>
                        <a:pt x="278" y="740"/>
                      </a:lnTo>
                      <a:lnTo>
                        <a:pt x="263" y="635"/>
                      </a:lnTo>
                      <a:lnTo>
                        <a:pt x="202" y="639"/>
                      </a:lnTo>
                      <a:lnTo>
                        <a:pt x="132" y="644"/>
                      </a:lnTo>
                      <a:lnTo>
                        <a:pt x="65" y="652"/>
                      </a:lnTo>
                      <a:lnTo>
                        <a:pt x="6" y="659"/>
                      </a:lnTo>
                      <a:lnTo>
                        <a:pt x="0" y="659"/>
                      </a:lnTo>
                      <a:lnTo>
                        <a:pt x="0" y="525"/>
                      </a:lnTo>
                    </a:path>
                  </a:pathLst>
                </a:custGeom>
                <a:gradFill rotWithShape="0">
                  <a:gsLst>
                    <a:gs pos="0">
                      <a:srgbClr val="969696">
                        <a:gamma/>
                        <a:shade val="46275"/>
                        <a:invGamma/>
                      </a:srgbClr>
                    </a:gs>
                    <a:gs pos="100000">
                      <a:srgbClr val="969696"/>
                    </a:gs>
                  </a:gsLst>
                  <a:lin ang="0" scaled="1"/>
                </a:gradFill>
                <a:ln w="12700" cap="rnd" cmpd="sng">
                  <a:solidFill>
                    <a:schemeClr val="tx1"/>
                  </a:solidFill>
                  <a:prstDash val="solid"/>
                  <a:round/>
                  <a:headEnd/>
                  <a:tailEnd/>
                </a:ln>
                <a:effectLst/>
              </p:spPr>
              <p:txBody>
                <a:bodyPr/>
                <a:lstStyle/>
                <a:p>
                  <a:endParaRPr lang="en-US"/>
                </a:p>
              </p:txBody>
            </p:sp>
            <p:sp>
              <p:nvSpPr>
                <p:cNvPr id="66633" name="Freeform 73"/>
                <p:cNvSpPr>
                  <a:spLocks/>
                </p:cNvSpPr>
                <p:nvPr/>
              </p:nvSpPr>
              <p:spPr bwMode="auto">
                <a:xfrm>
                  <a:off x="2307" y="1776"/>
                  <a:ext cx="1161" cy="536"/>
                </a:xfrm>
                <a:custGeom>
                  <a:avLst/>
                  <a:gdLst/>
                  <a:ahLst/>
                  <a:cxnLst>
                    <a:cxn ang="0">
                      <a:pos x="35" y="479"/>
                    </a:cxn>
                    <a:cxn ang="0">
                      <a:pos x="456" y="0"/>
                    </a:cxn>
                    <a:cxn ang="0">
                      <a:pos x="1160" y="0"/>
                    </a:cxn>
                    <a:cxn ang="0">
                      <a:pos x="690" y="535"/>
                    </a:cxn>
                    <a:cxn ang="0">
                      <a:pos x="0" y="535"/>
                    </a:cxn>
                    <a:cxn ang="0">
                      <a:pos x="35" y="479"/>
                    </a:cxn>
                  </a:cxnLst>
                  <a:rect l="0" t="0" r="r" b="b"/>
                  <a:pathLst>
                    <a:path w="1161" h="536">
                      <a:moveTo>
                        <a:pt x="35" y="479"/>
                      </a:moveTo>
                      <a:lnTo>
                        <a:pt x="456" y="0"/>
                      </a:lnTo>
                      <a:lnTo>
                        <a:pt x="1160" y="0"/>
                      </a:lnTo>
                      <a:lnTo>
                        <a:pt x="690" y="535"/>
                      </a:lnTo>
                      <a:lnTo>
                        <a:pt x="0" y="535"/>
                      </a:lnTo>
                      <a:lnTo>
                        <a:pt x="35" y="479"/>
                      </a:lnTo>
                    </a:path>
                  </a:pathLst>
                </a:custGeom>
                <a:gradFill rotWithShape="0">
                  <a:gsLst>
                    <a:gs pos="0">
                      <a:srgbClr val="969696">
                        <a:gamma/>
                        <a:shade val="46275"/>
                        <a:invGamma/>
                      </a:srgbClr>
                    </a:gs>
                    <a:gs pos="100000">
                      <a:srgbClr val="969696"/>
                    </a:gs>
                  </a:gsLst>
                  <a:lin ang="18900000" scaled="1"/>
                </a:gradFill>
                <a:ln w="12700" cap="rnd" cmpd="sng">
                  <a:solidFill>
                    <a:schemeClr val="tx1"/>
                  </a:solidFill>
                  <a:prstDash val="solid"/>
                  <a:round/>
                  <a:headEnd/>
                  <a:tailEnd/>
                </a:ln>
                <a:effectLst/>
              </p:spPr>
              <p:txBody>
                <a:bodyPr/>
                <a:lstStyle/>
                <a:p>
                  <a:endParaRPr lang="en-US"/>
                </a:p>
              </p:txBody>
            </p:sp>
            <p:sp>
              <p:nvSpPr>
                <p:cNvPr id="66634" name="Freeform 74"/>
                <p:cNvSpPr>
                  <a:spLocks/>
                </p:cNvSpPr>
                <p:nvPr/>
              </p:nvSpPr>
              <p:spPr bwMode="auto">
                <a:xfrm>
                  <a:off x="2992" y="1776"/>
                  <a:ext cx="476" cy="1236"/>
                </a:xfrm>
                <a:custGeom>
                  <a:avLst/>
                  <a:gdLst/>
                  <a:ahLst/>
                  <a:cxnLst>
                    <a:cxn ang="0">
                      <a:pos x="475" y="0"/>
                    </a:cxn>
                    <a:cxn ang="0">
                      <a:pos x="475" y="713"/>
                    </a:cxn>
                    <a:cxn ang="0">
                      <a:pos x="0" y="1235"/>
                    </a:cxn>
                  </a:cxnLst>
                  <a:rect l="0" t="0" r="r" b="b"/>
                  <a:pathLst>
                    <a:path w="476" h="1236">
                      <a:moveTo>
                        <a:pt x="475" y="0"/>
                      </a:moveTo>
                      <a:lnTo>
                        <a:pt x="475" y="713"/>
                      </a:lnTo>
                      <a:lnTo>
                        <a:pt x="0" y="1235"/>
                      </a:lnTo>
                    </a:path>
                  </a:pathLst>
                </a:custGeom>
                <a:noFill/>
                <a:ln w="12700" cap="rnd" cmpd="sng">
                  <a:solidFill>
                    <a:schemeClr val="tx1"/>
                  </a:solidFill>
                  <a:prstDash val="solid"/>
                  <a:round/>
                  <a:headEnd type="none" w="sm" len="sm"/>
                  <a:tailEnd type="none" w="sm" len="sm"/>
                </a:ln>
                <a:effectLst/>
              </p:spPr>
              <p:txBody>
                <a:bodyPr/>
                <a:lstStyle/>
                <a:p>
                  <a:endParaRPr lang="en-US"/>
                </a:p>
              </p:txBody>
            </p:sp>
            <p:grpSp>
              <p:nvGrpSpPr>
                <p:cNvPr id="20" name="Group 75"/>
                <p:cNvGrpSpPr>
                  <a:grpSpLocks/>
                </p:cNvGrpSpPr>
                <p:nvPr/>
              </p:nvGrpSpPr>
              <p:grpSpPr bwMode="auto">
                <a:xfrm>
                  <a:off x="2703" y="1894"/>
                  <a:ext cx="89" cy="68"/>
                  <a:chOff x="2703" y="1894"/>
                  <a:chExt cx="89" cy="68"/>
                </a:xfrm>
              </p:grpSpPr>
              <p:sp>
                <p:nvSpPr>
                  <p:cNvPr id="66636" name="Line 76"/>
                  <p:cNvSpPr>
                    <a:spLocks noChangeShapeType="1"/>
                  </p:cNvSpPr>
                  <p:nvPr/>
                </p:nvSpPr>
                <p:spPr bwMode="auto">
                  <a:xfrm flipH="1" flipV="1">
                    <a:off x="2703" y="1917"/>
                    <a:ext cx="89" cy="2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637" name="Line 77"/>
                  <p:cNvSpPr>
                    <a:spLocks noChangeShapeType="1"/>
                  </p:cNvSpPr>
                  <p:nvPr/>
                </p:nvSpPr>
                <p:spPr bwMode="auto">
                  <a:xfrm flipH="1">
                    <a:off x="2724" y="1894"/>
                    <a:ext cx="25" cy="68"/>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638" name="Oval 78"/>
                  <p:cNvSpPr>
                    <a:spLocks noChangeArrowheads="1"/>
                  </p:cNvSpPr>
                  <p:nvPr/>
                </p:nvSpPr>
                <p:spPr bwMode="auto">
                  <a:xfrm>
                    <a:off x="2719" y="1916"/>
                    <a:ext cx="47" cy="25"/>
                  </a:xfrm>
                  <a:prstGeom prst="ellipse">
                    <a:avLst/>
                  </a:prstGeom>
                  <a:solidFill>
                    <a:schemeClr val="bg1"/>
                  </a:solidFill>
                  <a:ln w="12700">
                    <a:solidFill>
                      <a:schemeClr val="tx1"/>
                    </a:solidFill>
                    <a:round/>
                    <a:headEnd/>
                    <a:tailEnd/>
                  </a:ln>
                  <a:effectLst/>
                </p:spPr>
                <p:txBody>
                  <a:bodyPr wrap="none" anchor="ctr"/>
                  <a:lstStyle/>
                  <a:p>
                    <a:endParaRPr lang="en-US"/>
                  </a:p>
                </p:txBody>
              </p:sp>
            </p:grpSp>
            <p:sp>
              <p:nvSpPr>
                <p:cNvPr id="66639" name="Freeform 79"/>
                <p:cNvSpPr>
                  <a:spLocks/>
                </p:cNvSpPr>
                <p:nvPr/>
              </p:nvSpPr>
              <p:spPr bwMode="auto">
                <a:xfrm>
                  <a:off x="2311" y="2154"/>
                  <a:ext cx="1157" cy="672"/>
                </a:xfrm>
                <a:custGeom>
                  <a:avLst/>
                  <a:gdLst/>
                  <a:ahLst/>
                  <a:cxnLst>
                    <a:cxn ang="0">
                      <a:pos x="0" y="509"/>
                    </a:cxn>
                    <a:cxn ang="0">
                      <a:pos x="169" y="481"/>
                    </a:cxn>
                    <a:cxn ang="0">
                      <a:pos x="280" y="448"/>
                    </a:cxn>
                    <a:cxn ang="0">
                      <a:pos x="282" y="494"/>
                    </a:cxn>
                    <a:cxn ang="0">
                      <a:pos x="286" y="578"/>
                    </a:cxn>
                    <a:cxn ang="0">
                      <a:pos x="372" y="578"/>
                    </a:cxn>
                    <a:cxn ang="0">
                      <a:pos x="386" y="497"/>
                    </a:cxn>
                    <a:cxn ang="0">
                      <a:pos x="575" y="500"/>
                    </a:cxn>
                    <a:cxn ang="0">
                      <a:pos x="599" y="494"/>
                    </a:cxn>
                    <a:cxn ang="0">
                      <a:pos x="665" y="481"/>
                    </a:cxn>
                    <a:cxn ang="0">
                      <a:pos x="689" y="474"/>
                    </a:cxn>
                    <a:cxn ang="0">
                      <a:pos x="779" y="385"/>
                    </a:cxn>
                    <a:cxn ang="0">
                      <a:pos x="886" y="270"/>
                    </a:cxn>
                    <a:cxn ang="0">
                      <a:pos x="1012" y="141"/>
                    </a:cxn>
                    <a:cxn ang="0">
                      <a:pos x="1095" y="73"/>
                    </a:cxn>
                    <a:cxn ang="0">
                      <a:pos x="1143" y="19"/>
                    </a:cxn>
                    <a:cxn ang="0">
                      <a:pos x="1156" y="0"/>
                    </a:cxn>
                    <a:cxn ang="0">
                      <a:pos x="1156" y="169"/>
                    </a:cxn>
                    <a:cxn ang="0">
                      <a:pos x="1042" y="277"/>
                    </a:cxn>
                    <a:cxn ang="0">
                      <a:pos x="910" y="419"/>
                    </a:cxn>
                    <a:cxn ang="0">
                      <a:pos x="802" y="541"/>
                    </a:cxn>
                    <a:cxn ang="0">
                      <a:pos x="743" y="588"/>
                    </a:cxn>
                    <a:cxn ang="0">
                      <a:pos x="683" y="616"/>
                    </a:cxn>
                    <a:cxn ang="0">
                      <a:pos x="635" y="622"/>
                    </a:cxn>
                    <a:cxn ang="0">
                      <a:pos x="408" y="622"/>
                    </a:cxn>
                    <a:cxn ang="0">
                      <a:pos x="366" y="671"/>
                    </a:cxn>
                    <a:cxn ang="0">
                      <a:pos x="304" y="669"/>
                    </a:cxn>
                    <a:cxn ang="0">
                      <a:pos x="296" y="671"/>
                    </a:cxn>
                    <a:cxn ang="0">
                      <a:pos x="272" y="557"/>
                    </a:cxn>
                    <a:cxn ang="0">
                      <a:pos x="204" y="602"/>
                    </a:cxn>
                    <a:cxn ang="0">
                      <a:pos x="139" y="609"/>
                    </a:cxn>
                    <a:cxn ang="0">
                      <a:pos x="73" y="630"/>
                    </a:cxn>
                    <a:cxn ang="0">
                      <a:pos x="3" y="635"/>
                    </a:cxn>
                    <a:cxn ang="0">
                      <a:pos x="3" y="631"/>
                    </a:cxn>
                    <a:cxn ang="0">
                      <a:pos x="0" y="509"/>
                    </a:cxn>
                  </a:cxnLst>
                  <a:rect l="0" t="0" r="r" b="b"/>
                  <a:pathLst>
                    <a:path w="1157" h="672">
                      <a:moveTo>
                        <a:pt x="0" y="509"/>
                      </a:moveTo>
                      <a:lnTo>
                        <a:pt x="169" y="481"/>
                      </a:lnTo>
                      <a:lnTo>
                        <a:pt x="280" y="448"/>
                      </a:lnTo>
                      <a:lnTo>
                        <a:pt x="282" y="494"/>
                      </a:lnTo>
                      <a:lnTo>
                        <a:pt x="286" y="578"/>
                      </a:lnTo>
                      <a:lnTo>
                        <a:pt x="372" y="578"/>
                      </a:lnTo>
                      <a:lnTo>
                        <a:pt x="386" y="497"/>
                      </a:lnTo>
                      <a:lnTo>
                        <a:pt x="575" y="500"/>
                      </a:lnTo>
                      <a:lnTo>
                        <a:pt x="599" y="494"/>
                      </a:lnTo>
                      <a:lnTo>
                        <a:pt x="665" y="481"/>
                      </a:lnTo>
                      <a:lnTo>
                        <a:pt x="689" y="474"/>
                      </a:lnTo>
                      <a:lnTo>
                        <a:pt x="779" y="385"/>
                      </a:lnTo>
                      <a:lnTo>
                        <a:pt x="886" y="270"/>
                      </a:lnTo>
                      <a:lnTo>
                        <a:pt x="1012" y="141"/>
                      </a:lnTo>
                      <a:lnTo>
                        <a:pt x="1095" y="73"/>
                      </a:lnTo>
                      <a:lnTo>
                        <a:pt x="1143" y="19"/>
                      </a:lnTo>
                      <a:lnTo>
                        <a:pt x="1156" y="0"/>
                      </a:lnTo>
                      <a:lnTo>
                        <a:pt x="1156" y="169"/>
                      </a:lnTo>
                      <a:lnTo>
                        <a:pt x="1042" y="277"/>
                      </a:lnTo>
                      <a:lnTo>
                        <a:pt x="910" y="419"/>
                      </a:lnTo>
                      <a:lnTo>
                        <a:pt x="802" y="541"/>
                      </a:lnTo>
                      <a:lnTo>
                        <a:pt x="743" y="588"/>
                      </a:lnTo>
                      <a:lnTo>
                        <a:pt x="683" y="616"/>
                      </a:lnTo>
                      <a:lnTo>
                        <a:pt x="635" y="622"/>
                      </a:lnTo>
                      <a:lnTo>
                        <a:pt x="408" y="622"/>
                      </a:lnTo>
                      <a:lnTo>
                        <a:pt x="366" y="671"/>
                      </a:lnTo>
                      <a:lnTo>
                        <a:pt x="304" y="669"/>
                      </a:lnTo>
                      <a:lnTo>
                        <a:pt x="296" y="671"/>
                      </a:lnTo>
                      <a:lnTo>
                        <a:pt x="272" y="557"/>
                      </a:lnTo>
                      <a:lnTo>
                        <a:pt x="204" y="602"/>
                      </a:lnTo>
                      <a:lnTo>
                        <a:pt x="139" y="609"/>
                      </a:lnTo>
                      <a:lnTo>
                        <a:pt x="73" y="630"/>
                      </a:lnTo>
                      <a:lnTo>
                        <a:pt x="3" y="635"/>
                      </a:lnTo>
                      <a:lnTo>
                        <a:pt x="3" y="631"/>
                      </a:lnTo>
                      <a:lnTo>
                        <a:pt x="0" y="509"/>
                      </a:lnTo>
                    </a:path>
                  </a:pathLst>
                </a:custGeom>
                <a:gradFill rotWithShape="0">
                  <a:gsLst>
                    <a:gs pos="0">
                      <a:srgbClr val="8080FF"/>
                    </a:gs>
                    <a:gs pos="100000">
                      <a:srgbClr val="8080FF">
                        <a:gamma/>
                        <a:shade val="29804"/>
                        <a:invGamma/>
                      </a:srgbClr>
                    </a:gs>
                  </a:gsLst>
                  <a:lin ang="0" scaled="1"/>
                </a:gradFill>
                <a:ln w="12700" cap="rnd" cmpd="sng">
                  <a:solidFill>
                    <a:schemeClr val="tx1"/>
                  </a:solidFill>
                  <a:prstDash val="solid"/>
                  <a:round/>
                  <a:headEnd/>
                  <a:tailEnd/>
                </a:ln>
                <a:effectLst/>
              </p:spPr>
              <p:txBody>
                <a:bodyPr/>
                <a:lstStyle/>
                <a:p>
                  <a:endParaRPr lang="en-US"/>
                </a:p>
              </p:txBody>
            </p:sp>
            <p:sp>
              <p:nvSpPr>
                <p:cNvPr id="66640" name="Freeform 80"/>
                <p:cNvSpPr>
                  <a:spLocks/>
                </p:cNvSpPr>
                <p:nvPr/>
              </p:nvSpPr>
              <p:spPr bwMode="auto">
                <a:xfrm>
                  <a:off x="2313" y="1871"/>
                  <a:ext cx="1149" cy="760"/>
                </a:xfrm>
                <a:custGeom>
                  <a:avLst/>
                  <a:gdLst/>
                  <a:ahLst/>
                  <a:cxnLst>
                    <a:cxn ang="0">
                      <a:pos x="0" y="525"/>
                    </a:cxn>
                    <a:cxn ang="0">
                      <a:pos x="161" y="497"/>
                    </a:cxn>
                    <a:cxn ang="0">
                      <a:pos x="274" y="511"/>
                    </a:cxn>
                    <a:cxn ang="0">
                      <a:pos x="304" y="511"/>
                    </a:cxn>
                    <a:cxn ang="0">
                      <a:pos x="412" y="511"/>
                    </a:cxn>
                    <a:cxn ang="0">
                      <a:pos x="567" y="519"/>
                    </a:cxn>
                    <a:cxn ang="0">
                      <a:pos x="591" y="511"/>
                    </a:cxn>
                    <a:cxn ang="0">
                      <a:pos x="657" y="497"/>
                    </a:cxn>
                    <a:cxn ang="0">
                      <a:pos x="681" y="490"/>
                    </a:cxn>
                    <a:cxn ang="0">
                      <a:pos x="771" y="400"/>
                    </a:cxn>
                    <a:cxn ang="0">
                      <a:pos x="878" y="279"/>
                    </a:cxn>
                    <a:cxn ang="0">
                      <a:pos x="1004" y="147"/>
                    </a:cxn>
                    <a:cxn ang="0">
                      <a:pos x="1087" y="77"/>
                    </a:cxn>
                    <a:cxn ang="0">
                      <a:pos x="1135" y="21"/>
                    </a:cxn>
                    <a:cxn ang="0">
                      <a:pos x="1148" y="0"/>
                    </a:cxn>
                    <a:cxn ang="0">
                      <a:pos x="1148" y="174"/>
                    </a:cxn>
                    <a:cxn ang="0">
                      <a:pos x="1034" y="287"/>
                    </a:cxn>
                    <a:cxn ang="0">
                      <a:pos x="902" y="435"/>
                    </a:cxn>
                    <a:cxn ang="0">
                      <a:pos x="794" y="562"/>
                    </a:cxn>
                    <a:cxn ang="0">
                      <a:pos x="735" y="610"/>
                    </a:cxn>
                    <a:cxn ang="0">
                      <a:pos x="675" y="638"/>
                    </a:cxn>
                    <a:cxn ang="0">
                      <a:pos x="627" y="645"/>
                    </a:cxn>
                    <a:cxn ang="0">
                      <a:pos x="542" y="657"/>
                    </a:cxn>
                    <a:cxn ang="0">
                      <a:pos x="400" y="645"/>
                    </a:cxn>
                    <a:cxn ang="0">
                      <a:pos x="386" y="746"/>
                    </a:cxn>
                    <a:cxn ang="0">
                      <a:pos x="280" y="759"/>
                    </a:cxn>
                    <a:cxn ang="0">
                      <a:pos x="278" y="740"/>
                    </a:cxn>
                    <a:cxn ang="0">
                      <a:pos x="263" y="635"/>
                    </a:cxn>
                    <a:cxn ang="0">
                      <a:pos x="202" y="639"/>
                    </a:cxn>
                    <a:cxn ang="0">
                      <a:pos x="132" y="644"/>
                    </a:cxn>
                    <a:cxn ang="0">
                      <a:pos x="65" y="652"/>
                    </a:cxn>
                    <a:cxn ang="0">
                      <a:pos x="6" y="659"/>
                    </a:cxn>
                    <a:cxn ang="0">
                      <a:pos x="0" y="659"/>
                    </a:cxn>
                    <a:cxn ang="0">
                      <a:pos x="0" y="525"/>
                    </a:cxn>
                  </a:cxnLst>
                  <a:rect l="0" t="0" r="r" b="b"/>
                  <a:pathLst>
                    <a:path w="1149" h="760">
                      <a:moveTo>
                        <a:pt x="0" y="525"/>
                      </a:moveTo>
                      <a:lnTo>
                        <a:pt x="161" y="497"/>
                      </a:lnTo>
                      <a:lnTo>
                        <a:pt x="274" y="511"/>
                      </a:lnTo>
                      <a:lnTo>
                        <a:pt x="304" y="511"/>
                      </a:lnTo>
                      <a:lnTo>
                        <a:pt x="412" y="511"/>
                      </a:lnTo>
                      <a:lnTo>
                        <a:pt x="567" y="519"/>
                      </a:lnTo>
                      <a:lnTo>
                        <a:pt x="591" y="511"/>
                      </a:lnTo>
                      <a:lnTo>
                        <a:pt x="657" y="497"/>
                      </a:lnTo>
                      <a:lnTo>
                        <a:pt x="681" y="490"/>
                      </a:lnTo>
                      <a:lnTo>
                        <a:pt x="771" y="400"/>
                      </a:lnTo>
                      <a:lnTo>
                        <a:pt x="878" y="279"/>
                      </a:lnTo>
                      <a:lnTo>
                        <a:pt x="1004" y="147"/>
                      </a:lnTo>
                      <a:lnTo>
                        <a:pt x="1087" y="77"/>
                      </a:lnTo>
                      <a:lnTo>
                        <a:pt x="1135" y="21"/>
                      </a:lnTo>
                      <a:lnTo>
                        <a:pt x="1148" y="0"/>
                      </a:lnTo>
                      <a:lnTo>
                        <a:pt x="1148" y="174"/>
                      </a:lnTo>
                      <a:lnTo>
                        <a:pt x="1034" y="287"/>
                      </a:lnTo>
                      <a:lnTo>
                        <a:pt x="902" y="435"/>
                      </a:lnTo>
                      <a:lnTo>
                        <a:pt x="794" y="562"/>
                      </a:lnTo>
                      <a:lnTo>
                        <a:pt x="735" y="610"/>
                      </a:lnTo>
                      <a:lnTo>
                        <a:pt x="675" y="638"/>
                      </a:lnTo>
                      <a:lnTo>
                        <a:pt x="627" y="645"/>
                      </a:lnTo>
                      <a:lnTo>
                        <a:pt x="542" y="657"/>
                      </a:lnTo>
                      <a:lnTo>
                        <a:pt x="400" y="645"/>
                      </a:lnTo>
                      <a:lnTo>
                        <a:pt x="386" y="746"/>
                      </a:lnTo>
                      <a:lnTo>
                        <a:pt x="280" y="759"/>
                      </a:lnTo>
                      <a:lnTo>
                        <a:pt x="278" y="740"/>
                      </a:lnTo>
                      <a:lnTo>
                        <a:pt x="263" y="635"/>
                      </a:lnTo>
                      <a:lnTo>
                        <a:pt x="202" y="639"/>
                      </a:lnTo>
                      <a:lnTo>
                        <a:pt x="132" y="644"/>
                      </a:lnTo>
                      <a:lnTo>
                        <a:pt x="65" y="652"/>
                      </a:lnTo>
                      <a:lnTo>
                        <a:pt x="6" y="659"/>
                      </a:lnTo>
                      <a:lnTo>
                        <a:pt x="0" y="659"/>
                      </a:lnTo>
                      <a:lnTo>
                        <a:pt x="0" y="525"/>
                      </a:lnTo>
                    </a:path>
                  </a:pathLst>
                </a:custGeom>
                <a:gradFill rotWithShape="0">
                  <a:gsLst>
                    <a:gs pos="0">
                      <a:srgbClr val="FFA040">
                        <a:gamma/>
                        <a:shade val="29804"/>
                        <a:invGamma/>
                      </a:srgbClr>
                    </a:gs>
                    <a:gs pos="100000">
                      <a:srgbClr val="FFA040"/>
                    </a:gs>
                  </a:gsLst>
                  <a:lin ang="18900000" scaled="1"/>
                </a:gradFill>
                <a:ln w="12700" cap="rnd" cmpd="sng">
                  <a:solidFill>
                    <a:schemeClr val="tx1"/>
                  </a:solidFill>
                  <a:prstDash val="solid"/>
                  <a:round/>
                  <a:headEnd/>
                  <a:tailEnd/>
                </a:ln>
                <a:effectLst/>
              </p:spPr>
              <p:txBody>
                <a:bodyPr/>
                <a:lstStyle/>
                <a:p>
                  <a:endParaRPr lang="en-US"/>
                </a:p>
              </p:txBody>
            </p:sp>
            <p:sp>
              <p:nvSpPr>
                <p:cNvPr id="66641" name="Freeform 81"/>
                <p:cNvSpPr>
                  <a:spLocks/>
                </p:cNvSpPr>
                <p:nvPr/>
              </p:nvSpPr>
              <p:spPr bwMode="auto">
                <a:xfrm>
                  <a:off x="2492" y="2209"/>
                  <a:ext cx="96" cy="329"/>
                </a:xfrm>
                <a:custGeom>
                  <a:avLst/>
                  <a:gdLst/>
                  <a:ahLst/>
                  <a:cxnLst>
                    <a:cxn ang="0">
                      <a:pos x="95" y="0"/>
                    </a:cxn>
                    <a:cxn ang="0">
                      <a:pos x="95" y="15"/>
                    </a:cxn>
                    <a:cxn ang="0">
                      <a:pos x="95" y="28"/>
                    </a:cxn>
                    <a:cxn ang="0">
                      <a:pos x="95" y="44"/>
                    </a:cxn>
                    <a:cxn ang="0">
                      <a:pos x="95" y="64"/>
                    </a:cxn>
                    <a:cxn ang="0">
                      <a:pos x="95" y="76"/>
                    </a:cxn>
                    <a:cxn ang="0">
                      <a:pos x="95" y="89"/>
                    </a:cxn>
                    <a:cxn ang="0">
                      <a:pos x="89" y="105"/>
                    </a:cxn>
                    <a:cxn ang="0">
                      <a:pos x="84" y="121"/>
                    </a:cxn>
                    <a:cxn ang="0">
                      <a:pos x="80" y="133"/>
                    </a:cxn>
                    <a:cxn ang="0">
                      <a:pos x="71" y="153"/>
                    </a:cxn>
                    <a:cxn ang="0">
                      <a:pos x="61" y="169"/>
                    </a:cxn>
                    <a:cxn ang="0">
                      <a:pos x="56" y="182"/>
                    </a:cxn>
                    <a:cxn ang="0">
                      <a:pos x="51" y="198"/>
                    </a:cxn>
                    <a:cxn ang="0">
                      <a:pos x="44" y="218"/>
                    </a:cxn>
                    <a:cxn ang="0">
                      <a:pos x="37" y="235"/>
                    </a:cxn>
                    <a:cxn ang="0">
                      <a:pos x="33" y="251"/>
                    </a:cxn>
                    <a:cxn ang="0">
                      <a:pos x="30" y="267"/>
                    </a:cxn>
                    <a:cxn ang="0">
                      <a:pos x="23" y="283"/>
                    </a:cxn>
                    <a:cxn ang="0">
                      <a:pos x="18" y="295"/>
                    </a:cxn>
                    <a:cxn ang="0">
                      <a:pos x="14" y="307"/>
                    </a:cxn>
                    <a:cxn ang="0">
                      <a:pos x="4" y="315"/>
                    </a:cxn>
                    <a:cxn ang="0">
                      <a:pos x="0" y="328"/>
                    </a:cxn>
                  </a:cxnLst>
                  <a:rect l="0" t="0" r="r" b="b"/>
                  <a:pathLst>
                    <a:path w="96" h="329">
                      <a:moveTo>
                        <a:pt x="95" y="0"/>
                      </a:moveTo>
                      <a:lnTo>
                        <a:pt x="95" y="15"/>
                      </a:lnTo>
                      <a:lnTo>
                        <a:pt x="95" y="28"/>
                      </a:lnTo>
                      <a:lnTo>
                        <a:pt x="95" y="44"/>
                      </a:lnTo>
                      <a:lnTo>
                        <a:pt x="95" y="64"/>
                      </a:lnTo>
                      <a:lnTo>
                        <a:pt x="95" y="76"/>
                      </a:lnTo>
                      <a:lnTo>
                        <a:pt x="95" y="89"/>
                      </a:lnTo>
                      <a:lnTo>
                        <a:pt x="89" y="105"/>
                      </a:lnTo>
                      <a:lnTo>
                        <a:pt x="84" y="121"/>
                      </a:lnTo>
                      <a:lnTo>
                        <a:pt x="80" y="133"/>
                      </a:lnTo>
                      <a:lnTo>
                        <a:pt x="71" y="153"/>
                      </a:lnTo>
                      <a:lnTo>
                        <a:pt x="61" y="169"/>
                      </a:lnTo>
                      <a:lnTo>
                        <a:pt x="56" y="182"/>
                      </a:lnTo>
                      <a:lnTo>
                        <a:pt x="51" y="198"/>
                      </a:lnTo>
                      <a:lnTo>
                        <a:pt x="44" y="218"/>
                      </a:lnTo>
                      <a:lnTo>
                        <a:pt x="37" y="235"/>
                      </a:lnTo>
                      <a:lnTo>
                        <a:pt x="33" y="251"/>
                      </a:lnTo>
                      <a:lnTo>
                        <a:pt x="30" y="267"/>
                      </a:lnTo>
                      <a:lnTo>
                        <a:pt x="23" y="283"/>
                      </a:lnTo>
                      <a:lnTo>
                        <a:pt x="18" y="295"/>
                      </a:lnTo>
                      <a:lnTo>
                        <a:pt x="14" y="307"/>
                      </a:lnTo>
                      <a:lnTo>
                        <a:pt x="4" y="315"/>
                      </a:lnTo>
                      <a:lnTo>
                        <a:pt x="0" y="328"/>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66642" name="Freeform 82"/>
                <p:cNvSpPr>
                  <a:spLocks/>
                </p:cNvSpPr>
                <p:nvPr/>
              </p:nvSpPr>
              <p:spPr bwMode="auto">
                <a:xfrm>
                  <a:off x="2831" y="2131"/>
                  <a:ext cx="96" cy="330"/>
                </a:xfrm>
                <a:custGeom>
                  <a:avLst/>
                  <a:gdLst/>
                  <a:ahLst/>
                  <a:cxnLst>
                    <a:cxn ang="0">
                      <a:pos x="0" y="0"/>
                    </a:cxn>
                    <a:cxn ang="0">
                      <a:pos x="0" y="16"/>
                    </a:cxn>
                    <a:cxn ang="0">
                      <a:pos x="0" y="28"/>
                    </a:cxn>
                    <a:cxn ang="0">
                      <a:pos x="0" y="44"/>
                    </a:cxn>
                    <a:cxn ang="0">
                      <a:pos x="0" y="64"/>
                    </a:cxn>
                    <a:cxn ang="0">
                      <a:pos x="0" y="77"/>
                    </a:cxn>
                    <a:cxn ang="0">
                      <a:pos x="0" y="89"/>
                    </a:cxn>
                    <a:cxn ang="0">
                      <a:pos x="4" y="105"/>
                    </a:cxn>
                    <a:cxn ang="0">
                      <a:pos x="9" y="121"/>
                    </a:cxn>
                    <a:cxn ang="0">
                      <a:pos x="14" y="133"/>
                    </a:cxn>
                    <a:cxn ang="0">
                      <a:pos x="23" y="154"/>
                    </a:cxn>
                    <a:cxn ang="0">
                      <a:pos x="32" y="170"/>
                    </a:cxn>
                    <a:cxn ang="0">
                      <a:pos x="37" y="182"/>
                    </a:cxn>
                    <a:cxn ang="0">
                      <a:pos x="42" y="198"/>
                    </a:cxn>
                    <a:cxn ang="0">
                      <a:pos x="50" y="219"/>
                    </a:cxn>
                    <a:cxn ang="0">
                      <a:pos x="56" y="235"/>
                    </a:cxn>
                    <a:cxn ang="0">
                      <a:pos x="61" y="251"/>
                    </a:cxn>
                    <a:cxn ang="0">
                      <a:pos x="64" y="267"/>
                    </a:cxn>
                    <a:cxn ang="0">
                      <a:pos x="70" y="284"/>
                    </a:cxn>
                    <a:cxn ang="0">
                      <a:pos x="75" y="296"/>
                    </a:cxn>
                    <a:cxn ang="0">
                      <a:pos x="80" y="308"/>
                    </a:cxn>
                    <a:cxn ang="0">
                      <a:pos x="89" y="316"/>
                    </a:cxn>
                    <a:cxn ang="0">
                      <a:pos x="95" y="329"/>
                    </a:cxn>
                  </a:cxnLst>
                  <a:rect l="0" t="0" r="r" b="b"/>
                  <a:pathLst>
                    <a:path w="96" h="330">
                      <a:moveTo>
                        <a:pt x="0" y="0"/>
                      </a:moveTo>
                      <a:lnTo>
                        <a:pt x="0" y="16"/>
                      </a:lnTo>
                      <a:lnTo>
                        <a:pt x="0" y="28"/>
                      </a:lnTo>
                      <a:lnTo>
                        <a:pt x="0" y="44"/>
                      </a:lnTo>
                      <a:lnTo>
                        <a:pt x="0" y="64"/>
                      </a:lnTo>
                      <a:lnTo>
                        <a:pt x="0" y="77"/>
                      </a:lnTo>
                      <a:lnTo>
                        <a:pt x="0" y="89"/>
                      </a:lnTo>
                      <a:lnTo>
                        <a:pt x="4" y="105"/>
                      </a:lnTo>
                      <a:lnTo>
                        <a:pt x="9" y="121"/>
                      </a:lnTo>
                      <a:lnTo>
                        <a:pt x="14" y="133"/>
                      </a:lnTo>
                      <a:lnTo>
                        <a:pt x="23" y="154"/>
                      </a:lnTo>
                      <a:lnTo>
                        <a:pt x="32" y="170"/>
                      </a:lnTo>
                      <a:lnTo>
                        <a:pt x="37" y="182"/>
                      </a:lnTo>
                      <a:lnTo>
                        <a:pt x="42" y="198"/>
                      </a:lnTo>
                      <a:lnTo>
                        <a:pt x="50" y="219"/>
                      </a:lnTo>
                      <a:lnTo>
                        <a:pt x="56" y="235"/>
                      </a:lnTo>
                      <a:lnTo>
                        <a:pt x="61" y="251"/>
                      </a:lnTo>
                      <a:lnTo>
                        <a:pt x="64" y="267"/>
                      </a:lnTo>
                      <a:lnTo>
                        <a:pt x="70" y="284"/>
                      </a:lnTo>
                      <a:lnTo>
                        <a:pt x="75" y="296"/>
                      </a:lnTo>
                      <a:lnTo>
                        <a:pt x="80" y="308"/>
                      </a:lnTo>
                      <a:lnTo>
                        <a:pt x="89" y="316"/>
                      </a:lnTo>
                      <a:lnTo>
                        <a:pt x="95" y="329"/>
                      </a:lnTo>
                    </a:path>
                  </a:pathLst>
                </a:custGeom>
                <a:noFill/>
                <a:ln w="12700" cap="rnd" cmpd="sng">
                  <a:solidFill>
                    <a:schemeClr val="tx1"/>
                  </a:solidFill>
                  <a:prstDash val="solid"/>
                  <a:round/>
                  <a:headEnd type="none" w="sm" len="sm"/>
                  <a:tailEnd type="none" w="sm" len="sm"/>
                </a:ln>
                <a:effectLst/>
              </p:spPr>
              <p:txBody>
                <a:bodyPr/>
                <a:lstStyle/>
                <a:p>
                  <a:endParaRPr lang="en-US"/>
                </a:p>
              </p:txBody>
            </p:sp>
            <p:sp>
              <p:nvSpPr>
                <p:cNvPr id="66643" name="Freeform 83"/>
                <p:cNvSpPr>
                  <a:spLocks/>
                </p:cNvSpPr>
                <p:nvPr/>
              </p:nvSpPr>
              <p:spPr bwMode="auto">
                <a:xfrm>
                  <a:off x="2313" y="2023"/>
                  <a:ext cx="1155" cy="733"/>
                </a:xfrm>
                <a:custGeom>
                  <a:avLst/>
                  <a:gdLst/>
                  <a:ahLst/>
                  <a:cxnLst>
                    <a:cxn ang="0">
                      <a:pos x="0" y="514"/>
                    </a:cxn>
                    <a:cxn ang="0">
                      <a:pos x="162" y="486"/>
                    </a:cxn>
                    <a:cxn ang="0">
                      <a:pos x="269" y="488"/>
                    </a:cxn>
                    <a:cxn ang="0">
                      <a:pos x="306" y="500"/>
                    </a:cxn>
                    <a:cxn ang="0">
                      <a:pos x="407" y="488"/>
                    </a:cxn>
                    <a:cxn ang="0">
                      <a:pos x="570" y="507"/>
                    </a:cxn>
                    <a:cxn ang="0">
                      <a:pos x="594" y="500"/>
                    </a:cxn>
                    <a:cxn ang="0">
                      <a:pos x="660" y="486"/>
                    </a:cxn>
                    <a:cxn ang="0">
                      <a:pos x="685" y="479"/>
                    </a:cxn>
                    <a:cxn ang="0">
                      <a:pos x="775" y="391"/>
                    </a:cxn>
                    <a:cxn ang="0">
                      <a:pos x="883" y="274"/>
                    </a:cxn>
                    <a:cxn ang="0">
                      <a:pos x="1009" y="144"/>
                    </a:cxn>
                    <a:cxn ang="0">
                      <a:pos x="1093" y="75"/>
                    </a:cxn>
                    <a:cxn ang="0">
                      <a:pos x="1141" y="19"/>
                    </a:cxn>
                    <a:cxn ang="0">
                      <a:pos x="1154" y="0"/>
                    </a:cxn>
                    <a:cxn ang="0">
                      <a:pos x="1154" y="171"/>
                    </a:cxn>
                    <a:cxn ang="0">
                      <a:pos x="1039" y="280"/>
                    </a:cxn>
                    <a:cxn ang="0">
                      <a:pos x="907" y="425"/>
                    </a:cxn>
                    <a:cxn ang="0">
                      <a:pos x="799" y="548"/>
                    </a:cxn>
                    <a:cxn ang="0">
                      <a:pos x="739" y="597"/>
                    </a:cxn>
                    <a:cxn ang="0">
                      <a:pos x="678" y="624"/>
                    </a:cxn>
                    <a:cxn ang="0">
                      <a:pos x="630" y="630"/>
                    </a:cxn>
                    <a:cxn ang="0">
                      <a:pos x="349" y="732"/>
                    </a:cxn>
                    <a:cxn ang="0">
                      <a:pos x="285" y="718"/>
                    </a:cxn>
                    <a:cxn ang="0">
                      <a:pos x="269" y="597"/>
                    </a:cxn>
                    <a:cxn ang="0">
                      <a:pos x="197" y="610"/>
                    </a:cxn>
                    <a:cxn ang="0">
                      <a:pos x="132" y="616"/>
                    </a:cxn>
                    <a:cxn ang="0">
                      <a:pos x="65" y="638"/>
                    </a:cxn>
                    <a:cxn ang="0">
                      <a:pos x="6" y="644"/>
                    </a:cxn>
                    <a:cxn ang="0">
                      <a:pos x="0" y="644"/>
                    </a:cxn>
                    <a:cxn ang="0">
                      <a:pos x="0" y="514"/>
                    </a:cxn>
                  </a:cxnLst>
                  <a:rect l="0" t="0" r="r" b="b"/>
                  <a:pathLst>
                    <a:path w="1155" h="733">
                      <a:moveTo>
                        <a:pt x="0" y="514"/>
                      </a:moveTo>
                      <a:lnTo>
                        <a:pt x="162" y="486"/>
                      </a:lnTo>
                      <a:lnTo>
                        <a:pt x="269" y="488"/>
                      </a:lnTo>
                      <a:lnTo>
                        <a:pt x="306" y="500"/>
                      </a:lnTo>
                      <a:lnTo>
                        <a:pt x="407" y="488"/>
                      </a:lnTo>
                      <a:lnTo>
                        <a:pt x="570" y="507"/>
                      </a:lnTo>
                      <a:lnTo>
                        <a:pt x="594" y="500"/>
                      </a:lnTo>
                      <a:lnTo>
                        <a:pt x="660" y="486"/>
                      </a:lnTo>
                      <a:lnTo>
                        <a:pt x="685" y="479"/>
                      </a:lnTo>
                      <a:lnTo>
                        <a:pt x="775" y="391"/>
                      </a:lnTo>
                      <a:lnTo>
                        <a:pt x="883" y="274"/>
                      </a:lnTo>
                      <a:lnTo>
                        <a:pt x="1009" y="144"/>
                      </a:lnTo>
                      <a:lnTo>
                        <a:pt x="1093" y="75"/>
                      </a:lnTo>
                      <a:lnTo>
                        <a:pt x="1141" y="19"/>
                      </a:lnTo>
                      <a:lnTo>
                        <a:pt x="1154" y="0"/>
                      </a:lnTo>
                      <a:lnTo>
                        <a:pt x="1154" y="171"/>
                      </a:lnTo>
                      <a:lnTo>
                        <a:pt x="1039" y="280"/>
                      </a:lnTo>
                      <a:lnTo>
                        <a:pt x="907" y="425"/>
                      </a:lnTo>
                      <a:lnTo>
                        <a:pt x="799" y="548"/>
                      </a:lnTo>
                      <a:lnTo>
                        <a:pt x="739" y="597"/>
                      </a:lnTo>
                      <a:lnTo>
                        <a:pt x="678" y="624"/>
                      </a:lnTo>
                      <a:lnTo>
                        <a:pt x="630" y="630"/>
                      </a:lnTo>
                      <a:lnTo>
                        <a:pt x="349" y="732"/>
                      </a:lnTo>
                      <a:lnTo>
                        <a:pt x="285" y="718"/>
                      </a:lnTo>
                      <a:lnTo>
                        <a:pt x="269" y="597"/>
                      </a:lnTo>
                      <a:lnTo>
                        <a:pt x="197" y="610"/>
                      </a:lnTo>
                      <a:lnTo>
                        <a:pt x="132" y="616"/>
                      </a:lnTo>
                      <a:lnTo>
                        <a:pt x="65" y="638"/>
                      </a:lnTo>
                      <a:lnTo>
                        <a:pt x="6" y="644"/>
                      </a:lnTo>
                      <a:lnTo>
                        <a:pt x="0" y="644"/>
                      </a:lnTo>
                      <a:lnTo>
                        <a:pt x="0" y="514"/>
                      </a:lnTo>
                    </a:path>
                  </a:pathLst>
                </a:custGeom>
                <a:gradFill rotWithShape="0">
                  <a:gsLst>
                    <a:gs pos="0">
                      <a:srgbClr val="00AE00"/>
                    </a:gs>
                    <a:gs pos="100000">
                      <a:srgbClr val="00AE00">
                        <a:gamma/>
                        <a:shade val="29804"/>
                        <a:invGamma/>
                      </a:srgbClr>
                    </a:gs>
                  </a:gsLst>
                  <a:lin ang="2700000" scaled="1"/>
                </a:gradFill>
                <a:ln w="12700" cap="rnd" cmpd="sng">
                  <a:solidFill>
                    <a:schemeClr val="tx1"/>
                  </a:solidFill>
                  <a:prstDash val="solid"/>
                  <a:round/>
                  <a:headEnd/>
                  <a:tailEnd/>
                </a:ln>
                <a:effectLst/>
              </p:spPr>
              <p:txBody>
                <a:bodyPr/>
                <a:lstStyle/>
                <a:p>
                  <a:endParaRPr lang="en-US"/>
                </a:p>
              </p:txBody>
            </p:sp>
            <p:sp>
              <p:nvSpPr>
                <p:cNvPr id="66644" name="Freeform 84"/>
                <p:cNvSpPr>
                  <a:spLocks/>
                </p:cNvSpPr>
                <p:nvPr/>
              </p:nvSpPr>
              <p:spPr bwMode="auto">
                <a:xfrm>
                  <a:off x="2313" y="2270"/>
                  <a:ext cx="1155" cy="647"/>
                </a:xfrm>
                <a:custGeom>
                  <a:avLst/>
                  <a:gdLst/>
                  <a:ahLst/>
                  <a:cxnLst>
                    <a:cxn ang="0">
                      <a:pos x="0" y="514"/>
                    </a:cxn>
                    <a:cxn ang="0">
                      <a:pos x="177" y="451"/>
                    </a:cxn>
                    <a:cxn ang="0">
                      <a:pos x="283" y="442"/>
                    </a:cxn>
                    <a:cxn ang="0">
                      <a:pos x="296" y="556"/>
                    </a:cxn>
                    <a:cxn ang="0">
                      <a:pos x="365" y="556"/>
                    </a:cxn>
                    <a:cxn ang="0">
                      <a:pos x="373" y="504"/>
                    </a:cxn>
                    <a:cxn ang="0">
                      <a:pos x="570" y="508"/>
                    </a:cxn>
                    <a:cxn ang="0">
                      <a:pos x="594" y="500"/>
                    </a:cxn>
                    <a:cxn ang="0">
                      <a:pos x="660" y="487"/>
                    </a:cxn>
                    <a:cxn ang="0">
                      <a:pos x="685" y="481"/>
                    </a:cxn>
                    <a:cxn ang="0">
                      <a:pos x="775" y="391"/>
                    </a:cxn>
                    <a:cxn ang="0">
                      <a:pos x="883" y="274"/>
                    </a:cxn>
                    <a:cxn ang="0">
                      <a:pos x="1009" y="144"/>
                    </a:cxn>
                    <a:cxn ang="0">
                      <a:pos x="1093" y="75"/>
                    </a:cxn>
                    <a:cxn ang="0">
                      <a:pos x="1141" y="19"/>
                    </a:cxn>
                    <a:cxn ang="0">
                      <a:pos x="1154" y="0"/>
                    </a:cxn>
                    <a:cxn ang="0">
                      <a:pos x="1154" y="172"/>
                    </a:cxn>
                    <a:cxn ang="0">
                      <a:pos x="1039" y="281"/>
                    </a:cxn>
                    <a:cxn ang="0">
                      <a:pos x="907" y="425"/>
                    </a:cxn>
                    <a:cxn ang="0">
                      <a:pos x="799" y="549"/>
                    </a:cxn>
                    <a:cxn ang="0">
                      <a:pos x="739" y="597"/>
                    </a:cxn>
                    <a:cxn ang="0">
                      <a:pos x="678" y="625"/>
                    </a:cxn>
                    <a:cxn ang="0">
                      <a:pos x="630" y="632"/>
                    </a:cxn>
                    <a:cxn ang="0">
                      <a:pos x="402" y="632"/>
                    </a:cxn>
                    <a:cxn ang="0">
                      <a:pos x="294" y="625"/>
                    </a:cxn>
                    <a:cxn ang="0">
                      <a:pos x="197" y="611"/>
                    </a:cxn>
                    <a:cxn ang="0">
                      <a:pos x="132" y="618"/>
                    </a:cxn>
                    <a:cxn ang="0">
                      <a:pos x="65" y="639"/>
                    </a:cxn>
                    <a:cxn ang="0">
                      <a:pos x="6" y="646"/>
                    </a:cxn>
                    <a:cxn ang="0">
                      <a:pos x="0" y="646"/>
                    </a:cxn>
                    <a:cxn ang="0">
                      <a:pos x="0" y="514"/>
                    </a:cxn>
                  </a:cxnLst>
                  <a:rect l="0" t="0" r="r" b="b"/>
                  <a:pathLst>
                    <a:path w="1155" h="647">
                      <a:moveTo>
                        <a:pt x="0" y="514"/>
                      </a:moveTo>
                      <a:lnTo>
                        <a:pt x="177" y="451"/>
                      </a:lnTo>
                      <a:lnTo>
                        <a:pt x="283" y="442"/>
                      </a:lnTo>
                      <a:lnTo>
                        <a:pt x="296" y="556"/>
                      </a:lnTo>
                      <a:lnTo>
                        <a:pt x="365" y="556"/>
                      </a:lnTo>
                      <a:lnTo>
                        <a:pt x="373" y="504"/>
                      </a:lnTo>
                      <a:lnTo>
                        <a:pt x="570" y="508"/>
                      </a:lnTo>
                      <a:lnTo>
                        <a:pt x="594" y="500"/>
                      </a:lnTo>
                      <a:lnTo>
                        <a:pt x="660" y="487"/>
                      </a:lnTo>
                      <a:lnTo>
                        <a:pt x="685" y="481"/>
                      </a:lnTo>
                      <a:lnTo>
                        <a:pt x="775" y="391"/>
                      </a:lnTo>
                      <a:lnTo>
                        <a:pt x="883" y="274"/>
                      </a:lnTo>
                      <a:lnTo>
                        <a:pt x="1009" y="144"/>
                      </a:lnTo>
                      <a:lnTo>
                        <a:pt x="1093" y="75"/>
                      </a:lnTo>
                      <a:lnTo>
                        <a:pt x="1141" y="19"/>
                      </a:lnTo>
                      <a:lnTo>
                        <a:pt x="1154" y="0"/>
                      </a:lnTo>
                      <a:lnTo>
                        <a:pt x="1154" y="172"/>
                      </a:lnTo>
                      <a:lnTo>
                        <a:pt x="1039" y="281"/>
                      </a:lnTo>
                      <a:lnTo>
                        <a:pt x="907" y="425"/>
                      </a:lnTo>
                      <a:lnTo>
                        <a:pt x="799" y="549"/>
                      </a:lnTo>
                      <a:lnTo>
                        <a:pt x="739" y="597"/>
                      </a:lnTo>
                      <a:lnTo>
                        <a:pt x="678" y="625"/>
                      </a:lnTo>
                      <a:lnTo>
                        <a:pt x="630" y="632"/>
                      </a:lnTo>
                      <a:lnTo>
                        <a:pt x="402" y="632"/>
                      </a:lnTo>
                      <a:lnTo>
                        <a:pt x="294" y="625"/>
                      </a:lnTo>
                      <a:lnTo>
                        <a:pt x="197" y="611"/>
                      </a:lnTo>
                      <a:lnTo>
                        <a:pt x="132" y="618"/>
                      </a:lnTo>
                      <a:lnTo>
                        <a:pt x="65" y="639"/>
                      </a:lnTo>
                      <a:lnTo>
                        <a:pt x="6" y="646"/>
                      </a:lnTo>
                      <a:lnTo>
                        <a:pt x="0" y="646"/>
                      </a:lnTo>
                      <a:lnTo>
                        <a:pt x="0" y="514"/>
                      </a:lnTo>
                    </a:path>
                  </a:pathLst>
                </a:custGeom>
                <a:gradFill rotWithShape="0">
                  <a:gsLst>
                    <a:gs pos="0">
                      <a:srgbClr val="00E0E0"/>
                    </a:gs>
                    <a:gs pos="100000">
                      <a:srgbClr val="00E0E0">
                        <a:gamma/>
                        <a:shade val="29804"/>
                        <a:invGamma/>
                      </a:srgbClr>
                    </a:gs>
                  </a:gsLst>
                  <a:lin ang="5400000" scaled="1"/>
                </a:gradFill>
                <a:ln w="12700" cap="rnd" cmpd="sng">
                  <a:solidFill>
                    <a:schemeClr val="tx1"/>
                  </a:solidFill>
                  <a:prstDash val="solid"/>
                  <a:round/>
                  <a:headEnd/>
                  <a:tailEnd/>
                </a:ln>
                <a:effectLst/>
              </p:spPr>
              <p:txBody>
                <a:bodyPr/>
                <a:lstStyle/>
                <a:p>
                  <a:endParaRPr lang="en-US"/>
                </a:p>
              </p:txBody>
            </p:sp>
            <p:sp>
              <p:nvSpPr>
                <p:cNvPr id="66645" name="Freeform 85"/>
                <p:cNvSpPr>
                  <a:spLocks/>
                </p:cNvSpPr>
                <p:nvPr/>
              </p:nvSpPr>
              <p:spPr bwMode="auto">
                <a:xfrm>
                  <a:off x="2307" y="2304"/>
                  <a:ext cx="687" cy="708"/>
                </a:xfrm>
                <a:custGeom>
                  <a:avLst/>
                  <a:gdLst/>
                  <a:ahLst/>
                  <a:cxnLst>
                    <a:cxn ang="0">
                      <a:pos x="0" y="0"/>
                    </a:cxn>
                    <a:cxn ang="0">
                      <a:pos x="0" y="707"/>
                    </a:cxn>
                    <a:cxn ang="0">
                      <a:pos x="684" y="707"/>
                    </a:cxn>
                    <a:cxn ang="0">
                      <a:pos x="686" y="0"/>
                    </a:cxn>
                    <a:cxn ang="0">
                      <a:pos x="0" y="0"/>
                    </a:cxn>
                  </a:cxnLst>
                  <a:rect l="0" t="0" r="r" b="b"/>
                  <a:pathLst>
                    <a:path w="687" h="708">
                      <a:moveTo>
                        <a:pt x="0" y="0"/>
                      </a:moveTo>
                      <a:lnTo>
                        <a:pt x="0" y="707"/>
                      </a:lnTo>
                      <a:lnTo>
                        <a:pt x="684" y="707"/>
                      </a:lnTo>
                      <a:lnTo>
                        <a:pt x="686" y="0"/>
                      </a:lnTo>
                      <a:lnTo>
                        <a:pt x="0" y="0"/>
                      </a:lnTo>
                    </a:path>
                  </a:pathLst>
                </a:custGeom>
                <a:noFill/>
                <a:ln w="12700" cap="rnd" cmpd="sng">
                  <a:solidFill>
                    <a:schemeClr val="tx1"/>
                  </a:solidFill>
                  <a:prstDash val="solid"/>
                  <a:round/>
                  <a:headEnd/>
                  <a:tailEnd/>
                </a:ln>
                <a:effectLst/>
              </p:spPr>
              <p:txBody>
                <a:bodyPr/>
                <a:lstStyle/>
                <a:p>
                  <a:endParaRPr lang="en-US"/>
                </a:p>
              </p:txBody>
            </p:sp>
            <p:grpSp>
              <p:nvGrpSpPr>
                <p:cNvPr id="21" name="Group 86"/>
                <p:cNvGrpSpPr>
                  <a:grpSpLocks/>
                </p:cNvGrpSpPr>
                <p:nvPr/>
              </p:nvGrpSpPr>
              <p:grpSpPr bwMode="auto">
                <a:xfrm>
                  <a:off x="3101" y="1925"/>
                  <a:ext cx="105" cy="218"/>
                  <a:chOff x="3101" y="1925"/>
                  <a:chExt cx="105" cy="218"/>
                </a:xfrm>
              </p:grpSpPr>
              <p:sp>
                <p:nvSpPr>
                  <p:cNvPr id="66647" name="Freeform 87"/>
                  <p:cNvSpPr>
                    <a:spLocks/>
                  </p:cNvSpPr>
                  <p:nvPr/>
                </p:nvSpPr>
                <p:spPr bwMode="auto">
                  <a:xfrm>
                    <a:off x="3101" y="1967"/>
                    <a:ext cx="46" cy="176"/>
                  </a:xfrm>
                  <a:custGeom>
                    <a:avLst/>
                    <a:gdLst/>
                    <a:ahLst/>
                    <a:cxnLst>
                      <a:cxn ang="0">
                        <a:pos x="45" y="0"/>
                      </a:cxn>
                      <a:cxn ang="0">
                        <a:pos x="45" y="5"/>
                      </a:cxn>
                      <a:cxn ang="0">
                        <a:pos x="45" y="10"/>
                      </a:cxn>
                      <a:cxn ang="0">
                        <a:pos x="45" y="15"/>
                      </a:cxn>
                      <a:cxn ang="0">
                        <a:pos x="45" y="20"/>
                      </a:cxn>
                      <a:cxn ang="0">
                        <a:pos x="45" y="25"/>
                      </a:cxn>
                      <a:cxn ang="0">
                        <a:pos x="43" y="30"/>
                      </a:cxn>
                      <a:cxn ang="0">
                        <a:pos x="43" y="35"/>
                      </a:cxn>
                      <a:cxn ang="0">
                        <a:pos x="41" y="40"/>
                      </a:cxn>
                      <a:cxn ang="0">
                        <a:pos x="41" y="46"/>
                      </a:cxn>
                      <a:cxn ang="0">
                        <a:pos x="40" y="51"/>
                      </a:cxn>
                      <a:cxn ang="0">
                        <a:pos x="37" y="56"/>
                      </a:cxn>
                      <a:cxn ang="0">
                        <a:pos x="37" y="61"/>
                      </a:cxn>
                      <a:cxn ang="0">
                        <a:pos x="36" y="68"/>
                      </a:cxn>
                      <a:cxn ang="0">
                        <a:pos x="36" y="73"/>
                      </a:cxn>
                      <a:cxn ang="0">
                        <a:pos x="34" y="80"/>
                      </a:cxn>
                      <a:cxn ang="0">
                        <a:pos x="34" y="86"/>
                      </a:cxn>
                      <a:cxn ang="0">
                        <a:pos x="32" y="94"/>
                      </a:cxn>
                      <a:cxn ang="0">
                        <a:pos x="30" y="99"/>
                      </a:cxn>
                      <a:cxn ang="0">
                        <a:pos x="28" y="105"/>
                      </a:cxn>
                      <a:cxn ang="0">
                        <a:pos x="28" y="110"/>
                      </a:cxn>
                      <a:cxn ang="0">
                        <a:pos x="27" y="115"/>
                      </a:cxn>
                      <a:cxn ang="0">
                        <a:pos x="25" y="120"/>
                      </a:cxn>
                      <a:cxn ang="0">
                        <a:pos x="24" y="125"/>
                      </a:cxn>
                      <a:cxn ang="0">
                        <a:pos x="23" y="130"/>
                      </a:cxn>
                      <a:cxn ang="0">
                        <a:pos x="21" y="135"/>
                      </a:cxn>
                      <a:cxn ang="0">
                        <a:pos x="18" y="140"/>
                      </a:cxn>
                      <a:cxn ang="0">
                        <a:pos x="14" y="145"/>
                      </a:cxn>
                      <a:cxn ang="0">
                        <a:pos x="13" y="152"/>
                      </a:cxn>
                      <a:cxn ang="0">
                        <a:pos x="10" y="157"/>
                      </a:cxn>
                      <a:cxn ang="0">
                        <a:pos x="6" y="163"/>
                      </a:cxn>
                      <a:cxn ang="0">
                        <a:pos x="5" y="168"/>
                      </a:cxn>
                      <a:cxn ang="0">
                        <a:pos x="0" y="175"/>
                      </a:cxn>
                    </a:cxnLst>
                    <a:rect l="0" t="0" r="r" b="b"/>
                    <a:pathLst>
                      <a:path w="46" h="176">
                        <a:moveTo>
                          <a:pt x="45" y="0"/>
                        </a:moveTo>
                        <a:lnTo>
                          <a:pt x="45" y="5"/>
                        </a:lnTo>
                        <a:lnTo>
                          <a:pt x="45" y="10"/>
                        </a:lnTo>
                        <a:lnTo>
                          <a:pt x="45" y="15"/>
                        </a:lnTo>
                        <a:lnTo>
                          <a:pt x="45" y="20"/>
                        </a:lnTo>
                        <a:lnTo>
                          <a:pt x="45" y="25"/>
                        </a:lnTo>
                        <a:lnTo>
                          <a:pt x="43" y="30"/>
                        </a:lnTo>
                        <a:lnTo>
                          <a:pt x="43" y="35"/>
                        </a:lnTo>
                        <a:lnTo>
                          <a:pt x="41" y="40"/>
                        </a:lnTo>
                        <a:lnTo>
                          <a:pt x="41" y="46"/>
                        </a:lnTo>
                        <a:lnTo>
                          <a:pt x="40" y="51"/>
                        </a:lnTo>
                        <a:lnTo>
                          <a:pt x="37" y="56"/>
                        </a:lnTo>
                        <a:lnTo>
                          <a:pt x="37" y="61"/>
                        </a:lnTo>
                        <a:lnTo>
                          <a:pt x="36" y="68"/>
                        </a:lnTo>
                        <a:lnTo>
                          <a:pt x="36" y="73"/>
                        </a:lnTo>
                        <a:lnTo>
                          <a:pt x="34" y="80"/>
                        </a:lnTo>
                        <a:lnTo>
                          <a:pt x="34" y="86"/>
                        </a:lnTo>
                        <a:lnTo>
                          <a:pt x="32" y="94"/>
                        </a:lnTo>
                        <a:lnTo>
                          <a:pt x="30" y="99"/>
                        </a:lnTo>
                        <a:lnTo>
                          <a:pt x="28" y="105"/>
                        </a:lnTo>
                        <a:lnTo>
                          <a:pt x="28" y="110"/>
                        </a:lnTo>
                        <a:lnTo>
                          <a:pt x="27" y="115"/>
                        </a:lnTo>
                        <a:lnTo>
                          <a:pt x="25" y="120"/>
                        </a:lnTo>
                        <a:lnTo>
                          <a:pt x="24" y="125"/>
                        </a:lnTo>
                        <a:lnTo>
                          <a:pt x="23" y="130"/>
                        </a:lnTo>
                        <a:lnTo>
                          <a:pt x="21" y="135"/>
                        </a:lnTo>
                        <a:lnTo>
                          <a:pt x="18" y="140"/>
                        </a:lnTo>
                        <a:lnTo>
                          <a:pt x="14" y="145"/>
                        </a:lnTo>
                        <a:lnTo>
                          <a:pt x="13" y="152"/>
                        </a:lnTo>
                        <a:lnTo>
                          <a:pt x="10" y="157"/>
                        </a:lnTo>
                        <a:lnTo>
                          <a:pt x="6" y="163"/>
                        </a:lnTo>
                        <a:lnTo>
                          <a:pt x="5" y="168"/>
                        </a:lnTo>
                        <a:lnTo>
                          <a:pt x="0" y="175"/>
                        </a:lnTo>
                      </a:path>
                    </a:pathLst>
                  </a:custGeom>
                  <a:noFill/>
                  <a:ln w="12700" cap="rnd" cmpd="sng">
                    <a:solidFill>
                      <a:schemeClr val="tx1"/>
                    </a:solidFill>
                    <a:prstDash val="solid"/>
                    <a:round/>
                    <a:headEnd type="none" w="sm" len="sm"/>
                    <a:tailEnd type="none" w="sm" len="sm"/>
                  </a:ln>
                  <a:effectLst/>
                </p:spPr>
                <p:txBody>
                  <a:bodyPr/>
                  <a:lstStyle/>
                  <a:p>
                    <a:endParaRPr lang="en-US"/>
                  </a:p>
                </p:txBody>
              </p:sp>
              <p:grpSp>
                <p:nvGrpSpPr>
                  <p:cNvPr id="22" name="Group 88"/>
                  <p:cNvGrpSpPr>
                    <a:grpSpLocks/>
                  </p:cNvGrpSpPr>
                  <p:nvPr/>
                </p:nvGrpSpPr>
                <p:grpSpPr bwMode="auto">
                  <a:xfrm>
                    <a:off x="3117" y="1925"/>
                    <a:ext cx="89" cy="69"/>
                    <a:chOff x="3117" y="1925"/>
                    <a:chExt cx="89" cy="69"/>
                  </a:xfrm>
                </p:grpSpPr>
                <p:sp>
                  <p:nvSpPr>
                    <p:cNvPr id="66649" name="Line 89"/>
                    <p:cNvSpPr>
                      <a:spLocks noChangeShapeType="1"/>
                    </p:cNvSpPr>
                    <p:nvPr/>
                  </p:nvSpPr>
                  <p:spPr bwMode="auto">
                    <a:xfrm flipH="1" flipV="1">
                      <a:off x="3117" y="1948"/>
                      <a:ext cx="89" cy="24"/>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650" name="Line 90"/>
                    <p:cNvSpPr>
                      <a:spLocks noChangeShapeType="1"/>
                    </p:cNvSpPr>
                    <p:nvPr/>
                  </p:nvSpPr>
                  <p:spPr bwMode="auto">
                    <a:xfrm flipH="1">
                      <a:off x="3139" y="1925"/>
                      <a:ext cx="24" cy="69"/>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651" name="Oval 91"/>
                    <p:cNvSpPr>
                      <a:spLocks noChangeArrowheads="1"/>
                    </p:cNvSpPr>
                    <p:nvPr/>
                  </p:nvSpPr>
                  <p:spPr bwMode="auto">
                    <a:xfrm>
                      <a:off x="3132" y="1947"/>
                      <a:ext cx="48" cy="26"/>
                    </a:xfrm>
                    <a:prstGeom prst="ellipse">
                      <a:avLst/>
                    </a:prstGeom>
                    <a:solidFill>
                      <a:schemeClr val="bg1"/>
                    </a:solidFill>
                    <a:ln w="12700">
                      <a:solidFill>
                        <a:schemeClr val="tx1"/>
                      </a:solidFill>
                      <a:round/>
                      <a:headEnd/>
                      <a:tailEnd/>
                    </a:ln>
                    <a:effectLst/>
                  </p:spPr>
                  <p:txBody>
                    <a:bodyPr wrap="none" anchor="ctr"/>
                    <a:lstStyle/>
                    <a:p>
                      <a:endParaRPr lang="en-US"/>
                    </a:p>
                  </p:txBody>
                </p:sp>
              </p:grpSp>
            </p:grpSp>
            <p:sp>
              <p:nvSpPr>
                <p:cNvPr id="66652" name="Line 92"/>
                <p:cNvSpPr>
                  <a:spLocks noChangeShapeType="1"/>
                </p:cNvSpPr>
                <p:nvPr/>
              </p:nvSpPr>
              <p:spPr bwMode="auto">
                <a:xfrm>
                  <a:off x="2746" y="1948"/>
                  <a:ext cx="0" cy="135"/>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66653" name="Line 93"/>
                <p:cNvSpPr>
                  <a:spLocks noChangeShapeType="1"/>
                </p:cNvSpPr>
                <p:nvPr/>
              </p:nvSpPr>
              <p:spPr bwMode="auto">
                <a:xfrm flipH="1">
                  <a:off x="2671" y="2390"/>
                  <a:ext cx="53" cy="510"/>
                </a:xfrm>
                <a:prstGeom prst="line">
                  <a:avLst/>
                </a:prstGeom>
                <a:noFill/>
                <a:ln w="25400">
                  <a:solidFill>
                    <a:schemeClr val="tx1"/>
                  </a:solidFill>
                  <a:round/>
                  <a:headEnd type="none" w="sm" len="sm"/>
                  <a:tailEnd type="none" w="sm" len="sm"/>
                </a:ln>
                <a:effectLst/>
              </p:spPr>
              <p:txBody>
                <a:bodyPr wrap="none" anchor="ctr"/>
                <a:lstStyle/>
                <a:p>
                  <a:endParaRPr lang="en-US"/>
                </a:p>
              </p:txBody>
            </p:sp>
            <p:sp>
              <p:nvSpPr>
                <p:cNvPr id="66654" name="Oval 94"/>
                <p:cNvSpPr>
                  <a:spLocks noChangeArrowheads="1"/>
                </p:cNvSpPr>
                <p:nvPr/>
              </p:nvSpPr>
              <p:spPr bwMode="auto">
                <a:xfrm>
                  <a:off x="2561" y="2182"/>
                  <a:ext cx="45" cy="26"/>
                </a:xfrm>
                <a:prstGeom prst="ellipse">
                  <a:avLst/>
                </a:prstGeom>
                <a:solidFill>
                  <a:srgbClr val="00FF00"/>
                </a:solidFill>
                <a:ln w="12700">
                  <a:solidFill>
                    <a:schemeClr val="tx1"/>
                  </a:solidFill>
                  <a:round/>
                  <a:headEnd/>
                  <a:tailEnd/>
                </a:ln>
                <a:effectLst/>
              </p:spPr>
              <p:txBody>
                <a:bodyPr wrap="none" anchor="ctr"/>
                <a:lstStyle/>
                <a:p>
                  <a:endParaRPr lang="en-US"/>
                </a:p>
              </p:txBody>
            </p:sp>
            <p:sp>
              <p:nvSpPr>
                <p:cNvPr id="66655" name="Oval 95"/>
                <p:cNvSpPr>
                  <a:spLocks noChangeArrowheads="1"/>
                </p:cNvSpPr>
                <p:nvPr/>
              </p:nvSpPr>
              <p:spPr bwMode="auto">
                <a:xfrm>
                  <a:off x="2807" y="2115"/>
                  <a:ext cx="46" cy="26"/>
                </a:xfrm>
                <a:prstGeom prst="ellipse">
                  <a:avLst/>
                </a:prstGeom>
                <a:solidFill>
                  <a:srgbClr val="00FF00"/>
                </a:solidFill>
                <a:ln w="12700">
                  <a:solidFill>
                    <a:schemeClr val="tx1"/>
                  </a:solidFill>
                  <a:round/>
                  <a:headEnd/>
                  <a:tailEnd/>
                </a:ln>
                <a:effectLst/>
              </p:spPr>
              <p:txBody>
                <a:bodyPr wrap="none" anchor="ctr"/>
                <a:lstStyle/>
                <a:p>
                  <a:endParaRPr lang="en-US"/>
                </a:p>
              </p:txBody>
            </p:sp>
            <p:sp>
              <p:nvSpPr>
                <p:cNvPr id="66656" name="Line 96"/>
                <p:cNvSpPr>
                  <a:spLocks noChangeShapeType="1"/>
                </p:cNvSpPr>
                <p:nvPr/>
              </p:nvSpPr>
              <p:spPr bwMode="auto">
                <a:xfrm>
                  <a:off x="2564" y="2411"/>
                  <a:ext cx="56" cy="489"/>
                </a:xfrm>
                <a:prstGeom prst="line">
                  <a:avLst/>
                </a:prstGeom>
                <a:noFill/>
                <a:ln w="25400">
                  <a:solidFill>
                    <a:schemeClr val="tx1"/>
                  </a:solidFill>
                  <a:round/>
                  <a:headEnd type="none" w="sm" len="sm"/>
                  <a:tailEnd type="none" w="sm" len="sm"/>
                </a:ln>
                <a:effectLst/>
              </p:spPr>
              <p:txBody>
                <a:bodyPr wrap="none" anchor="ctr"/>
                <a:lstStyle/>
                <a:p>
                  <a:endParaRPr lang="en-US"/>
                </a:p>
              </p:txBody>
            </p:sp>
            <p:grpSp>
              <p:nvGrpSpPr>
                <p:cNvPr id="23" name="Group 97"/>
                <p:cNvGrpSpPr>
                  <a:grpSpLocks/>
                </p:cNvGrpSpPr>
                <p:nvPr/>
              </p:nvGrpSpPr>
              <p:grpSpPr bwMode="auto">
                <a:xfrm>
                  <a:off x="2728" y="1982"/>
                  <a:ext cx="34" cy="22"/>
                  <a:chOff x="2728" y="1982"/>
                  <a:chExt cx="34" cy="22"/>
                </a:xfrm>
              </p:grpSpPr>
              <p:sp>
                <p:nvSpPr>
                  <p:cNvPr id="66658" name="Line 98"/>
                  <p:cNvSpPr>
                    <a:spLocks noChangeShapeType="1"/>
                  </p:cNvSpPr>
                  <p:nvPr/>
                </p:nvSpPr>
                <p:spPr bwMode="auto">
                  <a:xfrm flipV="1">
                    <a:off x="2734" y="1986"/>
                    <a:ext cx="28" cy="18"/>
                  </a:xfrm>
                  <a:prstGeom prst="line">
                    <a:avLst/>
                  </a:prstGeom>
                  <a:noFill/>
                  <a:ln w="6350">
                    <a:solidFill>
                      <a:schemeClr val="tx1"/>
                    </a:solidFill>
                    <a:round/>
                    <a:headEnd type="none" w="sm" len="sm"/>
                    <a:tailEnd type="none" w="sm" len="sm"/>
                  </a:ln>
                  <a:effectLst/>
                </p:spPr>
                <p:txBody>
                  <a:bodyPr wrap="none" anchor="ctr"/>
                  <a:lstStyle/>
                  <a:p>
                    <a:endParaRPr lang="en-US"/>
                  </a:p>
                </p:txBody>
              </p:sp>
              <p:sp>
                <p:nvSpPr>
                  <p:cNvPr id="66659" name="Line 99"/>
                  <p:cNvSpPr>
                    <a:spLocks noChangeShapeType="1"/>
                  </p:cNvSpPr>
                  <p:nvPr/>
                </p:nvSpPr>
                <p:spPr bwMode="auto">
                  <a:xfrm flipH="1" flipV="1">
                    <a:off x="2728" y="1982"/>
                    <a:ext cx="28" cy="20"/>
                  </a:xfrm>
                  <a:prstGeom prst="line">
                    <a:avLst/>
                  </a:prstGeom>
                  <a:noFill/>
                  <a:ln w="6350">
                    <a:solidFill>
                      <a:schemeClr val="tx1"/>
                    </a:solidFill>
                    <a:round/>
                    <a:headEnd type="none" w="sm" len="sm"/>
                    <a:tailEnd type="none" w="sm" len="sm"/>
                  </a:ln>
                  <a:effectLst/>
                </p:spPr>
                <p:txBody>
                  <a:bodyPr wrap="none" anchor="ctr"/>
                  <a:lstStyle/>
                  <a:p>
                    <a:endParaRPr lang="en-US"/>
                  </a:p>
                </p:txBody>
              </p:sp>
            </p:grpSp>
            <p:grpSp>
              <p:nvGrpSpPr>
                <p:cNvPr id="24" name="Group 100"/>
                <p:cNvGrpSpPr>
                  <a:grpSpLocks/>
                </p:cNvGrpSpPr>
                <p:nvPr/>
              </p:nvGrpSpPr>
              <p:grpSpPr bwMode="auto">
                <a:xfrm>
                  <a:off x="3122" y="2012"/>
                  <a:ext cx="30" cy="22"/>
                  <a:chOff x="3122" y="2012"/>
                  <a:chExt cx="30" cy="22"/>
                </a:xfrm>
              </p:grpSpPr>
              <p:sp>
                <p:nvSpPr>
                  <p:cNvPr id="66661" name="Line 101"/>
                  <p:cNvSpPr>
                    <a:spLocks noChangeShapeType="1"/>
                  </p:cNvSpPr>
                  <p:nvPr/>
                </p:nvSpPr>
                <p:spPr bwMode="auto">
                  <a:xfrm flipV="1">
                    <a:off x="3122" y="2016"/>
                    <a:ext cx="28" cy="18"/>
                  </a:xfrm>
                  <a:prstGeom prst="line">
                    <a:avLst/>
                  </a:prstGeom>
                  <a:noFill/>
                  <a:ln w="6350">
                    <a:solidFill>
                      <a:schemeClr val="tx1"/>
                    </a:solidFill>
                    <a:round/>
                    <a:headEnd type="none" w="sm" len="sm"/>
                    <a:tailEnd type="none" w="sm" len="sm"/>
                  </a:ln>
                  <a:effectLst/>
                </p:spPr>
                <p:txBody>
                  <a:bodyPr wrap="none" anchor="ctr"/>
                  <a:lstStyle/>
                  <a:p>
                    <a:endParaRPr lang="en-US"/>
                  </a:p>
                </p:txBody>
              </p:sp>
              <p:sp>
                <p:nvSpPr>
                  <p:cNvPr id="66662" name="Line 102"/>
                  <p:cNvSpPr>
                    <a:spLocks noChangeShapeType="1"/>
                  </p:cNvSpPr>
                  <p:nvPr/>
                </p:nvSpPr>
                <p:spPr bwMode="auto">
                  <a:xfrm flipH="1" flipV="1">
                    <a:off x="3124" y="2012"/>
                    <a:ext cx="28" cy="20"/>
                  </a:xfrm>
                  <a:prstGeom prst="line">
                    <a:avLst/>
                  </a:prstGeom>
                  <a:noFill/>
                  <a:ln w="6350">
                    <a:solidFill>
                      <a:schemeClr val="tx1"/>
                    </a:solidFill>
                    <a:round/>
                    <a:headEnd type="none" w="sm" len="sm"/>
                    <a:tailEnd type="none" w="sm" len="sm"/>
                  </a:ln>
                  <a:effectLst/>
                </p:spPr>
                <p:txBody>
                  <a:bodyPr wrap="none" anchor="ctr"/>
                  <a:lstStyle/>
                  <a:p>
                    <a:endParaRPr lang="en-US"/>
                  </a:p>
                </p:txBody>
              </p:sp>
            </p:grpSp>
            <p:grpSp>
              <p:nvGrpSpPr>
                <p:cNvPr id="25" name="Group 103"/>
                <p:cNvGrpSpPr>
                  <a:grpSpLocks/>
                </p:cNvGrpSpPr>
                <p:nvPr/>
              </p:nvGrpSpPr>
              <p:grpSpPr bwMode="auto">
                <a:xfrm>
                  <a:off x="2570" y="2258"/>
                  <a:ext cx="34" cy="22"/>
                  <a:chOff x="2728" y="1982"/>
                  <a:chExt cx="34" cy="22"/>
                </a:xfrm>
              </p:grpSpPr>
              <p:sp>
                <p:nvSpPr>
                  <p:cNvPr id="66664" name="Line 104"/>
                  <p:cNvSpPr>
                    <a:spLocks noChangeShapeType="1"/>
                  </p:cNvSpPr>
                  <p:nvPr/>
                </p:nvSpPr>
                <p:spPr bwMode="auto">
                  <a:xfrm flipV="1">
                    <a:off x="2734" y="1986"/>
                    <a:ext cx="28" cy="18"/>
                  </a:xfrm>
                  <a:prstGeom prst="line">
                    <a:avLst/>
                  </a:prstGeom>
                  <a:noFill/>
                  <a:ln w="6350">
                    <a:solidFill>
                      <a:schemeClr val="tx1"/>
                    </a:solidFill>
                    <a:round/>
                    <a:headEnd type="none" w="sm" len="sm"/>
                    <a:tailEnd type="none" w="sm" len="sm"/>
                  </a:ln>
                  <a:effectLst/>
                </p:spPr>
                <p:txBody>
                  <a:bodyPr wrap="none" anchor="ctr"/>
                  <a:lstStyle/>
                  <a:p>
                    <a:endParaRPr lang="en-US"/>
                  </a:p>
                </p:txBody>
              </p:sp>
              <p:sp>
                <p:nvSpPr>
                  <p:cNvPr id="66665" name="Line 105"/>
                  <p:cNvSpPr>
                    <a:spLocks noChangeShapeType="1"/>
                  </p:cNvSpPr>
                  <p:nvPr/>
                </p:nvSpPr>
                <p:spPr bwMode="auto">
                  <a:xfrm flipH="1" flipV="1">
                    <a:off x="2728" y="1982"/>
                    <a:ext cx="28" cy="20"/>
                  </a:xfrm>
                  <a:prstGeom prst="line">
                    <a:avLst/>
                  </a:prstGeom>
                  <a:noFill/>
                  <a:ln w="6350">
                    <a:solidFill>
                      <a:schemeClr val="tx1"/>
                    </a:solidFill>
                    <a:round/>
                    <a:headEnd type="none" w="sm" len="sm"/>
                    <a:tailEnd type="none" w="sm" len="sm"/>
                  </a:ln>
                  <a:effectLst/>
                </p:spPr>
                <p:txBody>
                  <a:bodyPr wrap="none" anchor="ctr"/>
                  <a:lstStyle/>
                  <a:p>
                    <a:endParaRPr lang="en-US"/>
                  </a:p>
                </p:txBody>
              </p:sp>
            </p:grpSp>
            <p:grpSp>
              <p:nvGrpSpPr>
                <p:cNvPr id="26" name="Group 106"/>
                <p:cNvGrpSpPr>
                  <a:grpSpLocks/>
                </p:cNvGrpSpPr>
                <p:nvPr/>
              </p:nvGrpSpPr>
              <p:grpSpPr bwMode="auto">
                <a:xfrm>
                  <a:off x="2814" y="2208"/>
                  <a:ext cx="34" cy="22"/>
                  <a:chOff x="2728" y="1982"/>
                  <a:chExt cx="34" cy="22"/>
                </a:xfrm>
              </p:grpSpPr>
              <p:sp>
                <p:nvSpPr>
                  <p:cNvPr id="66667" name="Line 107"/>
                  <p:cNvSpPr>
                    <a:spLocks noChangeShapeType="1"/>
                  </p:cNvSpPr>
                  <p:nvPr/>
                </p:nvSpPr>
                <p:spPr bwMode="auto">
                  <a:xfrm flipV="1">
                    <a:off x="2734" y="1986"/>
                    <a:ext cx="28" cy="18"/>
                  </a:xfrm>
                  <a:prstGeom prst="line">
                    <a:avLst/>
                  </a:prstGeom>
                  <a:noFill/>
                  <a:ln w="6350">
                    <a:solidFill>
                      <a:schemeClr val="tx1"/>
                    </a:solidFill>
                    <a:round/>
                    <a:headEnd type="none" w="sm" len="sm"/>
                    <a:tailEnd type="none" w="sm" len="sm"/>
                  </a:ln>
                  <a:effectLst/>
                </p:spPr>
                <p:txBody>
                  <a:bodyPr wrap="none" anchor="ctr"/>
                  <a:lstStyle/>
                  <a:p>
                    <a:endParaRPr lang="en-US"/>
                  </a:p>
                </p:txBody>
              </p:sp>
              <p:sp>
                <p:nvSpPr>
                  <p:cNvPr id="66668" name="Line 108"/>
                  <p:cNvSpPr>
                    <a:spLocks noChangeShapeType="1"/>
                  </p:cNvSpPr>
                  <p:nvPr/>
                </p:nvSpPr>
                <p:spPr bwMode="auto">
                  <a:xfrm flipH="1" flipV="1">
                    <a:off x="2728" y="1982"/>
                    <a:ext cx="28" cy="20"/>
                  </a:xfrm>
                  <a:prstGeom prst="line">
                    <a:avLst/>
                  </a:prstGeom>
                  <a:noFill/>
                  <a:ln w="6350">
                    <a:solidFill>
                      <a:schemeClr val="tx1"/>
                    </a:solidFill>
                    <a:round/>
                    <a:headEnd type="none" w="sm" len="sm"/>
                    <a:tailEnd type="none" w="sm" len="sm"/>
                  </a:ln>
                  <a:effectLst/>
                </p:spPr>
                <p:txBody>
                  <a:bodyPr wrap="none" anchor="ctr"/>
                  <a:lstStyle/>
                  <a:p>
                    <a:endParaRPr lang="en-US"/>
                  </a:p>
                </p:txBody>
              </p:sp>
            </p:grpSp>
          </p:grpSp>
          <p:sp>
            <p:nvSpPr>
              <p:cNvPr id="66669" name="Rectangle 109"/>
              <p:cNvSpPr>
                <a:spLocks noChangeArrowheads="1"/>
              </p:cNvSpPr>
              <p:nvPr/>
            </p:nvSpPr>
            <p:spPr bwMode="auto">
              <a:xfrm>
                <a:off x="2454" y="2702"/>
                <a:ext cx="864" cy="288"/>
              </a:xfrm>
              <a:prstGeom prst="rect">
                <a:avLst/>
              </a:prstGeom>
              <a:noFill/>
              <a:ln w="9525">
                <a:noFill/>
                <a:miter lim="800000"/>
                <a:headEnd/>
                <a:tailEnd/>
              </a:ln>
              <a:effectLst/>
            </p:spPr>
            <p:txBody>
              <a:bodyPr wrap="none" lIns="92075" tIns="46038" rIns="92075" bIns="46038">
                <a:spAutoFit/>
              </a:bodyPr>
              <a:lstStyle/>
              <a:p>
                <a:pPr algn="ctr" eaLnBrk="0" hangingPunct="0"/>
                <a:r>
                  <a:rPr lang="en-US" sz="1200" b="1">
                    <a:solidFill>
                      <a:schemeClr val="folHlink"/>
                    </a:solidFill>
                  </a:rPr>
                  <a:t>Common Model </a:t>
                </a:r>
              </a:p>
              <a:p>
                <a:pPr algn="ctr" eaLnBrk="0" hangingPunct="0"/>
                <a:r>
                  <a:rPr lang="en-US" sz="1200" b="1">
                    <a:solidFill>
                      <a:schemeClr val="folHlink"/>
                    </a:solidFill>
                  </a:rPr>
                  <a:t>Representation</a:t>
                </a:r>
              </a:p>
            </p:txBody>
          </p:sp>
        </p:grpSp>
      </p:grpSp>
      <p:sp>
        <p:nvSpPr>
          <p:cNvPr id="66670" name="Text Box 110"/>
          <p:cNvSpPr txBox="1">
            <a:spLocks noChangeArrowheads="1"/>
          </p:cNvSpPr>
          <p:nvPr/>
        </p:nvSpPr>
        <p:spPr bwMode="auto">
          <a:xfrm>
            <a:off x="0" y="1752600"/>
            <a:ext cx="36576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Contact</a:t>
            </a:r>
            <a:endParaRPr lang="en-US" dirty="0"/>
          </a:p>
        </p:txBody>
      </p:sp>
      <p:sp>
        <p:nvSpPr>
          <p:cNvPr id="3" name="Text Placeholder 2"/>
          <p:cNvSpPr>
            <a:spLocks noGrp="1"/>
          </p:cNvSpPr>
          <p:nvPr>
            <p:ph type="body" idx="4294967295"/>
          </p:nvPr>
        </p:nvSpPr>
        <p:spPr/>
        <p:txBody>
          <a:bodyPr/>
          <a:lstStyle/>
          <a:p>
            <a:r>
              <a:rPr lang="en-US" dirty="0" smtClean="0"/>
              <a:t>Todd Little</a:t>
            </a:r>
          </a:p>
          <a:p>
            <a:pPr lvl="1"/>
            <a:r>
              <a:rPr lang="en-US" dirty="0" smtClean="0"/>
              <a:t>tlittle@lgc.com</a:t>
            </a:r>
          </a:p>
          <a:p>
            <a:pPr lvl="1"/>
            <a:r>
              <a:rPr lang="en-US" dirty="0" smtClean="0"/>
              <a:t>www.toddlittleweb.com</a:t>
            </a:r>
          </a:p>
          <a:p>
            <a:endParaRPr lang="en-US" dirty="0" smtClean="0"/>
          </a:p>
          <a:p>
            <a:r>
              <a:rPr lang="en-US" dirty="0" smtClean="0"/>
              <a:t>Joe Hughes</a:t>
            </a:r>
          </a:p>
          <a:p>
            <a:pPr lvl="1"/>
            <a:r>
              <a:rPr lang="en-US" dirty="0" smtClean="0"/>
              <a:t>joeh@logigear.com</a:t>
            </a:r>
          </a:p>
          <a:p>
            <a:pPr lvl="1"/>
            <a:r>
              <a:rPr lang="en-US" dirty="0" smtClean="0"/>
              <a:t>www.logigear.com</a:t>
            </a:r>
            <a:endParaRPr lang="en-US" dirty="0"/>
          </a:p>
        </p:txBody>
      </p:sp>
      <p:pic>
        <p:nvPicPr>
          <p:cNvPr id="4" name="Picture 3" descr="51sOIwJFqRL"/>
          <p:cNvPicPr>
            <a:picLocks noChangeAspect="1" noChangeArrowheads="1"/>
          </p:cNvPicPr>
          <p:nvPr/>
        </p:nvPicPr>
        <p:blipFill>
          <a:blip r:embed="rId3"/>
          <a:srcRect l="12202" r="12228"/>
          <a:stretch>
            <a:fillRect/>
          </a:stretch>
        </p:blipFill>
        <p:spPr bwMode="auto">
          <a:xfrm>
            <a:off x="4597400" y="619416"/>
            <a:ext cx="4368800" cy="578138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BigT2"/>
          <p:cNvPicPr>
            <a:picLocks noChangeAspect="1" noChangeArrowheads="1"/>
          </p:cNvPicPr>
          <p:nvPr/>
        </p:nvPicPr>
        <p:blipFill>
          <a:blip r:embed="rId8"/>
          <a:srcRect l="18808"/>
          <a:stretch>
            <a:fillRect/>
          </a:stretch>
        </p:blipFill>
        <p:spPr bwMode="auto">
          <a:xfrm>
            <a:off x="0" y="0"/>
            <a:ext cx="9210675" cy="6858000"/>
          </a:xfrm>
          <a:prstGeom prst="rect">
            <a:avLst/>
          </a:prstGeom>
          <a:noFill/>
        </p:spPr>
      </p:pic>
      <p:sp>
        <p:nvSpPr>
          <p:cNvPr id="153603" name="Rectangle 3"/>
          <p:cNvSpPr>
            <a:spLocks noGrp="1" noChangeArrowheads="1"/>
          </p:cNvSpPr>
          <p:nvPr>
            <p:ph type="title" sz="quarter"/>
          </p:nvPr>
        </p:nvSpPr>
        <p:spPr>
          <a:xfrm>
            <a:off x="152400" y="274638"/>
            <a:ext cx="8991600" cy="1143000"/>
          </a:xfrm>
          <a:noFill/>
        </p:spPr>
        <p:txBody>
          <a:bodyPr/>
          <a:lstStyle/>
          <a:p>
            <a:r>
              <a:rPr lang="en-US" sz="4000">
                <a:solidFill>
                  <a:srgbClr val="FFFFCC"/>
                </a:solidFill>
              </a:rPr>
              <a:t>A typical software project</a:t>
            </a:r>
            <a:r>
              <a:rPr lang="en-US" sz="4000"/>
              <a:t> </a:t>
            </a:r>
          </a:p>
        </p:txBody>
      </p:sp>
      <p:grpSp>
        <p:nvGrpSpPr>
          <p:cNvPr id="2" name="Group 4"/>
          <p:cNvGrpSpPr>
            <a:grpSpLocks/>
          </p:cNvGrpSpPr>
          <p:nvPr/>
        </p:nvGrpSpPr>
        <p:grpSpPr bwMode="auto">
          <a:xfrm>
            <a:off x="503238" y="1676400"/>
            <a:ext cx="4983162" cy="463550"/>
            <a:chOff x="317" y="1056"/>
            <a:chExt cx="3139" cy="292"/>
          </a:xfrm>
        </p:grpSpPr>
        <p:sp>
          <p:nvSpPr>
            <p:cNvPr id="153605" name="Text Box 5"/>
            <p:cNvSpPr txBox="1">
              <a:spLocks noChangeArrowheads="1"/>
            </p:cNvSpPr>
            <p:nvPr/>
          </p:nvSpPr>
          <p:spPr bwMode="auto">
            <a:xfrm>
              <a:off x="528" y="1056"/>
              <a:ext cx="2928"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When will we get the requirements?</a:t>
              </a:r>
            </a:p>
          </p:txBody>
        </p:sp>
        <p:pic>
          <p:nvPicPr>
            <p:cNvPr id="153606" name="Picture 6" descr="dorothy1"/>
            <p:cNvPicPr>
              <a:picLocks noChangeAspect="1" noChangeArrowheads="1"/>
            </p:cNvPicPr>
            <p:nvPr/>
          </p:nvPicPr>
          <p:blipFill>
            <a:blip r:embed="rId9">
              <a:clrChange>
                <a:clrFrom>
                  <a:srgbClr val="FEFEEE"/>
                </a:clrFrom>
                <a:clrTo>
                  <a:srgbClr val="FEFEEE">
                    <a:alpha val="0"/>
                  </a:srgbClr>
                </a:clrTo>
              </a:clrChange>
            </a:blip>
            <a:srcRect/>
            <a:stretch>
              <a:fillRect/>
            </a:stretch>
          </p:blipFill>
          <p:spPr bwMode="auto">
            <a:xfrm>
              <a:off x="317" y="1056"/>
              <a:ext cx="157" cy="292"/>
            </a:xfrm>
            <a:prstGeom prst="rect">
              <a:avLst/>
            </a:prstGeom>
            <a:noFill/>
            <a:ln w="9525">
              <a:noFill/>
              <a:miter lim="800000"/>
              <a:headEnd/>
              <a:tailEnd/>
            </a:ln>
          </p:spPr>
        </p:pic>
      </p:grpSp>
      <p:grpSp>
        <p:nvGrpSpPr>
          <p:cNvPr id="3" name="Group 7"/>
          <p:cNvGrpSpPr>
            <a:grpSpLocks/>
          </p:cNvGrpSpPr>
          <p:nvPr/>
        </p:nvGrpSpPr>
        <p:grpSpPr bwMode="auto">
          <a:xfrm>
            <a:off x="500063" y="2057400"/>
            <a:ext cx="6815137" cy="484188"/>
            <a:chOff x="315" y="1296"/>
            <a:chExt cx="4293" cy="305"/>
          </a:xfrm>
        </p:grpSpPr>
        <p:sp>
          <p:nvSpPr>
            <p:cNvPr id="153608" name="Text Box 8"/>
            <p:cNvSpPr txBox="1">
              <a:spLocks noChangeArrowheads="1"/>
            </p:cNvSpPr>
            <p:nvPr/>
          </p:nvSpPr>
          <p:spPr bwMode="auto">
            <a:xfrm>
              <a:off x="528" y="1296"/>
              <a:ext cx="4080"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All in good time, my little pretty, all in good time</a:t>
              </a:r>
            </a:p>
          </p:txBody>
        </p:sp>
        <p:pic>
          <p:nvPicPr>
            <p:cNvPr id="153609" name="Picture 9" descr="wwitch"/>
            <p:cNvPicPr>
              <a:picLocks noChangeAspect="1" noChangeArrowheads="1"/>
            </p:cNvPicPr>
            <p:nvPr/>
          </p:nvPicPr>
          <p:blipFill>
            <a:blip r:embed="rId10">
              <a:clrChange>
                <a:clrFrom>
                  <a:srgbClr val="FEFEFE"/>
                </a:clrFrom>
                <a:clrTo>
                  <a:srgbClr val="FEFEFE">
                    <a:alpha val="0"/>
                  </a:srgbClr>
                </a:clrTo>
              </a:clrChange>
            </a:blip>
            <a:srcRect/>
            <a:stretch>
              <a:fillRect/>
            </a:stretch>
          </p:blipFill>
          <p:spPr bwMode="auto">
            <a:xfrm>
              <a:off x="315" y="1339"/>
              <a:ext cx="161" cy="262"/>
            </a:xfrm>
            <a:prstGeom prst="rect">
              <a:avLst/>
            </a:prstGeom>
            <a:noFill/>
            <a:ln w="9525">
              <a:noFill/>
              <a:miter lim="800000"/>
              <a:headEnd/>
              <a:tailEnd/>
            </a:ln>
          </p:spPr>
        </p:pic>
      </p:grpSp>
      <p:grpSp>
        <p:nvGrpSpPr>
          <p:cNvPr id="4" name="Group 10"/>
          <p:cNvGrpSpPr>
            <a:grpSpLocks/>
          </p:cNvGrpSpPr>
          <p:nvPr/>
        </p:nvGrpSpPr>
        <p:grpSpPr bwMode="auto">
          <a:xfrm>
            <a:off x="500063" y="2438400"/>
            <a:ext cx="6815137" cy="525463"/>
            <a:chOff x="315" y="1536"/>
            <a:chExt cx="4293" cy="331"/>
          </a:xfrm>
        </p:grpSpPr>
        <p:sp>
          <p:nvSpPr>
            <p:cNvPr id="153611" name="Text Box 11"/>
            <p:cNvSpPr txBox="1">
              <a:spLocks noChangeArrowheads="1"/>
            </p:cNvSpPr>
            <p:nvPr/>
          </p:nvSpPr>
          <p:spPr bwMode="auto">
            <a:xfrm>
              <a:off x="528" y="1536"/>
              <a:ext cx="4080"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But I guess it doesn't matter anyway</a:t>
              </a:r>
            </a:p>
          </p:txBody>
        </p:sp>
        <p:pic>
          <p:nvPicPr>
            <p:cNvPr id="153612" name="Picture 12" descr="dorothy1"/>
            <p:cNvPicPr>
              <a:picLocks noChangeAspect="1" noChangeArrowheads="1"/>
            </p:cNvPicPr>
            <p:nvPr/>
          </p:nvPicPr>
          <p:blipFill>
            <a:blip r:embed="rId9">
              <a:clrChange>
                <a:clrFrom>
                  <a:srgbClr val="FEFEEE"/>
                </a:clrFrom>
                <a:clrTo>
                  <a:srgbClr val="FEFEEE">
                    <a:alpha val="0"/>
                  </a:srgbClr>
                </a:clrTo>
              </a:clrChange>
            </a:blip>
            <a:srcRect/>
            <a:stretch>
              <a:fillRect/>
            </a:stretch>
          </p:blipFill>
          <p:spPr bwMode="auto">
            <a:xfrm>
              <a:off x="315" y="1567"/>
              <a:ext cx="161" cy="300"/>
            </a:xfrm>
            <a:prstGeom prst="rect">
              <a:avLst/>
            </a:prstGeom>
            <a:noFill/>
            <a:ln w="9525">
              <a:noFill/>
              <a:miter lim="800000"/>
              <a:headEnd/>
              <a:tailEnd/>
            </a:ln>
          </p:spPr>
        </p:pic>
      </p:grpSp>
      <p:grpSp>
        <p:nvGrpSpPr>
          <p:cNvPr id="5" name="Group 13"/>
          <p:cNvGrpSpPr>
            <a:grpSpLocks/>
          </p:cNvGrpSpPr>
          <p:nvPr/>
        </p:nvGrpSpPr>
        <p:grpSpPr bwMode="auto">
          <a:xfrm>
            <a:off x="500063" y="5314950"/>
            <a:ext cx="6815137" cy="476250"/>
            <a:chOff x="315" y="3120"/>
            <a:chExt cx="4293" cy="300"/>
          </a:xfrm>
        </p:grpSpPr>
        <p:sp>
          <p:nvSpPr>
            <p:cNvPr id="153614" name="Text Box 14"/>
            <p:cNvSpPr txBox="1">
              <a:spLocks noChangeArrowheads="1"/>
            </p:cNvSpPr>
            <p:nvPr/>
          </p:nvSpPr>
          <p:spPr bwMode="auto">
            <a:xfrm>
              <a:off x="528" y="3126"/>
              <a:ext cx="4080"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Doesn't anybody believe me?</a:t>
              </a:r>
            </a:p>
          </p:txBody>
        </p:sp>
        <p:pic>
          <p:nvPicPr>
            <p:cNvPr id="153615" name="Picture 15" descr="dorothy1"/>
            <p:cNvPicPr>
              <a:picLocks noChangeAspect="1" noChangeArrowheads="1"/>
            </p:cNvPicPr>
            <p:nvPr/>
          </p:nvPicPr>
          <p:blipFill>
            <a:blip r:embed="rId9">
              <a:clrChange>
                <a:clrFrom>
                  <a:srgbClr val="FEFEEE"/>
                </a:clrFrom>
                <a:clrTo>
                  <a:srgbClr val="FEFEEE">
                    <a:alpha val="0"/>
                  </a:srgbClr>
                </a:clrTo>
              </a:clrChange>
            </a:blip>
            <a:srcRect/>
            <a:stretch>
              <a:fillRect/>
            </a:stretch>
          </p:blipFill>
          <p:spPr bwMode="auto">
            <a:xfrm>
              <a:off x="315" y="3120"/>
              <a:ext cx="161" cy="300"/>
            </a:xfrm>
            <a:prstGeom prst="rect">
              <a:avLst/>
            </a:prstGeom>
            <a:noFill/>
            <a:ln w="9525">
              <a:noFill/>
              <a:miter lim="800000"/>
              <a:headEnd/>
              <a:tailEnd/>
            </a:ln>
          </p:spPr>
        </p:pic>
      </p:grpSp>
      <p:grpSp>
        <p:nvGrpSpPr>
          <p:cNvPr id="6" name="Group 16"/>
          <p:cNvGrpSpPr>
            <a:grpSpLocks/>
          </p:cNvGrpSpPr>
          <p:nvPr/>
        </p:nvGrpSpPr>
        <p:grpSpPr bwMode="auto">
          <a:xfrm>
            <a:off x="500063" y="6086475"/>
            <a:ext cx="6815137" cy="542925"/>
            <a:chOff x="315" y="3606"/>
            <a:chExt cx="4293" cy="342"/>
          </a:xfrm>
        </p:grpSpPr>
        <p:sp>
          <p:nvSpPr>
            <p:cNvPr id="153617" name="Text Box 17"/>
            <p:cNvSpPr txBox="1">
              <a:spLocks noChangeArrowheads="1"/>
            </p:cNvSpPr>
            <p:nvPr/>
          </p:nvSpPr>
          <p:spPr bwMode="auto">
            <a:xfrm>
              <a:off x="528" y="3606"/>
              <a:ext cx="4080"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You're a very bad man!</a:t>
              </a:r>
            </a:p>
          </p:txBody>
        </p:sp>
        <p:pic>
          <p:nvPicPr>
            <p:cNvPr id="153618" name="Picture 18" descr="dorothy1"/>
            <p:cNvPicPr>
              <a:picLocks noChangeAspect="1" noChangeArrowheads="1"/>
            </p:cNvPicPr>
            <p:nvPr/>
          </p:nvPicPr>
          <p:blipFill>
            <a:blip r:embed="rId9">
              <a:clrChange>
                <a:clrFrom>
                  <a:srgbClr val="FEFEEE"/>
                </a:clrFrom>
                <a:clrTo>
                  <a:srgbClr val="FEFEEE">
                    <a:alpha val="0"/>
                  </a:srgbClr>
                </a:clrTo>
              </a:clrChange>
            </a:blip>
            <a:srcRect/>
            <a:stretch>
              <a:fillRect/>
            </a:stretch>
          </p:blipFill>
          <p:spPr bwMode="auto">
            <a:xfrm>
              <a:off x="315" y="3648"/>
              <a:ext cx="161" cy="300"/>
            </a:xfrm>
            <a:prstGeom prst="rect">
              <a:avLst/>
            </a:prstGeom>
            <a:noFill/>
            <a:ln w="9525">
              <a:noFill/>
              <a:miter lim="800000"/>
              <a:headEnd/>
              <a:tailEnd/>
            </a:ln>
          </p:spPr>
        </p:pic>
      </p:grpSp>
      <p:grpSp>
        <p:nvGrpSpPr>
          <p:cNvPr id="7" name="Group 19"/>
          <p:cNvGrpSpPr>
            <a:grpSpLocks/>
          </p:cNvGrpSpPr>
          <p:nvPr/>
        </p:nvGrpSpPr>
        <p:grpSpPr bwMode="auto">
          <a:xfrm>
            <a:off x="500063" y="2819400"/>
            <a:ext cx="6815137" cy="492125"/>
            <a:chOff x="315" y="1776"/>
            <a:chExt cx="4293" cy="310"/>
          </a:xfrm>
        </p:grpSpPr>
        <p:sp>
          <p:nvSpPr>
            <p:cNvPr id="153620" name="Text Box 20"/>
            <p:cNvSpPr txBox="1">
              <a:spLocks noChangeArrowheads="1"/>
            </p:cNvSpPr>
            <p:nvPr/>
          </p:nvSpPr>
          <p:spPr bwMode="auto">
            <a:xfrm>
              <a:off x="528" y="1776"/>
              <a:ext cx="4080"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Just give me your estimates by this afternoon</a:t>
              </a:r>
            </a:p>
          </p:txBody>
        </p:sp>
        <p:pic>
          <p:nvPicPr>
            <p:cNvPr id="153621" name="Picture 21" descr="wwitch"/>
            <p:cNvPicPr>
              <a:picLocks noChangeAspect="1" noChangeArrowheads="1"/>
            </p:cNvPicPr>
            <p:nvPr/>
          </p:nvPicPr>
          <p:blipFill>
            <a:blip r:embed="rId10">
              <a:clrChange>
                <a:clrFrom>
                  <a:srgbClr val="FEFEFE"/>
                </a:clrFrom>
                <a:clrTo>
                  <a:srgbClr val="FEFEFE">
                    <a:alpha val="0"/>
                  </a:srgbClr>
                </a:clrTo>
              </a:clrChange>
            </a:blip>
            <a:srcRect/>
            <a:stretch>
              <a:fillRect/>
            </a:stretch>
          </p:blipFill>
          <p:spPr bwMode="auto">
            <a:xfrm>
              <a:off x="315" y="1824"/>
              <a:ext cx="161" cy="262"/>
            </a:xfrm>
            <a:prstGeom prst="rect">
              <a:avLst/>
            </a:prstGeom>
            <a:noFill/>
            <a:ln w="9525">
              <a:noFill/>
              <a:miter lim="800000"/>
              <a:headEnd/>
              <a:tailEnd/>
            </a:ln>
          </p:spPr>
        </p:pic>
      </p:grpSp>
      <p:grpSp>
        <p:nvGrpSpPr>
          <p:cNvPr id="8" name="Group 22"/>
          <p:cNvGrpSpPr>
            <a:grpSpLocks/>
          </p:cNvGrpSpPr>
          <p:nvPr/>
        </p:nvGrpSpPr>
        <p:grpSpPr bwMode="auto">
          <a:xfrm>
            <a:off x="500063" y="4171950"/>
            <a:ext cx="6815137" cy="466725"/>
            <a:chOff x="315" y="2400"/>
            <a:chExt cx="4293" cy="294"/>
          </a:xfrm>
        </p:grpSpPr>
        <p:sp>
          <p:nvSpPr>
            <p:cNvPr id="153623" name="Text Box 23"/>
            <p:cNvSpPr txBox="1">
              <a:spLocks noChangeArrowheads="1"/>
            </p:cNvSpPr>
            <p:nvPr/>
          </p:nvSpPr>
          <p:spPr bwMode="auto">
            <a:xfrm>
              <a:off x="528" y="2406"/>
              <a:ext cx="4080"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No, we need something today!</a:t>
              </a:r>
            </a:p>
          </p:txBody>
        </p:sp>
        <p:pic>
          <p:nvPicPr>
            <p:cNvPr id="153624" name="Picture 24" descr="wwitch"/>
            <p:cNvPicPr>
              <a:picLocks noChangeAspect="1" noChangeArrowheads="1"/>
            </p:cNvPicPr>
            <p:nvPr/>
          </p:nvPicPr>
          <p:blipFill>
            <a:blip r:embed="rId10">
              <a:clrChange>
                <a:clrFrom>
                  <a:srgbClr val="FEFEFE"/>
                </a:clrFrom>
                <a:clrTo>
                  <a:srgbClr val="FEFEFE">
                    <a:alpha val="0"/>
                  </a:srgbClr>
                </a:clrTo>
              </a:clrChange>
            </a:blip>
            <a:srcRect/>
            <a:stretch>
              <a:fillRect/>
            </a:stretch>
          </p:blipFill>
          <p:spPr bwMode="auto">
            <a:xfrm>
              <a:off x="315" y="2400"/>
              <a:ext cx="161" cy="262"/>
            </a:xfrm>
            <a:prstGeom prst="rect">
              <a:avLst/>
            </a:prstGeom>
            <a:noFill/>
            <a:ln w="9525">
              <a:noFill/>
              <a:miter lim="800000"/>
              <a:headEnd/>
              <a:tailEnd/>
            </a:ln>
          </p:spPr>
        </p:pic>
      </p:grpSp>
      <p:grpSp>
        <p:nvGrpSpPr>
          <p:cNvPr id="9" name="Group 25"/>
          <p:cNvGrpSpPr>
            <a:grpSpLocks/>
          </p:cNvGrpSpPr>
          <p:nvPr/>
        </p:nvGrpSpPr>
        <p:grpSpPr bwMode="auto">
          <a:xfrm>
            <a:off x="500063" y="5705475"/>
            <a:ext cx="7729537" cy="482600"/>
            <a:chOff x="315" y="3366"/>
            <a:chExt cx="4869" cy="304"/>
          </a:xfrm>
        </p:grpSpPr>
        <p:sp>
          <p:nvSpPr>
            <p:cNvPr id="153626" name="Text Box 26"/>
            <p:cNvSpPr txBox="1">
              <a:spLocks noChangeArrowheads="1"/>
            </p:cNvSpPr>
            <p:nvPr/>
          </p:nvSpPr>
          <p:spPr bwMode="auto">
            <a:xfrm>
              <a:off x="528" y="3366"/>
              <a:ext cx="4656"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I already promised the customer it will be out in 6 months</a:t>
              </a:r>
            </a:p>
          </p:txBody>
        </p:sp>
        <p:pic>
          <p:nvPicPr>
            <p:cNvPr id="153627" name="Picture 27" descr="wwitch"/>
            <p:cNvPicPr>
              <a:picLocks noChangeAspect="1" noChangeArrowheads="1"/>
            </p:cNvPicPr>
            <p:nvPr/>
          </p:nvPicPr>
          <p:blipFill>
            <a:blip r:embed="rId10">
              <a:clrChange>
                <a:clrFrom>
                  <a:srgbClr val="FEFEFE"/>
                </a:clrFrom>
                <a:clrTo>
                  <a:srgbClr val="FEFEFE">
                    <a:alpha val="0"/>
                  </a:srgbClr>
                </a:clrTo>
              </a:clrChange>
            </a:blip>
            <a:srcRect/>
            <a:stretch>
              <a:fillRect/>
            </a:stretch>
          </p:blipFill>
          <p:spPr bwMode="auto">
            <a:xfrm>
              <a:off x="315" y="3408"/>
              <a:ext cx="161" cy="262"/>
            </a:xfrm>
            <a:prstGeom prst="rect">
              <a:avLst/>
            </a:prstGeom>
            <a:noFill/>
            <a:ln w="9525">
              <a:noFill/>
              <a:miter lim="800000"/>
              <a:headEnd/>
              <a:tailEnd/>
            </a:ln>
          </p:spPr>
        </p:pic>
      </p:grpSp>
      <p:grpSp>
        <p:nvGrpSpPr>
          <p:cNvPr id="10" name="Group 28"/>
          <p:cNvGrpSpPr>
            <a:grpSpLocks/>
          </p:cNvGrpSpPr>
          <p:nvPr/>
        </p:nvGrpSpPr>
        <p:grpSpPr bwMode="auto">
          <a:xfrm>
            <a:off x="500063" y="4933950"/>
            <a:ext cx="6815137" cy="466725"/>
            <a:chOff x="315" y="2880"/>
            <a:chExt cx="4293" cy="294"/>
          </a:xfrm>
        </p:grpSpPr>
        <p:sp>
          <p:nvSpPr>
            <p:cNvPr id="153629" name="Text Box 29"/>
            <p:cNvSpPr txBox="1">
              <a:spLocks noChangeArrowheads="1"/>
            </p:cNvSpPr>
            <p:nvPr/>
          </p:nvSpPr>
          <p:spPr bwMode="auto">
            <a:xfrm>
              <a:off x="528" y="2886"/>
              <a:ext cx="4080"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No, we need it sooner.</a:t>
              </a:r>
            </a:p>
          </p:txBody>
        </p:sp>
        <p:pic>
          <p:nvPicPr>
            <p:cNvPr id="153630" name="Picture 30" descr="wwitch"/>
            <p:cNvPicPr>
              <a:picLocks noChangeAspect="1" noChangeArrowheads="1"/>
            </p:cNvPicPr>
            <p:nvPr/>
          </p:nvPicPr>
          <p:blipFill>
            <a:blip r:embed="rId10">
              <a:clrChange>
                <a:clrFrom>
                  <a:srgbClr val="FEFEFE"/>
                </a:clrFrom>
                <a:clrTo>
                  <a:srgbClr val="FEFEFE">
                    <a:alpha val="0"/>
                  </a:srgbClr>
                </a:clrTo>
              </a:clrChange>
            </a:blip>
            <a:srcRect/>
            <a:stretch>
              <a:fillRect/>
            </a:stretch>
          </p:blipFill>
          <p:spPr bwMode="auto">
            <a:xfrm>
              <a:off x="315" y="2880"/>
              <a:ext cx="161" cy="262"/>
            </a:xfrm>
            <a:prstGeom prst="rect">
              <a:avLst/>
            </a:prstGeom>
            <a:noFill/>
            <a:ln w="9525">
              <a:noFill/>
              <a:miter lim="800000"/>
              <a:headEnd/>
              <a:tailEnd/>
            </a:ln>
          </p:spPr>
        </p:pic>
      </p:grpSp>
      <p:grpSp>
        <p:nvGrpSpPr>
          <p:cNvPr id="11" name="Group 31"/>
          <p:cNvGrpSpPr>
            <a:grpSpLocks/>
          </p:cNvGrpSpPr>
          <p:nvPr/>
        </p:nvGrpSpPr>
        <p:grpSpPr bwMode="auto">
          <a:xfrm>
            <a:off x="381000" y="3594100"/>
            <a:ext cx="8229600" cy="676275"/>
            <a:chOff x="240" y="2016"/>
            <a:chExt cx="5184" cy="426"/>
          </a:xfrm>
        </p:grpSpPr>
        <p:sp>
          <p:nvSpPr>
            <p:cNvPr id="153632" name="Text Box 32"/>
            <p:cNvSpPr txBox="1">
              <a:spLocks noChangeArrowheads="1"/>
            </p:cNvSpPr>
            <p:nvPr/>
          </p:nvSpPr>
          <p:spPr bwMode="auto">
            <a:xfrm>
              <a:off x="528" y="2016"/>
              <a:ext cx="4896" cy="426"/>
            </a:xfrm>
            <a:prstGeom prst="rect">
              <a:avLst/>
            </a:prstGeom>
            <a:noFill/>
            <a:ln w="9525">
              <a:noFill/>
              <a:miter lim="800000"/>
              <a:headEnd/>
              <a:tailEnd/>
            </a:ln>
            <a:effectLst/>
          </p:spPr>
          <p:txBody>
            <a:bodyPr>
              <a:spAutoFit/>
            </a:bodyPr>
            <a:lstStyle/>
            <a:p>
              <a:pPr>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Not so fast! Not so fast! ... I'll have to give the matter a little thought. Go away and come back tomorrow</a:t>
              </a:r>
            </a:p>
          </p:txBody>
        </p:sp>
        <p:pic>
          <p:nvPicPr>
            <p:cNvPr id="153633" name="Picture 33" descr="trio1"/>
            <p:cNvPicPr>
              <a:picLocks noChangeAspect="1" noChangeArrowheads="1"/>
            </p:cNvPicPr>
            <p:nvPr/>
          </p:nvPicPr>
          <p:blipFill>
            <a:blip r:embed="rId11">
              <a:clrChange>
                <a:clrFrom>
                  <a:srgbClr val="FEFEF9"/>
                </a:clrFrom>
                <a:clrTo>
                  <a:srgbClr val="FEFEF9">
                    <a:alpha val="0"/>
                  </a:srgbClr>
                </a:clrTo>
              </a:clrChange>
            </a:blip>
            <a:srcRect/>
            <a:stretch>
              <a:fillRect/>
            </a:stretch>
          </p:blipFill>
          <p:spPr bwMode="auto">
            <a:xfrm>
              <a:off x="240" y="2064"/>
              <a:ext cx="311" cy="235"/>
            </a:xfrm>
            <a:prstGeom prst="rect">
              <a:avLst/>
            </a:prstGeom>
            <a:noFill/>
            <a:ln w="9525">
              <a:noFill/>
              <a:miter lim="800000"/>
              <a:headEnd/>
              <a:tailEnd/>
            </a:ln>
          </p:spPr>
        </p:pic>
      </p:grpSp>
      <p:grpSp>
        <p:nvGrpSpPr>
          <p:cNvPr id="12" name="Group 34"/>
          <p:cNvGrpSpPr>
            <a:grpSpLocks/>
          </p:cNvGrpSpPr>
          <p:nvPr/>
        </p:nvGrpSpPr>
        <p:grpSpPr bwMode="auto">
          <a:xfrm>
            <a:off x="381000" y="4562475"/>
            <a:ext cx="6934200" cy="457200"/>
            <a:chOff x="240" y="2646"/>
            <a:chExt cx="4368" cy="288"/>
          </a:xfrm>
        </p:grpSpPr>
        <p:sp>
          <p:nvSpPr>
            <p:cNvPr id="153635" name="Text Box 35"/>
            <p:cNvSpPr txBox="1">
              <a:spLocks noChangeArrowheads="1"/>
            </p:cNvSpPr>
            <p:nvPr/>
          </p:nvSpPr>
          <p:spPr bwMode="auto">
            <a:xfrm>
              <a:off x="528" y="2646"/>
              <a:ext cx="4080" cy="288"/>
            </a:xfrm>
            <a:prstGeom prst="rect">
              <a:avLst/>
            </a:prstGeom>
            <a:noFill/>
            <a:ln w="9525">
              <a:noFill/>
              <a:miter lim="800000"/>
              <a:headEnd/>
              <a:tailEnd/>
            </a:ln>
            <a:effectLst/>
          </p:spPr>
          <p:txBody>
            <a:bodyPr>
              <a:spAutoFit/>
            </a:bodyPr>
            <a:lstStyle/>
            <a:p>
              <a:pPr>
                <a:spcBef>
                  <a:spcPct val="50000"/>
                </a:spcBef>
              </a:pPr>
              <a:r>
                <a:rPr lang="en-US" sz="2400">
                  <a:solidFill>
                    <a:srgbClr val="FFFFCC"/>
                  </a:solidFill>
                  <a:latin typeface="Times New Roman" pitchFamily="18" charset="0"/>
                  <a:ea typeface="MS PGothic" pitchFamily="34" charset="-128"/>
                  <a:cs typeface="Times New Roman" pitchFamily="18" charset="0"/>
                </a:rPr>
                <a:t>Ok then, it will take 2 years.</a:t>
              </a:r>
            </a:p>
          </p:txBody>
        </p:sp>
        <p:pic>
          <p:nvPicPr>
            <p:cNvPr id="153636" name="Picture 36" descr="trio1"/>
            <p:cNvPicPr>
              <a:picLocks noChangeAspect="1" noChangeArrowheads="1"/>
            </p:cNvPicPr>
            <p:nvPr/>
          </p:nvPicPr>
          <p:blipFill>
            <a:blip r:embed="rId11">
              <a:clrChange>
                <a:clrFrom>
                  <a:srgbClr val="FEFEF9"/>
                </a:clrFrom>
                <a:clrTo>
                  <a:srgbClr val="FEFEF9">
                    <a:alpha val="0"/>
                  </a:srgbClr>
                </a:clrTo>
              </a:clrChange>
            </a:blip>
            <a:srcRect/>
            <a:stretch>
              <a:fillRect/>
            </a:stretch>
          </p:blipFill>
          <p:spPr bwMode="auto">
            <a:xfrm>
              <a:off x="240" y="2688"/>
              <a:ext cx="311" cy="235"/>
            </a:xfrm>
            <a:prstGeom prst="rect">
              <a:avLst/>
            </a:prstGeom>
            <a:noFill/>
            <a:ln w="9525">
              <a:noFill/>
              <a:miter lim="800000"/>
              <a:headEnd/>
              <a:tailEnd/>
            </a:ln>
          </p:spPr>
        </p:pic>
      </p:grpSp>
      <p:sp>
        <p:nvSpPr>
          <p:cNvPr id="153637" name="Text Box 37"/>
          <p:cNvSpPr txBox="1">
            <a:spLocks noChangeArrowheads="1"/>
          </p:cNvSpPr>
          <p:nvPr/>
        </p:nvSpPr>
        <p:spPr bwMode="auto">
          <a:xfrm>
            <a:off x="990600" y="3276600"/>
            <a:ext cx="2819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CC"/>
                </a:solidFill>
                <a:latin typeface="Arial Black" pitchFamily="34" charset="0"/>
                <a:ea typeface="MS PGothic" pitchFamily="34" charset="-128"/>
                <a:cs typeface="Times New Roman" pitchFamily="18" charset="0"/>
              </a:rPr>
              <a:t>Team Unity</a:t>
            </a:r>
          </a:p>
        </p:txBody>
      </p:sp>
      <p:sp>
        <p:nvSpPr>
          <p:cNvPr id="153638" name="Text Box 38"/>
          <p:cNvSpPr txBox="1">
            <a:spLocks noChangeArrowheads="1"/>
          </p:cNvSpPr>
          <p:nvPr/>
        </p:nvSpPr>
        <p:spPr bwMode="auto">
          <a:xfrm>
            <a:off x="990600" y="1371600"/>
            <a:ext cx="2819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CC"/>
                </a:solidFill>
                <a:latin typeface="Arial Black" pitchFamily="34" charset="0"/>
                <a:ea typeface="MS PGothic" pitchFamily="34" charset="-128"/>
                <a:cs typeface="Times New Roman" pitchFamily="18" charset="0"/>
              </a:rPr>
              <a:t>Project Kickoff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subTnLst>
                                    <p:audio>
                                      <p:cMediaNode>
                                        <p:cTn display="0" masterRel="sameClick">
                                          <p:stCondLst>
                                            <p:cond evt="begin" delay="0">
                                              <p:tn val="14"/>
                                            </p:cond>
                                          </p:stCondLst>
                                          <p:endCondLst>
                                            <p:cond evt="onStopAudio" delay="0">
                                              <p:tgtEl>
                                                <p:sldTgt/>
                                              </p:tgtEl>
                                            </p:cond>
                                          </p:endCondLst>
                                        </p:cTn>
                                        <p:tgtEl>
                                          <p:sndTgt r:embed="rId3" name="all_in_good_time.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4" name="doesnt_matter.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36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subTnLst>
                                    <p:audio>
                                      <p:cMediaNode>
                                        <p:cTn display="0" masterRel="sameClick">
                                          <p:stCondLst>
                                            <p:cond evt="begin" delay="0">
                                              <p:tn val="33"/>
                                            </p:cond>
                                          </p:stCondLst>
                                          <p:endCondLst>
                                            <p:cond evt="onStopAudio" delay="0">
                                              <p:tgtEl>
                                                <p:sldTgt/>
                                              </p:tgtEl>
                                            </p:cond>
                                          </p:endCondLst>
                                        </p:cTn>
                                        <p:tgtEl>
                                          <p:sndTgt r:embed="rId5" name="not_so_fast.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6" name="believe_me.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subTnLst>
                                    <p:audio>
                                      <p:cMediaNode>
                                        <p:cTn display="0" masterRel="sameClick">
                                          <p:stCondLst>
                                            <p:cond evt="begin" delay="0">
                                              <p:tn val="63"/>
                                            </p:cond>
                                          </p:stCondLst>
                                          <p:endCondLst>
                                            <p:cond evt="onStopAudio" delay="0">
                                              <p:tgtEl>
                                                <p:sldTgt/>
                                              </p:tgtEl>
                                            </p:cond>
                                          </p:endCondLst>
                                        </p:cTn>
                                        <p:tgtEl>
                                          <p:sndTgt r:embed="rId7" name="bad_m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7" grpId="0" autoUpdateAnimBg="0"/>
      <p:bldP spid="15363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descr="BigT2"/>
          <p:cNvPicPr>
            <a:picLocks noChangeAspect="1" noChangeArrowheads="1"/>
          </p:cNvPicPr>
          <p:nvPr/>
        </p:nvPicPr>
        <p:blipFill>
          <a:blip r:embed="rId7"/>
          <a:srcRect l="18808"/>
          <a:stretch>
            <a:fillRect/>
          </a:stretch>
        </p:blipFill>
        <p:spPr bwMode="auto">
          <a:xfrm>
            <a:off x="0" y="0"/>
            <a:ext cx="9210675" cy="6858000"/>
          </a:xfrm>
          <a:prstGeom prst="rect">
            <a:avLst/>
          </a:prstGeom>
          <a:noFill/>
        </p:spPr>
      </p:pic>
      <p:sp>
        <p:nvSpPr>
          <p:cNvPr id="155651" name="Rectangle 3"/>
          <p:cNvSpPr>
            <a:spLocks noGrp="1" noChangeArrowheads="1"/>
          </p:cNvSpPr>
          <p:nvPr>
            <p:ph type="title" sz="quarter"/>
          </p:nvPr>
        </p:nvSpPr>
        <p:spPr>
          <a:noFill/>
        </p:spPr>
        <p:txBody>
          <a:bodyPr/>
          <a:lstStyle/>
          <a:p>
            <a:r>
              <a:rPr lang="en-US">
                <a:solidFill>
                  <a:srgbClr val="FFFFCC"/>
                </a:solidFill>
              </a:rPr>
              <a:t>We’re not in Kansas Anymore</a:t>
            </a:r>
          </a:p>
        </p:txBody>
      </p:sp>
      <p:grpSp>
        <p:nvGrpSpPr>
          <p:cNvPr id="2" name="Group 4"/>
          <p:cNvGrpSpPr>
            <a:grpSpLocks/>
          </p:cNvGrpSpPr>
          <p:nvPr/>
        </p:nvGrpSpPr>
        <p:grpSpPr bwMode="auto">
          <a:xfrm>
            <a:off x="595313" y="3354388"/>
            <a:ext cx="6972300" cy="588962"/>
            <a:chOff x="485" y="2355"/>
            <a:chExt cx="4075" cy="390"/>
          </a:xfrm>
        </p:grpSpPr>
        <p:sp>
          <p:nvSpPr>
            <p:cNvPr id="155653" name="Text Box 5"/>
            <p:cNvSpPr txBox="1">
              <a:spLocks noChangeArrowheads="1"/>
            </p:cNvSpPr>
            <p:nvPr/>
          </p:nvSpPr>
          <p:spPr bwMode="auto">
            <a:xfrm>
              <a:off x="487" y="2442"/>
              <a:ext cx="4073" cy="303"/>
            </a:xfrm>
            <a:prstGeom prst="rect">
              <a:avLst/>
            </a:prstGeom>
            <a:noFill/>
            <a:ln w="9525">
              <a:noFill/>
              <a:miter lim="800000"/>
              <a:headEnd/>
              <a:tailEnd/>
            </a:ln>
            <a:effectLst/>
          </p:spPr>
          <p:txBody>
            <a:bodyPr>
              <a:spAutoFit/>
            </a:bodyPr>
            <a:lstStyle/>
            <a:p>
              <a:pPr lvl="1">
                <a:spcBef>
                  <a:spcPct val="50000"/>
                </a:spcBef>
              </a:pPr>
              <a:r>
                <a:rPr lang="en-US" sz="2400">
                  <a:solidFill>
                    <a:srgbClr val="FFFFCC"/>
                  </a:solidFill>
                  <a:latin typeface="Times New Roman" pitchFamily="18" charset="0"/>
                  <a:ea typeface="MS PGothic" pitchFamily="34" charset="-128"/>
                  <a:cs typeface="Times New Roman" pitchFamily="18" charset="0"/>
                </a:rPr>
                <a:t>My! People come and go so quickly here!</a:t>
              </a:r>
            </a:p>
          </p:txBody>
        </p:sp>
        <p:pic>
          <p:nvPicPr>
            <p:cNvPr id="155654" name="Picture 6" descr="dorothy1"/>
            <p:cNvPicPr>
              <a:picLocks noChangeAspect="1" noChangeArrowheads="1"/>
            </p:cNvPicPr>
            <p:nvPr/>
          </p:nvPicPr>
          <p:blipFill>
            <a:blip r:embed="rId8">
              <a:clrChange>
                <a:clrFrom>
                  <a:srgbClr val="FEFEEE"/>
                </a:clrFrom>
                <a:clrTo>
                  <a:srgbClr val="FEFEEE">
                    <a:alpha val="0"/>
                  </a:srgbClr>
                </a:clrTo>
              </a:clrChange>
            </a:blip>
            <a:srcRect/>
            <a:stretch>
              <a:fillRect/>
            </a:stretch>
          </p:blipFill>
          <p:spPr bwMode="auto">
            <a:xfrm>
              <a:off x="485" y="2355"/>
              <a:ext cx="188" cy="367"/>
            </a:xfrm>
            <a:prstGeom prst="rect">
              <a:avLst/>
            </a:prstGeom>
            <a:noFill/>
            <a:ln/>
            <a:effectLst/>
          </p:spPr>
        </p:pic>
      </p:grpSp>
      <p:grpSp>
        <p:nvGrpSpPr>
          <p:cNvPr id="3" name="Group 7"/>
          <p:cNvGrpSpPr>
            <a:grpSpLocks/>
          </p:cNvGrpSpPr>
          <p:nvPr/>
        </p:nvGrpSpPr>
        <p:grpSpPr bwMode="auto">
          <a:xfrm>
            <a:off x="539750" y="2133600"/>
            <a:ext cx="8115300" cy="579438"/>
            <a:chOff x="457" y="1540"/>
            <a:chExt cx="4199" cy="385"/>
          </a:xfrm>
        </p:grpSpPr>
        <p:sp>
          <p:nvSpPr>
            <p:cNvPr id="155656" name="Text Box 8"/>
            <p:cNvSpPr txBox="1">
              <a:spLocks noChangeArrowheads="1"/>
            </p:cNvSpPr>
            <p:nvPr/>
          </p:nvSpPr>
          <p:spPr bwMode="auto">
            <a:xfrm>
              <a:off x="534" y="1578"/>
              <a:ext cx="4122" cy="304"/>
            </a:xfrm>
            <a:prstGeom prst="rect">
              <a:avLst/>
            </a:prstGeom>
            <a:noFill/>
            <a:ln w="9525">
              <a:noFill/>
              <a:miter lim="800000"/>
              <a:headEnd/>
              <a:tailEnd/>
            </a:ln>
            <a:effectLst/>
          </p:spPr>
          <p:txBody>
            <a:bodyPr>
              <a:spAutoFit/>
            </a:bodyPr>
            <a:lstStyle/>
            <a:p>
              <a:pPr lvl="1">
                <a:spcBef>
                  <a:spcPct val="50000"/>
                </a:spcBef>
              </a:pPr>
              <a:r>
                <a:rPr lang="en-US" sz="2400">
                  <a:solidFill>
                    <a:srgbClr val="FFFFCC"/>
                  </a:solidFill>
                  <a:latin typeface="Times New Roman" pitchFamily="18" charset="0"/>
                  <a:ea typeface="MS PGothic" pitchFamily="34" charset="-128"/>
                  <a:cs typeface="Times New Roman" pitchFamily="18" charset="0"/>
                </a:rPr>
                <a:t>I may not come out alive, but I'm goin' in there!</a:t>
              </a:r>
            </a:p>
          </p:txBody>
        </p:sp>
        <p:pic>
          <p:nvPicPr>
            <p:cNvPr id="155657" name="Picture 9" descr="lion1"/>
            <p:cNvPicPr>
              <a:picLocks noChangeAspect="1" noChangeArrowheads="1"/>
            </p:cNvPicPr>
            <p:nvPr/>
          </p:nvPicPr>
          <p:blipFill>
            <a:blip r:embed="rId9">
              <a:clrChange>
                <a:clrFrom>
                  <a:srgbClr val="FFFEFE"/>
                </a:clrFrom>
                <a:clrTo>
                  <a:srgbClr val="FFFEFE">
                    <a:alpha val="0"/>
                  </a:srgbClr>
                </a:clrTo>
              </a:clrChange>
            </a:blip>
            <a:srcRect/>
            <a:stretch>
              <a:fillRect/>
            </a:stretch>
          </p:blipFill>
          <p:spPr bwMode="auto">
            <a:xfrm>
              <a:off x="457" y="1540"/>
              <a:ext cx="189" cy="385"/>
            </a:xfrm>
            <a:prstGeom prst="rect">
              <a:avLst/>
            </a:prstGeom>
            <a:noFill/>
            <a:ln/>
            <a:effectLst/>
          </p:spPr>
        </p:pic>
      </p:grpSp>
      <p:grpSp>
        <p:nvGrpSpPr>
          <p:cNvPr id="4" name="Group 10"/>
          <p:cNvGrpSpPr>
            <a:grpSpLocks/>
          </p:cNvGrpSpPr>
          <p:nvPr/>
        </p:nvGrpSpPr>
        <p:grpSpPr bwMode="auto">
          <a:xfrm>
            <a:off x="560388" y="2924175"/>
            <a:ext cx="7650162" cy="488950"/>
            <a:chOff x="466" y="2073"/>
            <a:chExt cx="4910" cy="323"/>
          </a:xfrm>
        </p:grpSpPr>
        <p:sp>
          <p:nvSpPr>
            <p:cNvPr id="155659" name="Text Box 11"/>
            <p:cNvSpPr txBox="1">
              <a:spLocks noChangeArrowheads="1"/>
            </p:cNvSpPr>
            <p:nvPr/>
          </p:nvSpPr>
          <p:spPr bwMode="auto">
            <a:xfrm>
              <a:off x="480" y="2142"/>
              <a:ext cx="4896" cy="254"/>
            </a:xfrm>
            <a:prstGeom prst="rect">
              <a:avLst/>
            </a:prstGeom>
            <a:noFill/>
            <a:ln w="9525">
              <a:noFill/>
              <a:miter lim="800000"/>
              <a:headEnd/>
              <a:tailEnd/>
            </a:ln>
            <a:effectLst/>
          </p:spPr>
          <p:txBody>
            <a:bodyPr>
              <a:spAutoFit/>
            </a:bodyPr>
            <a:lstStyle/>
            <a:p>
              <a:pPr lvl="1">
                <a:lnSpc>
                  <a:spcPct val="80000"/>
                </a:lnSpc>
                <a:spcBef>
                  <a:spcPct val="50000"/>
                </a:spcBef>
              </a:pPr>
              <a:r>
                <a:rPr lang="en-US" sz="2400">
                  <a:solidFill>
                    <a:srgbClr val="FFFFCC"/>
                  </a:solidFill>
                  <a:latin typeface="Times New Roman" pitchFamily="18" charset="0"/>
                  <a:ea typeface="MS PGothic" pitchFamily="34" charset="-128"/>
                  <a:cs typeface="Times New Roman" pitchFamily="18" charset="0"/>
                </a:rPr>
                <a:t>The Great and Powerful Oz has got matters well in hand.</a:t>
              </a:r>
            </a:p>
          </p:txBody>
        </p:sp>
        <p:pic>
          <p:nvPicPr>
            <p:cNvPr id="155660" name="Picture 12" descr="wizofoz"/>
            <p:cNvPicPr>
              <a:picLocks noChangeAspect="1" noChangeArrowheads="1"/>
            </p:cNvPicPr>
            <p:nvPr/>
          </p:nvPicPr>
          <p:blipFill>
            <a:blip r:embed="rId10">
              <a:clrChange>
                <a:clrFrom>
                  <a:srgbClr val="FCFCFC"/>
                </a:clrFrom>
                <a:clrTo>
                  <a:srgbClr val="FCFCFC">
                    <a:alpha val="0"/>
                  </a:srgbClr>
                </a:clrTo>
              </a:clrChange>
            </a:blip>
            <a:srcRect/>
            <a:stretch>
              <a:fillRect/>
            </a:stretch>
          </p:blipFill>
          <p:spPr bwMode="auto">
            <a:xfrm>
              <a:off x="466" y="2073"/>
              <a:ext cx="242" cy="288"/>
            </a:xfrm>
            <a:prstGeom prst="rect">
              <a:avLst/>
            </a:prstGeom>
            <a:noFill/>
            <a:ln/>
            <a:effectLst/>
          </p:spPr>
        </p:pic>
      </p:grpSp>
      <p:grpSp>
        <p:nvGrpSpPr>
          <p:cNvPr id="5" name="Group 13"/>
          <p:cNvGrpSpPr>
            <a:grpSpLocks/>
          </p:cNvGrpSpPr>
          <p:nvPr/>
        </p:nvGrpSpPr>
        <p:grpSpPr bwMode="auto">
          <a:xfrm>
            <a:off x="527050" y="4248150"/>
            <a:ext cx="6843713" cy="822325"/>
            <a:chOff x="461" y="3024"/>
            <a:chExt cx="4311" cy="518"/>
          </a:xfrm>
        </p:grpSpPr>
        <p:sp>
          <p:nvSpPr>
            <p:cNvPr id="155662" name="Text Box 14"/>
            <p:cNvSpPr txBox="1">
              <a:spLocks noChangeArrowheads="1"/>
            </p:cNvSpPr>
            <p:nvPr/>
          </p:nvSpPr>
          <p:spPr bwMode="auto">
            <a:xfrm>
              <a:off x="528" y="3024"/>
              <a:ext cx="4244" cy="518"/>
            </a:xfrm>
            <a:prstGeom prst="rect">
              <a:avLst/>
            </a:prstGeom>
            <a:noFill/>
            <a:ln w="9525">
              <a:noFill/>
              <a:miter lim="800000"/>
              <a:headEnd/>
              <a:tailEnd/>
            </a:ln>
            <a:effectLst/>
          </p:spPr>
          <p:txBody>
            <a:bodyPr>
              <a:spAutoFit/>
            </a:bodyPr>
            <a:lstStyle/>
            <a:p>
              <a:pPr lvl="1">
                <a:spcBef>
                  <a:spcPct val="50000"/>
                </a:spcBef>
              </a:pPr>
              <a:r>
                <a:rPr lang="en-US" sz="2400">
                  <a:solidFill>
                    <a:srgbClr val="FFFFCC"/>
                  </a:solidFill>
                  <a:latin typeface="Times New Roman" pitchFamily="18" charset="0"/>
                  <a:ea typeface="MS PGothic" pitchFamily="34" charset="-128"/>
                  <a:cs typeface="Times New Roman" pitchFamily="18" charset="0"/>
                </a:rPr>
                <a:t>"Hee hee hee ha ha! Going so soon? I wouldn't hear of it! Why, my little party's just beginning!</a:t>
              </a:r>
            </a:p>
          </p:txBody>
        </p:sp>
        <p:pic>
          <p:nvPicPr>
            <p:cNvPr id="155663" name="Picture 15" descr="wwitch"/>
            <p:cNvPicPr>
              <a:picLocks noChangeAspect="1" noChangeArrowheads="1"/>
            </p:cNvPicPr>
            <p:nvPr/>
          </p:nvPicPr>
          <p:blipFill>
            <a:blip r:embed="rId11">
              <a:clrChange>
                <a:clrFrom>
                  <a:srgbClr val="FEFEFE"/>
                </a:clrFrom>
                <a:clrTo>
                  <a:srgbClr val="FEFEFE">
                    <a:alpha val="0"/>
                  </a:srgbClr>
                </a:clrTo>
              </a:clrChange>
            </a:blip>
            <a:srcRect/>
            <a:stretch>
              <a:fillRect/>
            </a:stretch>
          </p:blipFill>
          <p:spPr bwMode="auto">
            <a:xfrm>
              <a:off x="461" y="3034"/>
              <a:ext cx="218" cy="224"/>
            </a:xfrm>
            <a:prstGeom prst="rect">
              <a:avLst/>
            </a:prstGeom>
            <a:noFill/>
            <a:ln/>
            <a:effectLst/>
          </p:spPr>
        </p:pic>
      </p:grpSp>
      <p:sp>
        <p:nvSpPr>
          <p:cNvPr id="155664" name="Text Box 16"/>
          <p:cNvSpPr txBox="1">
            <a:spLocks noChangeArrowheads="1"/>
          </p:cNvSpPr>
          <p:nvPr/>
        </p:nvSpPr>
        <p:spPr bwMode="auto">
          <a:xfrm>
            <a:off x="1085850" y="1809750"/>
            <a:ext cx="2819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CC"/>
                </a:solidFill>
                <a:latin typeface="Arial Black" pitchFamily="34" charset="0"/>
                <a:ea typeface="MS PGothic" pitchFamily="34" charset="-128"/>
                <a:cs typeface="Times New Roman" pitchFamily="18" charset="0"/>
              </a:rPr>
              <a:t>Developer Hero</a:t>
            </a:r>
          </a:p>
        </p:txBody>
      </p:sp>
      <p:sp>
        <p:nvSpPr>
          <p:cNvPr id="155665" name="Text Box 17"/>
          <p:cNvSpPr txBox="1">
            <a:spLocks noChangeArrowheads="1"/>
          </p:cNvSpPr>
          <p:nvPr/>
        </p:nvSpPr>
        <p:spPr bwMode="auto">
          <a:xfrm>
            <a:off x="1085850" y="2571750"/>
            <a:ext cx="2819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CC"/>
                </a:solidFill>
                <a:latin typeface="Arial Black" pitchFamily="34" charset="0"/>
                <a:ea typeface="MS PGothic" pitchFamily="34" charset="-128"/>
                <a:cs typeface="Times New Roman" pitchFamily="18" charset="0"/>
              </a:rPr>
              <a:t>Reorg</a:t>
            </a:r>
          </a:p>
        </p:txBody>
      </p:sp>
      <p:sp>
        <p:nvSpPr>
          <p:cNvPr id="155666" name="Text Box 18"/>
          <p:cNvSpPr txBox="1">
            <a:spLocks noChangeArrowheads="1"/>
          </p:cNvSpPr>
          <p:nvPr/>
        </p:nvSpPr>
        <p:spPr bwMode="auto">
          <a:xfrm>
            <a:off x="1085850" y="3867150"/>
            <a:ext cx="2819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CC"/>
                </a:solidFill>
                <a:latin typeface="Arial Black" pitchFamily="34" charset="0"/>
                <a:ea typeface="MS PGothic" pitchFamily="34" charset="-128"/>
                <a:cs typeface="Times New Roman" pitchFamily="18" charset="0"/>
              </a:rPr>
              <a:t>Testing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goin_in_there.wav"/>
                                        </p:tgtEl>
                                      </p:cMediaNode>
                                    </p:audio>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5566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4" name="well_in_hand.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people_come_go.wav"/>
                                        </p:tgtEl>
                                      </p:cMediaNode>
                                    </p:audio>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15566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6" name="going_so_so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4" grpId="0" autoUpdateAnimBg="0"/>
      <p:bldP spid="155665" grpId="0" autoUpdateAnimBg="0"/>
      <p:bldP spid="15566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8" name="Rectangle 2"/>
          <p:cNvSpPr>
            <a:spLocks noGrp="1" noChangeArrowheads="1"/>
          </p:cNvSpPr>
          <p:nvPr>
            <p:ph type="title" idx="4294967295"/>
          </p:nvPr>
        </p:nvSpPr>
        <p:spPr/>
        <p:txBody>
          <a:bodyPr/>
          <a:lstStyle/>
          <a:p>
            <a:r>
              <a:rPr lang="en-US" smtClean="0"/>
              <a:t>Hurricane Rita</a:t>
            </a:r>
          </a:p>
        </p:txBody>
      </p:sp>
      <p:graphicFrame>
        <p:nvGraphicFramePr>
          <p:cNvPr id="385027" name="Object 3"/>
          <p:cNvGraphicFramePr>
            <a:graphicFrameLocks noChangeAspect="1"/>
          </p:cNvGraphicFramePr>
          <p:nvPr>
            <p:ph idx="4294967295"/>
          </p:nvPr>
        </p:nvGraphicFramePr>
        <p:xfrm>
          <a:off x="1038225" y="817563"/>
          <a:ext cx="7202488" cy="5581650"/>
        </p:xfrm>
        <a:graphic>
          <a:graphicData uri="http://schemas.openxmlformats.org/presentationml/2006/ole">
            <p:oleObj spid="_x0000_s385027" name="HiJaak" r:id="rId4" imgW="1800000" imgH="1395015" progId="">
              <p:embed/>
            </p:oleObj>
          </a:graphicData>
        </a:graphic>
      </p:graphicFrame>
      <p:sp>
        <p:nvSpPr>
          <p:cNvPr id="385029" name="Freeform 4"/>
          <p:cNvSpPr>
            <a:spLocks/>
          </p:cNvSpPr>
          <p:nvPr/>
        </p:nvSpPr>
        <p:spPr bwMode="auto">
          <a:xfrm>
            <a:off x="4826000" y="3403600"/>
            <a:ext cx="1181100" cy="1765300"/>
          </a:xfrm>
          <a:custGeom>
            <a:avLst/>
            <a:gdLst>
              <a:gd name="T0" fmla="*/ 2147483647 w 744"/>
              <a:gd name="T1" fmla="*/ 2147483647 h 1112"/>
              <a:gd name="T2" fmla="*/ 2147483647 w 744"/>
              <a:gd name="T3" fmla="*/ 2147483647 h 1112"/>
              <a:gd name="T4" fmla="*/ 2147483647 w 744"/>
              <a:gd name="T5" fmla="*/ 2147483647 h 1112"/>
              <a:gd name="T6" fmla="*/ 2147483647 w 744"/>
              <a:gd name="T7" fmla="*/ 2147483647 h 1112"/>
              <a:gd name="T8" fmla="*/ 2147483647 w 744"/>
              <a:gd name="T9" fmla="*/ 2147483647 h 1112"/>
              <a:gd name="T10" fmla="*/ 2147483647 w 744"/>
              <a:gd name="T11" fmla="*/ 2147483647 h 1112"/>
              <a:gd name="T12" fmla="*/ 2147483647 w 744"/>
              <a:gd name="T13" fmla="*/ 2147483647 h 1112"/>
              <a:gd name="T14" fmla="*/ 2147483647 w 744"/>
              <a:gd name="T15" fmla="*/ 2147483647 h 1112"/>
              <a:gd name="T16" fmla="*/ 2147483647 w 744"/>
              <a:gd name="T17" fmla="*/ 2147483647 h 1112"/>
              <a:gd name="T18" fmla="*/ 2147483647 w 744"/>
              <a:gd name="T19" fmla="*/ 2147483647 h 1112"/>
              <a:gd name="T20" fmla="*/ 2147483647 w 744"/>
              <a:gd name="T21" fmla="*/ 2147483647 h 1112"/>
              <a:gd name="T22" fmla="*/ 2147483647 w 744"/>
              <a:gd name="T23" fmla="*/ 2147483647 h 1112"/>
              <a:gd name="T24" fmla="*/ 2147483647 w 744"/>
              <a:gd name="T25" fmla="*/ 2147483647 h 1112"/>
              <a:gd name="T26" fmla="*/ 2147483647 w 744"/>
              <a:gd name="T27" fmla="*/ 2147483647 h 1112"/>
              <a:gd name="T28" fmla="*/ 2147483647 w 744"/>
              <a:gd name="T29" fmla="*/ 2147483647 h 1112"/>
              <a:gd name="T30" fmla="*/ 2147483647 w 744"/>
              <a:gd name="T31" fmla="*/ 2147483647 h 1112"/>
              <a:gd name="T32" fmla="*/ 2147483647 w 744"/>
              <a:gd name="T33" fmla="*/ 0 h 1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4"/>
              <a:gd name="T52" fmla="*/ 0 h 1112"/>
              <a:gd name="T53" fmla="*/ 744 w 744"/>
              <a:gd name="T54" fmla="*/ 1112 h 1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4" h="1112">
                <a:moveTo>
                  <a:pt x="744" y="1112"/>
                </a:moveTo>
                <a:cubicBezTo>
                  <a:pt x="705" y="1095"/>
                  <a:pt x="664" y="1085"/>
                  <a:pt x="624" y="1072"/>
                </a:cubicBezTo>
                <a:cubicBezTo>
                  <a:pt x="614" y="1069"/>
                  <a:pt x="602" y="1069"/>
                  <a:pt x="592" y="1064"/>
                </a:cubicBezTo>
                <a:cubicBezTo>
                  <a:pt x="559" y="1045"/>
                  <a:pt x="485" y="1014"/>
                  <a:pt x="452" y="992"/>
                </a:cubicBezTo>
                <a:cubicBezTo>
                  <a:pt x="428" y="980"/>
                  <a:pt x="388" y="937"/>
                  <a:pt x="372" y="932"/>
                </a:cubicBezTo>
                <a:cubicBezTo>
                  <a:pt x="344" y="904"/>
                  <a:pt x="331" y="894"/>
                  <a:pt x="300" y="872"/>
                </a:cubicBezTo>
                <a:cubicBezTo>
                  <a:pt x="287" y="863"/>
                  <a:pt x="276" y="850"/>
                  <a:pt x="264" y="840"/>
                </a:cubicBezTo>
                <a:cubicBezTo>
                  <a:pt x="246" y="825"/>
                  <a:pt x="212" y="786"/>
                  <a:pt x="192" y="760"/>
                </a:cubicBezTo>
                <a:cubicBezTo>
                  <a:pt x="181" y="741"/>
                  <a:pt x="157" y="711"/>
                  <a:pt x="140" y="688"/>
                </a:cubicBezTo>
                <a:cubicBezTo>
                  <a:pt x="125" y="665"/>
                  <a:pt x="115" y="657"/>
                  <a:pt x="100" y="620"/>
                </a:cubicBezTo>
                <a:cubicBezTo>
                  <a:pt x="96" y="596"/>
                  <a:pt x="70" y="486"/>
                  <a:pt x="52" y="468"/>
                </a:cubicBezTo>
                <a:cubicBezTo>
                  <a:pt x="34" y="415"/>
                  <a:pt x="39" y="399"/>
                  <a:pt x="28" y="344"/>
                </a:cubicBezTo>
                <a:cubicBezTo>
                  <a:pt x="32" y="285"/>
                  <a:pt x="0" y="268"/>
                  <a:pt x="20" y="220"/>
                </a:cubicBezTo>
                <a:cubicBezTo>
                  <a:pt x="29" y="203"/>
                  <a:pt x="72" y="143"/>
                  <a:pt x="88" y="132"/>
                </a:cubicBezTo>
                <a:cubicBezTo>
                  <a:pt x="136" y="60"/>
                  <a:pt x="132" y="95"/>
                  <a:pt x="200" y="44"/>
                </a:cubicBezTo>
                <a:cubicBezTo>
                  <a:pt x="220" y="29"/>
                  <a:pt x="237" y="20"/>
                  <a:pt x="260" y="8"/>
                </a:cubicBezTo>
                <a:cubicBezTo>
                  <a:pt x="277" y="1"/>
                  <a:pt x="297" y="1"/>
                  <a:pt x="304" y="0"/>
                </a:cubicBezTo>
              </a:path>
            </a:pathLst>
          </a:custGeom>
          <a:noFill/>
          <a:ln w="57150">
            <a:solidFill>
              <a:srgbClr val="F4FDA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5029"/>
                                        </p:tgtEl>
                                        <p:attrNameLst>
                                          <p:attrName>style.visibility</p:attrName>
                                        </p:attrNameLst>
                                      </p:cBhvr>
                                      <p:to>
                                        <p:strVal val="visible"/>
                                      </p:to>
                                    </p:set>
                                    <p:animEffect transition="in" filter="wipe(down)">
                                      <p:cBhvr>
                                        <p:cTn id="7" dur="500"/>
                                        <p:tgtEl>
                                          <p:spTgt spid="385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2"/>
          <p:cNvSpPr>
            <a:spLocks noGrp="1" noChangeArrowheads="1"/>
          </p:cNvSpPr>
          <p:nvPr>
            <p:ph type="title"/>
          </p:nvPr>
        </p:nvSpPr>
        <p:spPr/>
        <p:txBody>
          <a:bodyPr/>
          <a:lstStyle/>
          <a:p>
            <a:r>
              <a:rPr lang="en-US" smtClean="0"/>
              <a:t>Uncertainty</a:t>
            </a:r>
          </a:p>
        </p:txBody>
      </p:sp>
      <p:sp>
        <p:nvSpPr>
          <p:cNvPr id="399362" name="Rectangle 3"/>
          <p:cNvSpPr>
            <a:spLocks noGrp="1" noChangeArrowheads="1"/>
          </p:cNvSpPr>
          <p:nvPr>
            <p:ph type="body" idx="1"/>
          </p:nvPr>
        </p:nvSpPr>
        <p:spPr/>
        <p:txBody>
          <a:bodyPr/>
          <a:lstStyle/>
          <a:p>
            <a:pPr>
              <a:lnSpc>
                <a:spcPct val="80000"/>
              </a:lnSpc>
            </a:pPr>
            <a:r>
              <a:rPr lang="en-US" sz="2400" smtClean="0"/>
              <a:t>We </a:t>
            </a:r>
            <a:r>
              <a:rPr lang="en-US" sz="2400" b="1" smtClean="0"/>
              <a:t>expect uncertainty and manage for it</a:t>
            </a:r>
            <a:r>
              <a:rPr lang="en-US" sz="2400" smtClean="0"/>
              <a:t> through iterations, anticipation and adaptation. </a:t>
            </a:r>
          </a:p>
        </p:txBody>
      </p:sp>
      <p:pic>
        <p:nvPicPr>
          <p:cNvPr id="399363" name="Picture 4" descr="Projected Path"/>
          <p:cNvPicPr>
            <a:picLocks noChangeAspect="1" noChangeArrowheads="1"/>
          </p:cNvPicPr>
          <p:nvPr/>
        </p:nvPicPr>
        <p:blipFill>
          <a:blip r:embed="rId3" cstate="print"/>
          <a:srcRect/>
          <a:stretch>
            <a:fillRect/>
          </a:stretch>
        </p:blipFill>
        <p:spPr bwMode="auto">
          <a:xfrm>
            <a:off x="1746250" y="2601913"/>
            <a:ext cx="5715000" cy="3857625"/>
          </a:xfrm>
          <a:prstGeom prst="rect">
            <a:avLst/>
          </a:prstGeom>
          <a:noFill/>
          <a:ln w="9525">
            <a:noFill/>
            <a:miter lim="800000"/>
            <a:headEnd/>
            <a:tailEnd/>
          </a:ln>
        </p:spPr>
      </p:pic>
      <p:sp>
        <p:nvSpPr>
          <p:cNvPr id="380933" name="Freeform 5"/>
          <p:cNvSpPr>
            <a:spLocks noChangeAspect="1"/>
          </p:cNvSpPr>
          <p:nvPr/>
        </p:nvSpPr>
        <p:spPr bwMode="auto">
          <a:xfrm rot="1409788">
            <a:off x="2803525" y="3906838"/>
            <a:ext cx="1236663" cy="477837"/>
          </a:xfrm>
          <a:custGeom>
            <a:avLst/>
            <a:gdLst>
              <a:gd name="T0" fmla="*/ 450109 w 2176"/>
              <a:gd name="T1" fmla="*/ 0 h 793"/>
              <a:gd name="T2" fmla="*/ 480230 w 2176"/>
              <a:gd name="T3" fmla="*/ 133168 h 793"/>
              <a:gd name="T4" fmla="*/ 578549 w 2176"/>
              <a:gd name="T5" fmla="*/ 228374 h 793"/>
              <a:gd name="T6" fmla="*/ 771778 w 2176"/>
              <a:gd name="T7" fmla="*/ 303695 h 793"/>
              <a:gd name="T8" fmla="*/ 880895 w 2176"/>
              <a:gd name="T9" fmla="*/ 341054 h 793"/>
              <a:gd name="T10" fmla="*/ 1020133 w 2176"/>
              <a:gd name="T11" fmla="*/ 384439 h 793"/>
              <a:gd name="T12" fmla="*/ 1140048 w 2176"/>
              <a:gd name="T13" fmla="*/ 425414 h 793"/>
              <a:gd name="T14" fmla="*/ 1235526 w 2176"/>
              <a:gd name="T15" fmla="*/ 468798 h 793"/>
              <a:gd name="T16" fmla="*/ 1134934 w 2176"/>
              <a:gd name="T17" fmla="*/ 477234 h 793"/>
              <a:gd name="T18" fmla="*/ 1006493 w 2176"/>
              <a:gd name="T19" fmla="*/ 474222 h 793"/>
              <a:gd name="T20" fmla="*/ 867255 w 2176"/>
              <a:gd name="T21" fmla="*/ 474222 h 793"/>
              <a:gd name="T22" fmla="*/ 730859 w 2176"/>
              <a:gd name="T23" fmla="*/ 468798 h 793"/>
              <a:gd name="T24" fmla="*/ 504668 w 2176"/>
              <a:gd name="T25" fmla="*/ 442285 h 793"/>
              <a:gd name="T26" fmla="*/ 198912 w 2176"/>
              <a:gd name="T27" fmla="*/ 350092 h 793"/>
              <a:gd name="T28" fmla="*/ 0 w 2176"/>
              <a:gd name="T29" fmla="*/ 205476 h 7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6"/>
              <a:gd name="T46" fmla="*/ 0 h 793"/>
              <a:gd name="T47" fmla="*/ 2176 w 2176"/>
              <a:gd name="T48" fmla="*/ 793 h 7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5999"/>
                </a:srgbClr>
              </a:gs>
              <a:gs pos="100000">
                <a:srgbClr val="007600">
                  <a:alpha val="45000"/>
                </a:srgbClr>
              </a:gs>
            </a:gsLst>
            <a:lin ang="5400000" scaled="1"/>
          </a:gradFill>
          <a:ln w="9525">
            <a:solidFill>
              <a:schemeClr val="tx1"/>
            </a:solidFill>
            <a:round/>
            <a:headEnd/>
            <a:tailEnd/>
          </a:ln>
        </p:spPr>
        <p:txBody>
          <a:bodyPr/>
          <a:lstStyle/>
          <a:p>
            <a:endParaRPr lang="en-US"/>
          </a:p>
        </p:txBody>
      </p:sp>
      <p:sp>
        <p:nvSpPr>
          <p:cNvPr id="380934" name="Freeform 6"/>
          <p:cNvSpPr>
            <a:spLocks noChangeAspect="1"/>
          </p:cNvSpPr>
          <p:nvPr/>
        </p:nvSpPr>
        <p:spPr bwMode="auto">
          <a:xfrm rot="933942">
            <a:off x="2563813" y="3843338"/>
            <a:ext cx="2081212" cy="722312"/>
          </a:xfrm>
          <a:custGeom>
            <a:avLst/>
            <a:gdLst>
              <a:gd name="T0" fmla="*/ 757500 w 2176"/>
              <a:gd name="T1" fmla="*/ 0 h 793"/>
              <a:gd name="T2" fmla="*/ 808191 w 2176"/>
              <a:gd name="T3" fmla="*/ 201300 h 793"/>
              <a:gd name="T4" fmla="*/ 973655 w 2176"/>
              <a:gd name="T5" fmla="*/ 345216 h 793"/>
              <a:gd name="T6" fmla="*/ 1298845 w 2176"/>
              <a:gd name="T7" fmla="*/ 459073 h 793"/>
              <a:gd name="T8" fmla="*/ 1482481 w 2176"/>
              <a:gd name="T9" fmla="*/ 515547 h 793"/>
              <a:gd name="T10" fmla="*/ 1716808 w 2176"/>
              <a:gd name="T11" fmla="*/ 581129 h 793"/>
              <a:gd name="T12" fmla="*/ 1918617 w 2176"/>
              <a:gd name="T13" fmla="*/ 643067 h 793"/>
              <a:gd name="T14" fmla="*/ 2079299 w 2176"/>
              <a:gd name="T15" fmla="*/ 708649 h 793"/>
              <a:gd name="T16" fmla="*/ 1910009 w 2176"/>
              <a:gd name="T17" fmla="*/ 721401 h 793"/>
              <a:gd name="T18" fmla="*/ 1693854 w 2176"/>
              <a:gd name="T19" fmla="*/ 716847 h 793"/>
              <a:gd name="T20" fmla="*/ 1459526 w 2176"/>
              <a:gd name="T21" fmla="*/ 716847 h 793"/>
              <a:gd name="T22" fmla="*/ 1229981 w 2176"/>
              <a:gd name="T23" fmla="*/ 708649 h 793"/>
              <a:gd name="T24" fmla="*/ 849318 w 2176"/>
              <a:gd name="T25" fmla="*/ 668571 h 793"/>
              <a:gd name="T26" fmla="*/ 334754 w 2176"/>
              <a:gd name="T27" fmla="*/ 529210 h 793"/>
              <a:gd name="T28" fmla="*/ 0 w 2176"/>
              <a:gd name="T29" fmla="*/ 310603 h 7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6"/>
              <a:gd name="T46" fmla="*/ 0 h 793"/>
              <a:gd name="T47" fmla="*/ 2176 w 2176"/>
              <a:gd name="T48" fmla="*/ 793 h 7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5999"/>
                </a:srgbClr>
              </a:gs>
              <a:gs pos="100000">
                <a:srgbClr val="007600">
                  <a:alpha val="45000"/>
                </a:srgbClr>
              </a:gs>
            </a:gsLst>
            <a:lin ang="5400000" scaled="1"/>
          </a:gradFill>
          <a:ln w="9525">
            <a:solidFill>
              <a:schemeClr val="tx1"/>
            </a:solidFill>
            <a:round/>
            <a:headEnd/>
            <a:tailEnd/>
          </a:ln>
        </p:spPr>
        <p:txBody>
          <a:bodyPr/>
          <a:lstStyle/>
          <a:p>
            <a:endParaRPr lang="en-US"/>
          </a:p>
        </p:txBody>
      </p:sp>
      <p:sp>
        <p:nvSpPr>
          <p:cNvPr id="380935" name="Freeform 7"/>
          <p:cNvSpPr>
            <a:spLocks noChangeAspect="1"/>
          </p:cNvSpPr>
          <p:nvPr/>
        </p:nvSpPr>
        <p:spPr bwMode="auto">
          <a:xfrm rot="540211">
            <a:off x="2628900" y="3892550"/>
            <a:ext cx="2400300" cy="876300"/>
          </a:xfrm>
          <a:custGeom>
            <a:avLst/>
            <a:gdLst>
              <a:gd name="T0" fmla="*/ 873638 w 2176"/>
              <a:gd name="T1" fmla="*/ 0 h 793"/>
              <a:gd name="T2" fmla="*/ 932102 w 2176"/>
              <a:gd name="T3" fmla="*/ 244215 h 793"/>
              <a:gd name="T4" fmla="*/ 1122934 w 2176"/>
              <a:gd name="T5" fmla="*/ 418812 h 793"/>
              <a:gd name="T6" fmla="*/ 1497981 w 2176"/>
              <a:gd name="T7" fmla="*/ 556942 h 793"/>
              <a:gd name="T8" fmla="*/ 1709772 w 2176"/>
              <a:gd name="T9" fmla="*/ 625455 h 793"/>
              <a:gd name="T10" fmla="*/ 1980027 w 2176"/>
              <a:gd name="T11" fmla="*/ 705018 h 793"/>
              <a:gd name="T12" fmla="*/ 2212776 w 2176"/>
              <a:gd name="T13" fmla="*/ 780161 h 793"/>
              <a:gd name="T14" fmla="*/ 2398094 w 2176"/>
              <a:gd name="T15" fmla="*/ 859724 h 793"/>
              <a:gd name="T16" fmla="*/ 2202848 w 2176"/>
              <a:gd name="T17" fmla="*/ 875195 h 793"/>
              <a:gd name="T18" fmla="*/ 1953553 w 2176"/>
              <a:gd name="T19" fmla="*/ 869670 h 793"/>
              <a:gd name="T20" fmla="*/ 1683298 w 2176"/>
              <a:gd name="T21" fmla="*/ 869670 h 793"/>
              <a:gd name="T22" fmla="*/ 1418560 w 2176"/>
              <a:gd name="T23" fmla="*/ 859724 h 793"/>
              <a:gd name="T24" fmla="*/ 979534 w 2176"/>
              <a:gd name="T25" fmla="*/ 811102 h 793"/>
              <a:gd name="T26" fmla="*/ 386078 w 2176"/>
              <a:gd name="T27" fmla="*/ 642031 h 793"/>
              <a:gd name="T28" fmla="*/ 0 w 2176"/>
              <a:gd name="T29" fmla="*/ 376820 h 7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6"/>
              <a:gd name="T46" fmla="*/ 0 h 793"/>
              <a:gd name="T47" fmla="*/ 2176 w 2176"/>
              <a:gd name="T48" fmla="*/ 793 h 7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5999"/>
                </a:srgbClr>
              </a:gs>
              <a:gs pos="100000">
                <a:srgbClr val="007600">
                  <a:alpha val="45000"/>
                </a:srgbClr>
              </a:gs>
            </a:gsLst>
            <a:lin ang="5400000" scaled="1"/>
          </a:gradFill>
          <a:ln w="9525">
            <a:solidFill>
              <a:schemeClr val="tx1"/>
            </a:solidFill>
            <a:round/>
            <a:headEnd/>
            <a:tailEnd/>
          </a:ln>
        </p:spPr>
        <p:txBody>
          <a:bodyPr/>
          <a:lstStyle/>
          <a:p>
            <a:endParaRPr lang="en-US"/>
          </a:p>
        </p:txBody>
      </p:sp>
      <p:sp>
        <p:nvSpPr>
          <p:cNvPr id="380936" name="Freeform 8"/>
          <p:cNvSpPr>
            <a:spLocks noChangeAspect="1"/>
          </p:cNvSpPr>
          <p:nvPr/>
        </p:nvSpPr>
        <p:spPr bwMode="auto">
          <a:xfrm rot="204749">
            <a:off x="2338388" y="3790950"/>
            <a:ext cx="2906712" cy="1060450"/>
          </a:xfrm>
          <a:custGeom>
            <a:avLst/>
            <a:gdLst>
              <a:gd name="T0" fmla="*/ 1057958 w 2176"/>
              <a:gd name="T1" fmla="*/ 0 h 793"/>
              <a:gd name="T2" fmla="*/ 1128755 w 2176"/>
              <a:gd name="T3" fmla="*/ 295535 h 793"/>
              <a:gd name="T4" fmla="*/ 1359849 w 2176"/>
              <a:gd name="T5" fmla="*/ 506823 h 793"/>
              <a:gd name="T6" fmla="*/ 1814023 w 2176"/>
              <a:gd name="T7" fmla="*/ 673981 h 793"/>
              <a:gd name="T8" fmla="*/ 2070498 w 2176"/>
              <a:gd name="T9" fmla="*/ 756891 h 793"/>
              <a:gd name="T10" fmla="*/ 2397770 w 2176"/>
              <a:gd name="T11" fmla="*/ 853174 h 793"/>
              <a:gd name="T12" fmla="*/ 2679625 w 2176"/>
              <a:gd name="T13" fmla="*/ 944108 h 793"/>
              <a:gd name="T14" fmla="*/ 2904040 w 2176"/>
              <a:gd name="T15" fmla="*/ 1040391 h 793"/>
              <a:gd name="T16" fmla="*/ 2667602 w 2176"/>
              <a:gd name="T17" fmla="*/ 1059113 h 793"/>
              <a:gd name="T18" fmla="*/ 2365711 w 2176"/>
              <a:gd name="T19" fmla="*/ 1052426 h 793"/>
              <a:gd name="T20" fmla="*/ 2038438 w 2176"/>
              <a:gd name="T21" fmla="*/ 1052426 h 793"/>
              <a:gd name="T22" fmla="*/ 1717845 w 2176"/>
              <a:gd name="T23" fmla="*/ 1040391 h 793"/>
              <a:gd name="T24" fmla="*/ 1186195 w 2176"/>
              <a:gd name="T25" fmla="*/ 981551 h 793"/>
              <a:gd name="T26" fmla="*/ 467532 w 2176"/>
              <a:gd name="T27" fmla="*/ 776950 h 793"/>
              <a:gd name="T28" fmla="*/ 0 w 2176"/>
              <a:gd name="T29" fmla="*/ 456007 h 7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6"/>
              <a:gd name="T46" fmla="*/ 0 h 793"/>
              <a:gd name="T47" fmla="*/ 2176 w 2176"/>
              <a:gd name="T48" fmla="*/ 793 h 7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5999"/>
                </a:srgbClr>
              </a:gs>
              <a:gs pos="100000">
                <a:srgbClr val="007600">
                  <a:alpha val="45000"/>
                </a:srgbClr>
              </a:gs>
            </a:gsLst>
            <a:lin ang="5400000" scaled="1"/>
          </a:gradFill>
          <a:ln w="9525">
            <a:solidFill>
              <a:schemeClr val="tx1"/>
            </a:solidFill>
            <a:round/>
            <a:headEnd/>
            <a:tailEnd/>
          </a:ln>
        </p:spPr>
        <p:txBody>
          <a:bodyPr/>
          <a:lstStyle/>
          <a:p>
            <a:endParaRPr lang="en-US"/>
          </a:p>
        </p:txBody>
      </p:sp>
      <p:sp>
        <p:nvSpPr>
          <p:cNvPr id="380937" name="Freeform 9"/>
          <p:cNvSpPr>
            <a:spLocks/>
          </p:cNvSpPr>
          <p:nvPr/>
        </p:nvSpPr>
        <p:spPr bwMode="auto">
          <a:xfrm>
            <a:off x="2400300" y="3744913"/>
            <a:ext cx="3454400" cy="1258887"/>
          </a:xfrm>
          <a:custGeom>
            <a:avLst/>
            <a:gdLst>
              <a:gd name="T0" fmla="*/ 1257300 w 2176"/>
              <a:gd name="T1" fmla="*/ 0 h 793"/>
              <a:gd name="T2" fmla="*/ 1341437 w 2176"/>
              <a:gd name="T3" fmla="*/ 350837 h 793"/>
              <a:gd name="T4" fmla="*/ 1616075 w 2176"/>
              <a:gd name="T5" fmla="*/ 601662 h 793"/>
              <a:gd name="T6" fmla="*/ 2155825 w 2176"/>
              <a:gd name="T7" fmla="*/ 800100 h 793"/>
              <a:gd name="T8" fmla="*/ 2460625 w 2176"/>
              <a:gd name="T9" fmla="*/ 898525 h 793"/>
              <a:gd name="T10" fmla="*/ 2849562 w 2176"/>
              <a:gd name="T11" fmla="*/ 1012825 h 793"/>
              <a:gd name="T12" fmla="*/ 3184524 w 2176"/>
              <a:gd name="T13" fmla="*/ 1120775 h 793"/>
              <a:gd name="T14" fmla="*/ 3451225 w 2176"/>
              <a:gd name="T15" fmla="*/ 1235075 h 793"/>
              <a:gd name="T16" fmla="*/ 3170237 w 2176"/>
              <a:gd name="T17" fmla="*/ 1257300 h 793"/>
              <a:gd name="T18" fmla="*/ 2811462 w 2176"/>
              <a:gd name="T19" fmla="*/ 1249362 h 793"/>
              <a:gd name="T20" fmla="*/ 2422525 w 2176"/>
              <a:gd name="T21" fmla="*/ 1249362 h 793"/>
              <a:gd name="T22" fmla="*/ 2041525 w 2176"/>
              <a:gd name="T23" fmla="*/ 1235075 h 793"/>
              <a:gd name="T24" fmla="*/ 1409700 w 2176"/>
              <a:gd name="T25" fmla="*/ 1165225 h 793"/>
              <a:gd name="T26" fmla="*/ 555625 w 2176"/>
              <a:gd name="T27" fmla="*/ 922337 h 793"/>
              <a:gd name="T28" fmla="*/ 0 w 2176"/>
              <a:gd name="T29" fmla="*/ 541337 h 7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6"/>
              <a:gd name="T46" fmla="*/ 0 h 793"/>
              <a:gd name="T47" fmla="*/ 2176 w 2176"/>
              <a:gd name="T48" fmla="*/ 793 h 7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5999"/>
                </a:srgbClr>
              </a:gs>
              <a:gs pos="100000">
                <a:srgbClr val="007600">
                  <a:alpha val="45000"/>
                </a:srgbClr>
              </a:gs>
            </a:gsLst>
            <a:lin ang="5400000" scaled="1"/>
          </a:gradFill>
          <a:ln w="9525">
            <a:solidFill>
              <a:schemeClr val="tx1"/>
            </a:solidFill>
            <a:round/>
            <a:headEnd/>
            <a:tailEnd/>
          </a:ln>
        </p:spPr>
        <p:txBody>
          <a:bodyPr/>
          <a:lstStyle/>
          <a:p>
            <a:endParaRPr lang="en-US"/>
          </a:p>
        </p:txBody>
      </p:sp>
      <p:sp>
        <p:nvSpPr>
          <p:cNvPr id="380938" name="Freeform 10"/>
          <p:cNvSpPr>
            <a:spLocks noChangeAspect="1"/>
          </p:cNvSpPr>
          <p:nvPr/>
        </p:nvSpPr>
        <p:spPr bwMode="auto">
          <a:xfrm rot="204749">
            <a:off x="2454275" y="3794125"/>
            <a:ext cx="3189288" cy="1136650"/>
          </a:xfrm>
          <a:custGeom>
            <a:avLst/>
            <a:gdLst>
              <a:gd name="T0" fmla="*/ 1160807 w 2176"/>
              <a:gd name="T1" fmla="*/ 0 h 793"/>
              <a:gd name="T2" fmla="*/ 1238487 w 2176"/>
              <a:gd name="T3" fmla="*/ 316771 h 793"/>
              <a:gd name="T4" fmla="*/ 1492047 w 2176"/>
              <a:gd name="T5" fmla="*/ 543241 h 793"/>
              <a:gd name="T6" fmla="*/ 1990373 w 2176"/>
              <a:gd name="T7" fmla="*/ 722411 h 793"/>
              <a:gd name="T8" fmla="*/ 2271781 w 2176"/>
              <a:gd name="T9" fmla="*/ 811279 h 793"/>
              <a:gd name="T10" fmla="*/ 2630869 w 2176"/>
              <a:gd name="T11" fmla="*/ 914480 h 793"/>
              <a:gd name="T12" fmla="*/ 2940124 w 2176"/>
              <a:gd name="T13" fmla="*/ 1011948 h 793"/>
              <a:gd name="T14" fmla="*/ 3186357 w 2176"/>
              <a:gd name="T15" fmla="*/ 1115150 h 793"/>
              <a:gd name="T16" fmla="*/ 2926933 w 2176"/>
              <a:gd name="T17" fmla="*/ 1135217 h 793"/>
              <a:gd name="T18" fmla="*/ 2595693 w 2176"/>
              <a:gd name="T19" fmla="*/ 1128050 h 793"/>
              <a:gd name="T20" fmla="*/ 2236605 w 2176"/>
              <a:gd name="T21" fmla="*/ 1128050 h 793"/>
              <a:gd name="T22" fmla="*/ 1884846 w 2176"/>
              <a:gd name="T23" fmla="*/ 1115150 h 793"/>
              <a:gd name="T24" fmla="*/ 1301511 w 2176"/>
              <a:gd name="T25" fmla="*/ 1052082 h 793"/>
              <a:gd name="T26" fmla="*/ 512983 w 2176"/>
              <a:gd name="T27" fmla="*/ 832779 h 793"/>
              <a:gd name="T28" fmla="*/ 0 w 2176"/>
              <a:gd name="T29" fmla="*/ 488774 h 7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6"/>
              <a:gd name="T46" fmla="*/ 0 h 793"/>
              <a:gd name="T47" fmla="*/ 2176 w 2176"/>
              <a:gd name="T48" fmla="*/ 793 h 7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5999"/>
                </a:srgbClr>
              </a:gs>
              <a:gs pos="100000">
                <a:srgbClr val="007600">
                  <a:alpha val="45000"/>
                </a:srgbClr>
              </a:gs>
            </a:gsLst>
            <a:lin ang="5400000" scaled="1"/>
          </a:gradFill>
          <a:ln w="9525">
            <a:solidFill>
              <a:schemeClr val="tx1"/>
            </a:solidFill>
            <a:round/>
            <a:headEnd/>
            <a:tailEnd/>
          </a:ln>
        </p:spPr>
        <p:txBody>
          <a:bodyPr/>
          <a:lstStyle/>
          <a:p>
            <a:endParaRPr lang="en-US"/>
          </a:p>
        </p:txBody>
      </p:sp>
      <p:sp>
        <p:nvSpPr>
          <p:cNvPr id="380939" name="Line 11"/>
          <p:cNvSpPr>
            <a:spLocks noChangeShapeType="1"/>
          </p:cNvSpPr>
          <p:nvPr/>
        </p:nvSpPr>
        <p:spPr bwMode="auto">
          <a:xfrm flipH="1" flipV="1">
            <a:off x="5562600" y="4976813"/>
            <a:ext cx="266700" cy="6350"/>
          </a:xfrm>
          <a:prstGeom prst="line">
            <a:avLst/>
          </a:prstGeom>
          <a:noFill/>
          <a:ln w="76200">
            <a:solidFill>
              <a:schemeClr val="tx1"/>
            </a:solidFill>
            <a:round/>
            <a:headEnd/>
            <a:tailEnd/>
          </a:ln>
        </p:spPr>
        <p:txBody>
          <a:bodyPr/>
          <a:lstStyle/>
          <a:p>
            <a:endParaRPr lang="en-US"/>
          </a:p>
        </p:txBody>
      </p:sp>
      <p:sp>
        <p:nvSpPr>
          <p:cNvPr id="380940" name="Line 12"/>
          <p:cNvSpPr>
            <a:spLocks noChangeShapeType="1"/>
          </p:cNvSpPr>
          <p:nvPr/>
        </p:nvSpPr>
        <p:spPr bwMode="auto">
          <a:xfrm flipH="1" flipV="1">
            <a:off x="5214938" y="4911725"/>
            <a:ext cx="366712" cy="71438"/>
          </a:xfrm>
          <a:prstGeom prst="line">
            <a:avLst/>
          </a:prstGeom>
          <a:noFill/>
          <a:ln w="76200">
            <a:solidFill>
              <a:schemeClr val="tx1"/>
            </a:solidFill>
            <a:round/>
            <a:headEnd/>
            <a:tailEnd/>
          </a:ln>
        </p:spPr>
        <p:txBody>
          <a:bodyPr/>
          <a:lstStyle/>
          <a:p>
            <a:endParaRPr lang="en-US"/>
          </a:p>
        </p:txBody>
      </p:sp>
      <p:sp>
        <p:nvSpPr>
          <p:cNvPr id="380941" name="Line 13"/>
          <p:cNvSpPr>
            <a:spLocks noChangeShapeType="1"/>
          </p:cNvSpPr>
          <p:nvPr/>
        </p:nvSpPr>
        <p:spPr bwMode="auto">
          <a:xfrm flipH="1" flipV="1">
            <a:off x="4841875" y="4894263"/>
            <a:ext cx="423863" cy="25400"/>
          </a:xfrm>
          <a:prstGeom prst="line">
            <a:avLst/>
          </a:prstGeom>
          <a:noFill/>
          <a:ln w="76200">
            <a:solidFill>
              <a:schemeClr val="tx1"/>
            </a:solidFill>
            <a:round/>
            <a:headEnd/>
            <a:tailEnd/>
          </a:ln>
        </p:spPr>
        <p:txBody>
          <a:bodyPr/>
          <a:lstStyle/>
          <a:p>
            <a:endParaRPr lang="en-US"/>
          </a:p>
        </p:txBody>
      </p:sp>
      <p:sp>
        <p:nvSpPr>
          <p:cNvPr id="380942" name="Line 14"/>
          <p:cNvSpPr>
            <a:spLocks noChangeShapeType="1"/>
          </p:cNvSpPr>
          <p:nvPr/>
        </p:nvSpPr>
        <p:spPr bwMode="auto">
          <a:xfrm flipH="1" flipV="1">
            <a:off x="4483100" y="4787900"/>
            <a:ext cx="374650" cy="101600"/>
          </a:xfrm>
          <a:prstGeom prst="line">
            <a:avLst/>
          </a:prstGeom>
          <a:noFill/>
          <a:ln w="76200">
            <a:solidFill>
              <a:schemeClr val="tx1"/>
            </a:solidFill>
            <a:round/>
            <a:headEnd/>
            <a:tailEnd/>
          </a:ln>
        </p:spPr>
        <p:txBody>
          <a:bodyPr/>
          <a:lstStyle/>
          <a:p>
            <a:endParaRPr lang="en-US"/>
          </a:p>
        </p:txBody>
      </p:sp>
      <p:sp>
        <p:nvSpPr>
          <p:cNvPr id="380943" name="Line 15"/>
          <p:cNvSpPr>
            <a:spLocks noChangeShapeType="1"/>
          </p:cNvSpPr>
          <p:nvPr/>
        </p:nvSpPr>
        <p:spPr bwMode="auto">
          <a:xfrm flipH="1" flipV="1">
            <a:off x="3908425" y="4610100"/>
            <a:ext cx="609600" cy="188913"/>
          </a:xfrm>
          <a:prstGeom prst="line">
            <a:avLst/>
          </a:prstGeom>
          <a:noFill/>
          <a:ln w="76200">
            <a:solidFill>
              <a:schemeClr val="tx1"/>
            </a:solidFill>
            <a:round/>
            <a:headEnd/>
            <a:tailEnd/>
          </a:ln>
        </p:spPr>
        <p:txBody>
          <a:bodyPr/>
          <a:lstStyle/>
          <a:p>
            <a:endParaRPr lang="en-US"/>
          </a:p>
        </p:txBody>
      </p:sp>
      <p:sp>
        <p:nvSpPr>
          <p:cNvPr id="380944" name="Line 16"/>
          <p:cNvSpPr>
            <a:spLocks noChangeShapeType="1"/>
          </p:cNvSpPr>
          <p:nvPr/>
        </p:nvSpPr>
        <p:spPr bwMode="auto">
          <a:xfrm flipH="1" flipV="1">
            <a:off x="3479800" y="4316413"/>
            <a:ext cx="473075" cy="319087"/>
          </a:xfrm>
          <a:prstGeom prst="line">
            <a:avLst/>
          </a:prstGeom>
          <a:noFill/>
          <a:ln w="76200">
            <a:solidFill>
              <a:schemeClr val="tx1"/>
            </a:solidFill>
            <a:round/>
            <a:headEnd/>
            <a:tailEnd/>
          </a:ln>
        </p:spPr>
        <p:txBody>
          <a:bodyPr/>
          <a:lstStyle/>
          <a:p>
            <a:endParaRPr lang="en-US"/>
          </a:p>
        </p:txBody>
      </p:sp>
      <p:sp>
        <p:nvSpPr>
          <p:cNvPr id="380945" name="Line 17"/>
          <p:cNvSpPr>
            <a:spLocks noChangeShapeType="1"/>
          </p:cNvSpPr>
          <p:nvPr/>
        </p:nvSpPr>
        <p:spPr bwMode="auto">
          <a:xfrm flipH="1" flipV="1">
            <a:off x="3257550" y="3951288"/>
            <a:ext cx="228600" cy="377825"/>
          </a:xfrm>
          <a:prstGeom prst="line">
            <a:avLst/>
          </a:prstGeom>
          <a:noFill/>
          <a:ln w="76200">
            <a:solidFill>
              <a:schemeClr val="tx1"/>
            </a:solidFill>
            <a:round/>
            <a:headEnd/>
            <a:tailEnd/>
          </a:ln>
        </p:spPr>
        <p:txBody>
          <a:bodyPr/>
          <a:lstStyle/>
          <a:p>
            <a:endParaRPr lang="en-US"/>
          </a:p>
        </p:txBody>
      </p:sp>
      <p:sp>
        <p:nvSpPr>
          <p:cNvPr id="380946" name="Freeform 18"/>
          <p:cNvSpPr>
            <a:spLocks noChangeAspect="1"/>
          </p:cNvSpPr>
          <p:nvPr/>
        </p:nvSpPr>
        <p:spPr bwMode="auto">
          <a:xfrm rot="2275696">
            <a:off x="3094038" y="3930650"/>
            <a:ext cx="579437" cy="268288"/>
          </a:xfrm>
          <a:custGeom>
            <a:avLst/>
            <a:gdLst>
              <a:gd name="T0" fmla="*/ 210898 w 2176"/>
              <a:gd name="T1" fmla="*/ 0 h 793"/>
              <a:gd name="T2" fmla="*/ 225011 w 2176"/>
              <a:gd name="T3" fmla="*/ 74769 h 793"/>
              <a:gd name="T4" fmla="*/ 271078 w 2176"/>
              <a:gd name="T5" fmla="*/ 128223 h 793"/>
              <a:gd name="T6" fmla="*/ 361616 w 2176"/>
              <a:gd name="T7" fmla="*/ 170513 h 793"/>
              <a:gd name="T8" fmla="*/ 412742 w 2176"/>
              <a:gd name="T9" fmla="*/ 191489 h 793"/>
              <a:gd name="T10" fmla="*/ 477982 w 2176"/>
              <a:gd name="T11" fmla="*/ 215848 h 793"/>
              <a:gd name="T12" fmla="*/ 534168 w 2176"/>
              <a:gd name="T13" fmla="*/ 238854 h 793"/>
              <a:gd name="T14" fmla="*/ 578904 w 2176"/>
              <a:gd name="T15" fmla="*/ 263213 h 793"/>
              <a:gd name="T16" fmla="*/ 531772 w 2176"/>
              <a:gd name="T17" fmla="*/ 267950 h 793"/>
              <a:gd name="T18" fmla="*/ 471591 w 2176"/>
              <a:gd name="T19" fmla="*/ 266258 h 793"/>
              <a:gd name="T20" fmla="*/ 406351 w 2176"/>
              <a:gd name="T21" fmla="*/ 266258 h 793"/>
              <a:gd name="T22" fmla="*/ 342443 w 2176"/>
              <a:gd name="T23" fmla="*/ 263213 h 793"/>
              <a:gd name="T24" fmla="*/ 236461 w 2176"/>
              <a:gd name="T25" fmla="*/ 248327 h 793"/>
              <a:gd name="T26" fmla="*/ 93200 w 2176"/>
              <a:gd name="T27" fmla="*/ 196564 h 793"/>
              <a:gd name="T28" fmla="*/ 0 w 2176"/>
              <a:gd name="T29" fmla="*/ 115367 h 7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6"/>
              <a:gd name="T46" fmla="*/ 0 h 793"/>
              <a:gd name="T47" fmla="*/ 2176 w 2176"/>
              <a:gd name="T48" fmla="*/ 793 h 7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6" h="793">
                <a:moveTo>
                  <a:pt x="792" y="0"/>
                </a:moveTo>
                <a:cubicBezTo>
                  <a:pt x="799" y="79"/>
                  <a:pt x="807" y="158"/>
                  <a:pt x="845" y="221"/>
                </a:cubicBezTo>
                <a:cubicBezTo>
                  <a:pt x="883" y="284"/>
                  <a:pt x="932" y="332"/>
                  <a:pt x="1018" y="379"/>
                </a:cubicBezTo>
                <a:cubicBezTo>
                  <a:pt x="1104" y="426"/>
                  <a:pt x="1269" y="473"/>
                  <a:pt x="1358" y="504"/>
                </a:cubicBezTo>
                <a:cubicBezTo>
                  <a:pt x="1447" y="535"/>
                  <a:pt x="1477" y="544"/>
                  <a:pt x="1550" y="566"/>
                </a:cubicBezTo>
                <a:cubicBezTo>
                  <a:pt x="1623" y="588"/>
                  <a:pt x="1719" y="615"/>
                  <a:pt x="1795" y="638"/>
                </a:cubicBezTo>
                <a:cubicBezTo>
                  <a:pt x="1871" y="661"/>
                  <a:pt x="1943" y="683"/>
                  <a:pt x="2006" y="706"/>
                </a:cubicBezTo>
                <a:cubicBezTo>
                  <a:pt x="2069" y="729"/>
                  <a:pt x="2176" y="764"/>
                  <a:pt x="2174" y="778"/>
                </a:cubicBezTo>
                <a:cubicBezTo>
                  <a:pt x="2172" y="792"/>
                  <a:pt x="2064" y="791"/>
                  <a:pt x="1997" y="792"/>
                </a:cubicBezTo>
                <a:cubicBezTo>
                  <a:pt x="1930" y="793"/>
                  <a:pt x="1849" y="788"/>
                  <a:pt x="1771" y="787"/>
                </a:cubicBezTo>
                <a:cubicBezTo>
                  <a:pt x="1693" y="786"/>
                  <a:pt x="1607" y="788"/>
                  <a:pt x="1526" y="787"/>
                </a:cubicBezTo>
                <a:cubicBezTo>
                  <a:pt x="1445" y="786"/>
                  <a:pt x="1392" y="787"/>
                  <a:pt x="1286" y="778"/>
                </a:cubicBezTo>
                <a:cubicBezTo>
                  <a:pt x="1180" y="769"/>
                  <a:pt x="1044" y="767"/>
                  <a:pt x="888" y="734"/>
                </a:cubicBezTo>
                <a:cubicBezTo>
                  <a:pt x="732" y="701"/>
                  <a:pt x="498" y="646"/>
                  <a:pt x="350" y="581"/>
                </a:cubicBezTo>
                <a:cubicBezTo>
                  <a:pt x="202" y="516"/>
                  <a:pt x="58" y="381"/>
                  <a:pt x="0" y="341"/>
                </a:cubicBezTo>
              </a:path>
            </a:pathLst>
          </a:custGeom>
          <a:gradFill rotWithShape="1">
            <a:gsLst>
              <a:gs pos="0">
                <a:srgbClr val="00FF00">
                  <a:alpha val="65999"/>
                </a:srgbClr>
              </a:gs>
              <a:gs pos="100000">
                <a:srgbClr val="007600">
                  <a:alpha val="45000"/>
                </a:srgbClr>
              </a:gs>
            </a:gsLst>
            <a:lin ang="5400000" scaled="1"/>
          </a:gradFill>
          <a:ln w="9525">
            <a:solidFill>
              <a:schemeClr val="tx1"/>
            </a:solidFill>
            <a:round/>
            <a:headEnd/>
            <a:tailEnd/>
          </a:ln>
        </p:spPr>
        <p:txBody>
          <a:bodyPr/>
          <a:lstStyle/>
          <a:p>
            <a:endParaRPr lang="en-US"/>
          </a:p>
        </p:txBody>
      </p:sp>
      <p:sp>
        <p:nvSpPr>
          <p:cNvPr id="380947" name="Text Box 19"/>
          <p:cNvSpPr txBox="1">
            <a:spLocks noChangeArrowheads="1"/>
          </p:cNvSpPr>
          <p:nvPr/>
        </p:nvSpPr>
        <p:spPr bwMode="auto">
          <a:xfrm>
            <a:off x="731838" y="1920875"/>
            <a:ext cx="7758112" cy="701675"/>
          </a:xfrm>
          <a:prstGeom prst="rect">
            <a:avLst/>
          </a:prstGeom>
          <a:noFill/>
          <a:ln w="9525">
            <a:noFill/>
            <a:miter lim="800000"/>
            <a:headEnd/>
            <a:tailEnd/>
          </a:ln>
        </p:spPr>
        <p:txBody>
          <a:bodyPr>
            <a:spAutoFit/>
          </a:bodyPr>
          <a:lstStyle/>
          <a:p>
            <a:pPr algn="ctr">
              <a:spcBef>
                <a:spcPct val="50000"/>
              </a:spcBef>
            </a:pPr>
            <a:r>
              <a:rPr lang="en-US" sz="4000"/>
              <a:t>Inspect and Adapt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0937"/>
                                        </p:tgtEl>
                                        <p:attrNameLst>
                                          <p:attrName>style.visibility</p:attrName>
                                        </p:attrNameLst>
                                      </p:cBhvr>
                                      <p:to>
                                        <p:strVal val="visible"/>
                                      </p:to>
                                    </p:set>
                                  </p:childTnLst>
                                  <p:subTnLst>
                                    <p:set>
                                      <p:cBhvr override="childStyle">
                                        <p:cTn dur="1" fill="hold" display="0" masterRel="nextClick" afterEffect="1"/>
                                        <p:tgtEl>
                                          <p:spTgt spid="38093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09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0938"/>
                                        </p:tgtEl>
                                        <p:attrNameLst>
                                          <p:attrName>style.visibility</p:attrName>
                                        </p:attrNameLst>
                                      </p:cBhvr>
                                      <p:to>
                                        <p:strVal val="visible"/>
                                      </p:to>
                                    </p:set>
                                  </p:childTnLst>
                                  <p:subTnLst>
                                    <p:set>
                                      <p:cBhvr override="childStyle">
                                        <p:cTn dur="1" fill="hold" display="0" masterRel="nextClick" afterEffect="1"/>
                                        <p:tgtEl>
                                          <p:spTgt spid="38093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09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0936"/>
                                        </p:tgtEl>
                                        <p:attrNameLst>
                                          <p:attrName>style.visibility</p:attrName>
                                        </p:attrNameLst>
                                      </p:cBhvr>
                                      <p:to>
                                        <p:strVal val="visible"/>
                                      </p:to>
                                    </p:set>
                                  </p:childTnLst>
                                  <p:subTnLst>
                                    <p:set>
                                      <p:cBhvr override="childStyle">
                                        <p:cTn dur="1" fill="hold" display="0" masterRel="nextClick" afterEffect="1"/>
                                        <p:tgtEl>
                                          <p:spTgt spid="38093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09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0935"/>
                                        </p:tgtEl>
                                        <p:attrNameLst>
                                          <p:attrName>style.visibility</p:attrName>
                                        </p:attrNameLst>
                                      </p:cBhvr>
                                      <p:to>
                                        <p:strVal val="visible"/>
                                      </p:to>
                                    </p:set>
                                  </p:childTnLst>
                                  <p:subTnLst>
                                    <p:set>
                                      <p:cBhvr override="childStyle">
                                        <p:cTn dur="1" fill="hold" display="0" masterRel="nextClick" afterEffect="1"/>
                                        <p:tgtEl>
                                          <p:spTgt spid="380935"/>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09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0934"/>
                                        </p:tgtEl>
                                        <p:attrNameLst>
                                          <p:attrName>style.visibility</p:attrName>
                                        </p:attrNameLst>
                                      </p:cBhvr>
                                      <p:to>
                                        <p:strVal val="visible"/>
                                      </p:to>
                                    </p:set>
                                  </p:childTnLst>
                                  <p:subTnLst>
                                    <p:set>
                                      <p:cBhvr override="childStyle">
                                        <p:cTn dur="1" fill="hold" display="0" masterRel="nextClick" afterEffect="1"/>
                                        <p:tgtEl>
                                          <p:spTgt spid="38093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09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0933"/>
                                        </p:tgtEl>
                                        <p:attrNameLst>
                                          <p:attrName>style.visibility</p:attrName>
                                        </p:attrNameLst>
                                      </p:cBhvr>
                                      <p:to>
                                        <p:strVal val="visible"/>
                                      </p:to>
                                    </p:set>
                                  </p:childTnLst>
                                  <p:subTnLst>
                                    <p:set>
                                      <p:cBhvr override="childStyle">
                                        <p:cTn dur="1" fill="hold" display="0" masterRel="nextClick" afterEffect="1"/>
                                        <p:tgtEl>
                                          <p:spTgt spid="380933"/>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09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09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09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80947"/>
                                        </p:tgtEl>
                                        <p:attrNameLst>
                                          <p:attrName>style.visibility</p:attrName>
                                        </p:attrNameLst>
                                      </p:cBhvr>
                                      <p:to>
                                        <p:strVal val="visible"/>
                                      </p:to>
                                    </p:set>
                                    <p:animEffect transition="in" filter="blinds(horizontal)">
                                      <p:cBhvr>
                                        <p:cTn id="51" dur="500"/>
                                        <p:tgtEl>
                                          <p:spTgt spid="380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animBg="1"/>
      <p:bldP spid="380934" grpId="0" animBg="1"/>
      <p:bldP spid="380935" grpId="0" animBg="1"/>
      <p:bldP spid="380936" grpId="0" animBg="1"/>
      <p:bldP spid="380937" grpId="0" animBg="1"/>
      <p:bldP spid="380938" grpId="0" animBg="1"/>
      <p:bldP spid="380939" grpId="0" animBg="1"/>
      <p:bldP spid="380940" grpId="0" animBg="1"/>
      <p:bldP spid="380941" grpId="0" animBg="1"/>
      <p:bldP spid="380942" grpId="0" animBg="1"/>
      <p:bldP spid="380943" grpId="0" animBg="1"/>
      <p:bldP spid="380944" grpId="0" animBg="1"/>
      <p:bldP spid="380945" grpId="0" animBg="1"/>
      <p:bldP spid="380946" grpId="0" animBg="1"/>
      <p:bldP spid="3809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Automation is the Safety Net</a:t>
            </a:r>
            <a:endParaRPr lang="en-US" dirty="0"/>
          </a:p>
        </p:txBody>
      </p:sp>
      <p:sp>
        <p:nvSpPr>
          <p:cNvPr id="3" name="Content Placeholder 2"/>
          <p:cNvSpPr>
            <a:spLocks noGrp="1"/>
          </p:cNvSpPr>
          <p:nvPr>
            <p:ph idx="1"/>
          </p:nvPr>
        </p:nvSpPr>
        <p:spPr/>
        <p:txBody>
          <a:bodyPr/>
          <a:lstStyle/>
          <a:p>
            <a:endParaRPr lang="en-US"/>
          </a:p>
        </p:txBody>
      </p:sp>
      <p:pic>
        <p:nvPicPr>
          <p:cNvPr id="4" name="Picture 3" descr="riskmanagement"/>
          <p:cNvPicPr>
            <a:picLocks noChangeAspect="1" noChangeArrowheads="1"/>
          </p:cNvPicPr>
          <p:nvPr/>
        </p:nvPicPr>
        <p:blipFill>
          <a:blip r:embed="rId3"/>
          <a:srcRect/>
          <a:stretch>
            <a:fillRect/>
          </a:stretch>
        </p:blipFill>
        <p:spPr bwMode="auto">
          <a:xfrm>
            <a:off x="0" y="1028700"/>
            <a:ext cx="9144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2"/>
          <p:cNvSpPr>
            <a:spLocks noGrp="1" noChangeArrowheads="1"/>
          </p:cNvSpPr>
          <p:nvPr>
            <p:ph type="title"/>
          </p:nvPr>
        </p:nvSpPr>
        <p:spPr>
          <a:xfrm>
            <a:off x="0" y="100013"/>
            <a:ext cx="9144000" cy="1143000"/>
          </a:xfrm>
        </p:spPr>
        <p:txBody>
          <a:bodyPr/>
          <a:lstStyle/>
          <a:p>
            <a:pPr eaLnBrk="1" hangingPunct="1"/>
            <a:r>
              <a:rPr lang="en-US" smtClean="0"/>
              <a:t>Designing Quality into the Solution</a:t>
            </a:r>
          </a:p>
        </p:txBody>
      </p:sp>
      <p:sp>
        <p:nvSpPr>
          <p:cNvPr id="411650" name="AutoShape 3"/>
          <p:cNvSpPr>
            <a:spLocks noChangeArrowheads="1"/>
          </p:cNvSpPr>
          <p:nvPr/>
        </p:nvSpPr>
        <p:spPr bwMode="auto">
          <a:xfrm>
            <a:off x="1371600" y="5502275"/>
            <a:ext cx="1371600" cy="914400"/>
          </a:xfrm>
          <a:prstGeom prst="flowChartDocument">
            <a:avLst/>
          </a:prstGeom>
          <a:solidFill>
            <a:srgbClr val="99CCFF"/>
          </a:solidFill>
          <a:ln w="9525">
            <a:solidFill>
              <a:schemeClr val="tx1"/>
            </a:solidFill>
            <a:miter lim="800000"/>
            <a:headEnd/>
            <a:tailEnd/>
          </a:ln>
        </p:spPr>
        <p:txBody>
          <a:bodyPr wrap="none" anchor="ctr"/>
          <a:lstStyle/>
          <a:p>
            <a:pPr algn="ctr" eaLnBrk="0" hangingPunct="0"/>
            <a:r>
              <a:rPr lang="en-US"/>
              <a:t>Class</a:t>
            </a:r>
          </a:p>
        </p:txBody>
      </p:sp>
      <p:sp>
        <p:nvSpPr>
          <p:cNvPr id="411651" name="AutoShape 4"/>
          <p:cNvSpPr>
            <a:spLocks noChangeArrowheads="1"/>
          </p:cNvSpPr>
          <p:nvPr/>
        </p:nvSpPr>
        <p:spPr bwMode="auto">
          <a:xfrm>
            <a:off x="533400" y="4968875"/>
            <a:ext cx="1447800" cy="990600"/>
          </a:xfrm>
          <a:prstGeom prst="flowChartDecision">
            <a:avLst/>
          </a:prstGeom>
          <a:solidFill>
            <a:srgbClr val="00FF00"/>
          </a:solidFill>
          <a:ln w="9525">
            <a:solidFill>
              <a:schemeClr val="tx1"/>
            </a:solidFill>
            <a:miter lim="800000"/>
            <a:headEnd/>
            <a:tailEnd/>
          </a:ln>
        </p:spPr>
        <p:txBody>
          <a:bodyPr wrap="none" anchor="ctr"/>
          <a:lstStyle/>
          <a:p>
            <a:pPr algn="ctr" eaLnBrk="0" hangingPunct="0"/>
            <a:r>
              <a:rPr lang="en-US"/>
              <a:t>Unit Tests</a:t>
            </a:r>
          </a:p>
        </p:txBody>
      </p:sp>
      <p:sp>
        <p:nvSpPr>
          <p:cNvPr id="411652" name="AutoShape 5"/>
          <p:cNvSpPr>
            <a:spLocks noChangeArrowheads="1"/>
          </p:cNvSpPr>
          <p:nvPr/>
        </p:nvSpPr>
        <p:spPr bwMode="auto">
          <a:xfrm>
            <a:off x="3886200" y="5502275"/>
            <a:ext cx="1371600" cy="914400"/>
          </a:xfrm>
          <a:prstGeom prst="flowChartDocument">
            <a:avLst/>
          </a:prstGeom>
          <a:solidFill>
            <a:srgbClr val="99CCFF"/>
          </a:solidFill>
          <a:ln w="9525">
            <a:solidFill>
              <a:schemeClr val="tx1"/>
            </a:solidFill>
            <a:miter lim="800000"/>
            <a:headEnd/>
            <a:tailEnd/>
          </a:ln>
        </p:spPr>
        <p:txBody>
          <a:bodyPr wrap="none" anchor="ctr"/>
          <a:lstStyle/>
          <a:p>
            <a:pPr algn="ctr" eaLnBrk="0" hangingPunct="0"/>
            <a:r>
              <a:rPr lang="en-US"/>
              <a:t>Class</a:t>
            </a:r>
          </a:p>
        </p:txBody>
      </p:sp>
      <p:sp>
        <p:nvSpPr>
          <p:cNvPr id="411653" name="AutoShape 6"/>
          <p:cNvSpPr>
            <a:spLocks noChangeArrowheads="1"/>
          </p:cNvSpPr>
          <p:nvPr/>
        </p:nvSpPr>
        <p:spPr bwMode="auto">
          <a:xfrm>
            <a:off x="3048000" y="4968875"/>
            <a:ext cx="1447800" cy="990600"/>
          </a:xfrm>
          <a:prstGeom prst="flowChartDecision">
            <a:avLst/>
          </a:prstGeom>
          <a:solidFill>
            <a:srgbClr val="00FF00"/>
          </a:solidFill>
          <a:ln w="9525">
            <a:solidFill>
              <a:schemeClr val="tx1"/>
            </a:solidFill>
            <a:miter lim="800000"/>
            <a:headEnd/>
            <a:tailEnd/>
          </a:ln>
        </p:spPr>
        <p:txBody>
          <a:bodyPr wrap="none" anchor="ctr"/>
          <a:lstStyle/>
          <a:p>
            <a:pPr algn="ctr" eaLnBrk="0" hangingPunct="0"/>
            <a:r>
              <a:rPr lang="en-US"/>
              <a:t>Unit Tests</a:t>
            </a:r>
          </a:p>
        </p:txBody>
      </p:sp>
      <p:sp>
        <p:nvSpPr>
          <p:cNvPr id="411654" name="AutoShape 7"/>
          <p:cNvSpPr>
            <a:spLocks noChangeArrowheads="1"/>
          </p:cNvSpPr>
          <p:nvPr/>
        </p:nvSpPr>
        <p:spPr bwMode="auto">
          <a:xfrm>
            <a:off x="6553200" y="5502275"/>
            <a:ext cx="1371600" cy="914400"/>
          </a:xfrm>
          <a:prstGeom prst="flowChartDocument">
            <a:avLst/>
          </a:prstGeom>
          <a:solidFill>
            <a:srgbClr val="99CCFF"/>
          </a:solidFill>
          <a:ln w="9525">
            <a:solidFill>
              <a:schemeClr val="tx1"/>
            </a:solidFill>
            <a:miter lim="800000"/>
            <a:headEnd/>
            <a:tailEnd/>
          </a:ln>
        </p:spPr>
        <p:txBody>
          <a:bodyPr wrap="none" anchor="ctr"/>
          <a:lstStyle/>
          <a:p>
            <a:pPr algn="ctr" eaLnBrk="0" hangingPunct="0"/>
            <a:r>
              <a:rPr lang="en-US"/>
              <a:t>Class</a:t>
            </a:r>
          </a:p>
        </p:txBody>
      </p:sp>
      <p:sp>
        <p:nvSpPr>
          <p:cNvPr id="411655" name="AutoShape 8"/>
          <p:cNvSpPr>
            <a:spLocks noChangeArrowheads="1"/>
          </p:cNvSpPr>
          <p:nvPr/>
        </p:nvSpPr>
        <p:spPr bwMode="auto">
          <a:xfrm>
            <a:off x="5715000" y="4968875"/>
            <a:ext cx="1447800" cy="990600"/>
          </a:xfrm>
          <a:prstGeom prst="flowChartDecision">
            <a:avLst/>
          </a:prstGeom>
          <a:solidFill>
            <a:srgbClr val="00FF00"/>
          </a:solidFill>
          <a:ln w="9525">
            <a:solidFill>
              <a:schemeClr val="tx1"/>
            </a:solidFill>
            <a:miter lim="800000"/>
            <a:headEnd/>
            <a:tailEnd/>
          </a:ln>
        </p:spPr>
        <p:txBody>
          <a:bodyPr wrap="none" anchor="ctr"/>
          <a:lstStyle/>
          <a:p>
            <a:pPr algn="ctr" eaLnBrk="0" hangingPunct="0"/>
            <a:r>
              <a:rPr lang="en-US"/>
              <a:t>Unit Tests</a:t>
            </a:r>
          </a:p>
        </p:txBody>
      </p:sp>
      <p:sp>
        <p:nvSpPr>
          <p:cNvPr id="411656" name="Line 9"/>
          <p:cNvSpPr>
            <a:spLocks noChangeShapeType="1"/>
          </p:cNvSpPr>
          <p:nvPr/>
        </p:nvSpPr>
        <p:spPr bwMode="auto">
          <a:xfrm>
            <a:off x="2133600" y="4130675"/>
            <a:ext cx="0" cy="1371600"/>
          </a:xfrm>
          <a:prstGeom prst="line">
            <a:avLst/>
          </a:prstGeom>
          <a:noFill/>
          <a:ln w="9525">
            <a:solidFill>
              <a:schemeClr val="tx1"/>
            </a:solidFill>
            <a:round/>
            <a:headEnd/>
            <a:tailEnd/>
          </a:ln>
        </p:spPr>
        <p:txBody>
          <a:bodyPr/>
          <a:lstStyle/>
          <a:p>
            <a:endParaRPr lang="en-US"/>
          </a:p>
        </p:txBody>
      </p:sp>
      <p:sp>
        <p:nvSpPr>
          <p:cNvPr id="411657" name="Line 10"/>
          <p:cNvSpPr>
            <a:spLocks noChangeShapeType="1"/>
          </p:cNvSpPr>
          <p:nvPr/>
        </p:nvSpPr>
        <p:spPr bwMode="auto">
          <a:xfrm>
            <a:off x="4648200" y="4130675"/>
            <a:ext cx="0" cy="1371600"/>
          </a:xfrm>
          <a:prstGeom prst="line">
            <a:avLst/>
          </a:prstGeom>
          <a:noFill/>
          <a:ln w="9525">
            <a:solidFill>
              <a:schemeClr val="tx1"/>
            </a:solidFill>
            <a:round/>
            <a:headEnd/>
            <a:tailEnd/>
          </a:ln>
        </p:spPr>
        <p:txBody>
          <a:bodyPr/>
          <a:lstStyle/>
          <a:p>
            <a:endParaRPr lang="en-US"/>
          </a:p>
        </p:txBody>
      </p:sp>
      <p:sp>
        <p:nvSpPr>
          <p:cNvPr id="411658" name="Line 11"/>
          <p:cNvSpPr>
            <a:spLocks noChangeShapeType="1"/>
          </p:cNvSpPr>
          <p:nvPr/>
        </p:nvSpPr>
        <p:spPr bwMode="auto">
          <a:xfrm>
            <a:off x="7315200" y="3902075"/>
            <a:ext cx="0" cy="1600200"/>
          </a:xfrm>
          <a:prstGeom prst="line">
            <a:avLst/>
          </a:prstGeom>
          <a:noFill/>
          <a:ln w="9525">
            <a:solidFill>
              <a:schemeClr val="tx1"/>
            </a:solidFill>
            <a:round/>
            <a:headEnd/>
            <a:tailEnd/>
          </a:ln>
        </p:spPr>
        <p:txBody>
          <a:bodyPr/>
          <a:lstStyle/>
          <a:p>
            <a:endParaRPr lang="en-US"/>
          </a:p>
        </p:txBody>
      </p:sp>
      <p:sp>
        <p:nvSpPr>
          <p:cNvPr id="411659" name="AutoShape 12"/>
          <p:cNvSpPr>
            <a:spLocks noChangeArrowheads="1"/>
          </p:cNvSpPr>
          <p:nvPr/>
        </p:nvSpPr>
        <p:spPr bwMode="auto">
          <a:xfrm>
            <a:off x="914400" y="3521075"/>
            <a:ext cx="7543800" cy="1143000"/>
          </a:xfrm>
          <a:prstGeom prst="flowChartDocument">
            <a:avLst/>
          </a:prstGeom>
          <a:solidFill>
            <a:srgbClr val="99CCFF"/>
          </a:solidFill>
          <a:ln w="9525">
            <a:solidFill>
              <a:schemeClr val="tx1"/>
            </a:solidFill>
            <a:miter lim="800000"/>
            <a:headEnd/>
            <a:tailEnd/>
          </a:ln>
        </p:spPr>
        <p:txBody>
          <a:bodyPr wrap="none" anchor="ctr"/>
          <a:lstStyle/>
          <a:p>
            <a:pPr algn="ctr" eaLnBrk="0" hangingPunct="0"/>
            <a:r>
              <a:rPr lang="en-US"/>
              <a:t>Business Layer</a:t>
            </a:r>
          </a:p>
        </p:txBody>
      </p:sp>
      <p:sp>
        <p:nvSpPr>
          <p:cNvPr id="411660" name="AutoShape 13"/>
          <p:cNvSpPr>
            <a:spLocks noChangeArrowheads="1"/>
          </p:cNvSpPr>
          <p:nvPr/>
        </p:nvSpPr>
        <p:spPr bwMode="auto">
          <a:xfrm>
            <a:off x="307975" y="3044825"/>
            <a:ext cx="1766888" cy="1074738"/>
          </a:xfrm>
          <a:prstGeom prst="flowChartDecision">
            <a:avLst/>
          </a:prstGeom>
          <a:solidFill>
            <a:srgbClr val="00FF00"/>
          </a:solidFill>
          <a:ln w="9525">
            <a:solidFill>
              <a:schemeClr val="tx1"/>
            </a:solidFill>
            <a:miter lim="800000"/>
            <a:headEnd/>
            <a:tailEnd/>
          </a:ln>
        </p:spPr>
        <p:txBody>
          <a:bodyPr wrap="none" anchor="ctr"/>
          <a:lstStyle/>
          <a:p>
            <a:pPr algn="ctr" eaLnBrk="0" hangingPunct="0"/>
            <a:r>
              <a:rPr lang="en-US"/>
              <a:t>Integration</a:t>
            </a:r>
          </a:p>
          <a:p>
            <a:pPr algn="ctr" eaLnBrk="0" hangingPunct="0"/>
            <a:r>
              <a:rPr lang="en-US"/>
              <a:t>Tests</a:t>
            </a:r>
          </a:p>
        </p:txBody>
      </p:sp>
      <p:sp>
        <p:nvSpPr>
          <p:cNvPr id="411661" name="AutoShape 14"/>
          <p:cNvSpPr>
            <a:spLocks noChangeArrowheads="1"/>
          </p:cNvSpPr>
          <p:nvPr/>
        </p:nvSpPr>
        <p:spPr bwMode="auto">
          <a:xfrm>
            <a:off x="923925" y="2357438"/>
            <a:ext cx="7543800" cy="533400"/>
          </a:xfrm>
          <a:prstGeom prst="flowChartDocument">
            <a:avLst/>
          </a:prstGeom>
          <a:solidFill>
            <a:srgbClr val="99CCFF"/>
          </a:solidFill>
          <a:ln w="9525">
            <a:solidFill>
              <a:schemeClr val="tx1"/>
            </a:solidFill>
            <a:miter lim="800000"/>
            <a:headEnd/>
            <a:tailEnd/>
          </a:ln>
        </p:spPr>
        <p:txBody>
          <a:bodyPr wrap="none" anchor="ctr"/>
          <a:lstStyle/>
          <a:p>
            <a:pPr algn="ctr" eaLnBrk="0" hangingPunct="0"/>
            <a:r>
              <a:rPr lang="en-US"/>
              <a:t>UI</a:t>
            </a:r>
          </a:p>
        </p:txBody>
      </p:sp>
      <p:sp>
        <p:nvSpPr>
          <p:cNvPr id="411662" name="Line 15"/>
          <p:cNvSpPr>
            <a:spLocks noChangeShapeType="1"/>
          </p:cNvSpPr>
          <p:nvPr/>
        </p:nvSpPr>
        <p:spPr bwMode="auto">
          <a:xfrm flipV="1">
            <a:off x="4648200" y="2857500"/>
            <a:ext cx="0" cy="663575"/>
          </a:xfrm>
          <a:prstGeom prst="line">
            <a:avLst/>
          </a:prstGeom>
          <a:noFill/>
          <a:ln w="9525">
            <a:solidFill>
              <a:schemeClr val="tx1"/>
            </a:solidFill>
            <a:round/>
            <a:headEnd/>
            <a:tailEnd/>
          </a:ln>
        </p:spPr>
        <p:txBody>
          <a:bodyPr/>
          <a:lstStyle/>
          <a:p>
            <a:endParaRPr lang="en-US"/>
          </a:p>
        </p:txBody>
      </p:sp>
      <p:sp>
        <p:nvSpPr>
          <p:cNvPr id="411663" name="AutoShape 16"/>
          <p:cNvSpPr>
            <a:spLocks noChangeArrowheads="1"/>
          </p:cNvSpPr>
          <p:nvPr/>
        </p:nvSpPr>
        <p:spPr bwMode="auto">
          <a:xfrm>
            <a:off x="381000" y="1387475"/>
            <a:ext cx="1981200" cy="1143000"/>
          </a:xfrm>
          <a:prstGeom prst="flowChartDecision">
            <a:avLst/>
          </a:prstGeom>
          <a:solidFill>
            <a:srgbClr val="00FF00"/>
          </a:solidFill>
          <a:ln w="9525">
            <a:solidFill>
              <a:schemeClr val="tx1"/>
            </a:solidFill>
            <a:miter lim="800000"/>
            <a:headEnd/>
            <a:tailEnd/>
          </a:ln>
        </p:spPr>
        <p:txBody>
          <a:bodyPr wrap="none" anchor="ctr"/>
          <a:lstStyle/>
          <a:p>
            <a:pPr algn="ctr" eaLnBrk="0" hangingPunct="0"/>
            <a:r>
              <a:rPr lang="en-US"/>
              <a:t>Acceptance</a:t>
            </a:r>
          </a:p>
          <a:p>
            <a:pPr algn="ctr" eaLnBrk="0" hangingPunct="0"/>
            <a:r>
              <a:rPr lang="en-US"/>
              <a:t> Tests</a:t>
            </a:r>
          </a:p>
        </p:txBody>
      </p:sp>
      <p:pic>
        <p:nvPicPr>
          <p:cNvPr id="411664" name="Picture 19" descr="td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3463" y="847725"/>
            <a:ext cx="4908550" cy="154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Nexus Reservoir Simulation</a:t>
            </a:r>
          </a:p>
        </p:txBody>
      </p:sp>
      <p:sp>
        <p:nvSpPr>
          <p:cNvPr id="19459" name="Rectangle 3"/>
          <p:cNvSpPr>
            <a:spLocks noGrp="1" noChangeArrowheads="1"/>
          </p:cNvSpPr>
          <p:nvPr>
            <p:ph type="body" idx="1"/>
          </p:nvPr>
        </p:nvSpPr>
        <p:spPr>
          <a:xfrm>
            <a:off x="752475" y="1192213"/>
            <a:ext cx="4362450" cy="5056187"/>
          </a:xfrm>
        </p:spPr>
        <p:txBody>
          <a:bodyPr/>
          <a:lstStyle/>
          <a:p>
            <a:r>
              <a:rPr lang="en-US"/>
              <a:t>Next Generation Reservoir Simulation</a:t>
            </a:r>
          </a:p>
        </p:txBody>
      </p:sp>
      <p:pic>
        <p:nvPicPr>
          <p:cNvPr id="19460" name="Picture 4"/>
          <p:cNvPicPr>
            <a:picLocks noChangeAspect="1" noChangeArrowheads="1"/>
          </p:cNvPicPr>
          <p:nvPr/>
        </p:nvPicPr>
        <p:blipFill>
          <a:blip r:embed="rId3"/>
          <a:srcRect/>
          <a:stretch>
            <a:fillRect/>
          </a:stretch>
        </p:blipFill>
        <p:spPr bwMode="auto">
          <a:xfrm>
            <a:off x="5659438" y="1025525"/>
            <a:ext cx="3125787" cy="4794250"/>
          </a:xfrm>
          <a:prstGeom prst="rect">
            <a:avLst/>
          </a:prstGeom>
          <a:noFill/>
          <a:ln w="9525">
            <a:noFill/>
            <a:miter lim="800000"/>
            <a:headEnd/>
            <a:tailEnd/>
          </a:ln>
          <a:effectLst/>
        </p:spPr>
      </p:pic>
      <p:pic>
        <p:nvPicPr>
          <p:cNvPr id="19461" name="Picture 5" descr="KOC Image"/>
          <p:cNvPicPr>
            <a:picLocks noChangeAspect="1" noChangeArrowheads="1"/>
          </p:cNvPicPr>
          <p:nvPr/>
        </p:nvPicPr>
        <p:blipFill>
          <a:blip r:embed="rId4"/>
          <a:srcRect t="5009"/>
          <a:stretch>
            <a:fillRect/>
          </a:stretch>
        </p:blipFill>
        <p:spPr bwMode="auto">
          <a:xfrm>
            <a:off x="638175" y="2657475"/>
            <a:ext cx="4772025" cy="2716213"/>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DS">
  <a:themeElements>
    <a:clrScheme name="Internal_temp1c 13">
      <a:dk1>
        <a:srgbClr val="000000"/>
      </a:dk1>
      <a:lt1>
        <a:srgbClr val="FFFFFF"/>
      </a:lt1>
      <a:dk2>
        <a:srgbClr val="000000"/>
      </a:dk2>
      <a:lt2>
        <a:srgbClr val="B2B2B2"/>
      </a:lt2>
      <a:accent1>
        <a:srgbClr val="CC0000"/>
      </a:accent1>
      <a:accent2>
        <a:srgbClr val="333399"/>
      </a:accent2>
      <a:accent3>
        <a:srgbClr val="FFFFFF"/>
      </a:accent3>
      <a:accent4>
        <a:srgbClr val="000000"/>
      </a:accent4>
      <a:accent5>
        <a:srgbClr val="E2AAAA"/>
      </a:accent5>
      <a:accent6>
        <a:srgbClr val="2D2D8A"/>
      </a:accent6>
      <a:hlink>
        <a:srgbClr val="FFCC00"/>
      </a:hlink>
      <a:folHlink>
        <a:srgbClr val="99CC00"/>
      </a:folHlink>
    </a:clrScheme>
    <a:fontScheme name="Internal_temp1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nternal_temp1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ernal_temp1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ernal_temp1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ernal_temp1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ernal_temp1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ernal_temp1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ernal_temp1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ernal_temp1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ernal_temp1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ernal_temp1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ernal_temp1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ernal_temp1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ernal_temp1c 13">
        <a:dk1>
          <a:srgbClr val="000000"/>
        </a:dk1>
        <a:lt1>
          <a:srgbClr val="FFFFFF"/>
        </a:lt1>
        <a:dk2>
          <a:srgbClr val="000000"/>
        </a:dk2>
        <a:lt2>
          <a:srgbClr val="B2B2B2"/>
        </a:lt2>
        <a:accent1>
          <a:srgbClr val="CC0000"/>
        </a:accent1>
        <a:accent2>
          <a:srgbClr val="333399"/>
        </a:accent2>
        <a:accent3>
          <a:srgbClr val="FFFFFF"/>
        </a:accent3>
        <a:accent4>
          <a:srgbClr val="000000"/>
        </a:accent4>
        <a:accent5>
          <a:srgbClr val="E2AAAA"/>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2_Custom Design 13">
      <a:dk1>
        <a:srgbClr val="000000"/>
      </a:dk1>
      <a:lt1>
        <a:srgbClr val="FFFFFF"/>
      </a:lt1>
      <a:dk2>
        <a:srgbClr val="000000"/>
      </a:dk2>
      <a:lt2>
        <a:srgbClr val="B2B2B2"/>
      </a:lt2>
      <a:accent1>
        <a:srgbClr val="CC0000"/>
      </a:accent1>
      <a:accent2>
        <a:srgbClr val="333399"/>
      </a:accent2>
      <a:accent3>
        <a:srgbClr val="FFFFFF"/>
      </a:accent3>
      <a:accent4>
        <a:srgbClr val="000000"/>
      </a:accent4>
      <a:accent5>
        <a:srgbClr val="E2AAAA"/>
      </a:accent5>
      <a:accent6>
        <a:srgbClr val="2D2D8A"/>
      </a:accent6>
      <a:hlink>
        <a:srgbClr val="FFCC00"/>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B2B2B2"/>
        </a:lt2>
        <a:accent1>
          <a:srgbClr val="CC0000"/>
        </a:accent1>
        <a:accent2>
          <a:srgbClr val="333399"/>
        </a:accent2>
        <a:accent3>
          <a:srgbClr val="FFFFFF"/>
        </a:accent3>
        <a:accent4>
          <a:srgbClr val="000000"/>
        </a:accent4>
        <a:accent5>
          <a:srgbClr val="E2AAAA"/>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3">
      <a:dk1>
        <a:srgbClr val="000000"/>
      </a:dk1>
      <a:lt1>
        <a:srgbClr val="FFFFFF"/>
      </a:lt1>
      <a:dk2>
        <a:srgbClr val="000000"/>
      </a:dk2>
      <a:lt2>
        <a:srgbClr val="B2B2B2"/>
      </a:lt2>
      <a:accent1>
        <a:srgbClr val="CC0000"/>
      </a:accent1>
      <a:accent2>
        <a:srgbClr val="333399"/>
      </a:accent2>
      <a:accent3>
        <a:srgbClr val="FFFFFF"/>
      </a:accent3>
      <a:accent4>
        <a:srgbClr val="000000"/>
      </a:accent4>
      <a:accent5>
        <a:srgbClr val="E2AAAA"/>
      </a:accent5>
      <a:accent6>
        <a:srgbClr val="2D2D8A"/>
      </a:accent6>
      <a:hlink>
        <a:srgbClr val="FFCC00"/>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FFFFFF"/>
        </a:lt1>
        <a:dk2>
          <a:srgbClr val="000000"/>
        </a:dk2>
        <a:lt2>
          <a:srgbClr val="B2B2B2"/>
        </a:lt2>
        <a:accent1>
          <a:srgbClr val="CC0000"/>
        </a:accent1>
        <a:accent2>
          <a:srgbClr val="333399"/>
        </a:accent2>
        <a:accent3>
          <a:srgbClr val="FFFFFF"/>
        </a:accent3>
        <a:accent4>
          <a:srgbClr val="000000"/>
        </a:accent4>
        <a:accent5>
          <a:srgbClr val="E2AAAA"/>
        </a:accent5>
        <a:accent6>
          <a:srgbClr val="2D2D8A"/>
        </a:accent6>
        <a:hlink>
          <a:srgbClr val="FFCC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09Template_White_Bkgrnd_External">
  <a:themeElements>
    <a:clrScheme name="">
      <a:dk1>
        <a:srgbClr val="000000"/>
      </a:dk1>
      <a:lt1>
        <a:srgbClr val="FFFFFF"/>
      </a:lt1>
      <a:dk2>
        <a:srgbClr val="000000"/>
      </a:dk2>
      <a:lt2>
        <a:srgbClr val="919693"/>
      </a:lt2>
      <a:accent1>
        <a:srgbClr val="CE1126"/>
      </a:accent1>
      <a:accent2>
        <a:srgbClr val="2E3C48"/>
      </a:accent2>
      <a:accent3>
        <a:srgbClr val="FFFFFF"/>
      </a:accent3>
      <a:accent4>
        <a:srgbClr val="000000"/>
      </a:accent4>
      <a:accent5>
        <a:srgbClr val="E3AAAC"/>
      </a:accent5>
      <a:accent6>
        <a:srgbClr val="293540"/>
      </a:accent6>
      <a:hlink>
        <a:srgbClr val="8F9D05"/>
      </a:hlink>
      <a:folHlink>
        <a:srgbClr val="C67F0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CE1126"/>
        </a:accent1>
        <a:accent2>
          <a:srgbClr val="FFCC00"/>
        </a:accent2>
        <a:accent3>
          <a:srgbClr val="FFFFFF"/>
        </a:accent3>
        <a:accent4>
          <a:srgbClr val="000000"/>
        </a:accent4>
        <a:accent5>
          <a:srgbClr val="E3AAAC"/>
        </a:accent5>
        <a:accent6>
          <a:srgbClr val="E7B900"/>
        </a:accent6>
        <a:hlink>
          <a:srgbClr val="6CAFB2"/>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CE1126"/>
        </a:accent1>
        <a:accent2>
          <a:srgbClr val="FFCC00"/>
        </a:accent2>
        <a:accent3>
          <a:srgbClr val="FFFFFF"/>
        </a:accent3>
        <a:accent4>
          <a:srgbClr val="000000"/>
        </a:accent4>
        <a:accent5>
          <a:srgbClr val="E3AAAC"/>
        </a:accent5>
        <a:accent6>
          <a:srgbClr val="E7B900"/>
        </a:accent6>
        <a:hlink>
          <a:srgbClr val="8F9D05"/>
        </a:hlink>
        <a:folHlink>
          <a:srgbClr val="FF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CE1126"/>
        </a:accent1>
        <a:accent2>
          <a:srgbClr val="FFCC00"/>
        </a:accent2>
        <a:accent3>
          <a:srgbClr val="FFFFFF"/>
        </a:accent3>
        <a:accent4>
          <a:srgbClr val="000000"/>
        </a:accent4>
        <a:accent5>
          <a:srgbClr val="E3AAAC"/>
        </a:accent5>
        <a:accent6>
          <a:srgbClr val="E7B900"/>
        </a:accent6>
        <a:hlink>
          <a:srgbClr val="8F9D05"/>
        </a:hlink>
        <a:folHlink>
          <a:srgbClr val="C67F07"/>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CE1126"/>
        </a:accent1>
        <a:accent2>
          <a:srgbClr val="919693"/>
        </a:accent2>
        <a:accent3>
          <a:srgbClr val="FFFFFF"/>
        </a:accent3>
        <a:accent4>
          <a:srgbClr val="000000"/>
        </a:accent4>
        <a:accent5>
          <a:srgbClr val="E3AAAC"/>
        </a:accent5>
        <a:accent6>
          <a:srgbClr val="838785"/>
        </a:accent6>
        <a:hlink>
          <a:srgbClr val="8F9D05"/>
        </a:hlink>
        <a:folHlink>
          <a:srgbClr val="C67F0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DEDS</Template>
  <TotalTime>4110</TotalTime>
  <Words>624</Words>
  <Application>Microsoft Office PowerPoint</Application>
  <PresentationFormat>On-screen Show (4:3)</PresentationFormat>
  <Paragraphs>126</Paragraphs>
  <Slides>20</Slides>
  <Notes>20</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20</vt:i4>
      </vt:variant>
    </vt:vector>
  </HeadingPairs>
  <TitlesOfParts>
    <vt:vector size="26" baseType="lpstr">
      <vt:lpstr>DEDS</vt:lpstr>
      <vt:lpstr>2_Custom Design</vt:lpstr>
      <vt:lpstr>3_Custom Design</vt:lpstr>
      <vt:lpstr>2009Template_White_Bkgrnd_External</vt:lpstr>
      <vt:lpstr>HiJaak</vt:lpstr>
      <vt:lpstr>Worksheet</vt:lpstr>
      <vt:lpstr>Agile Test Automation &amp; Outsourcing</vt:lpstr>
      <vt:lpstr>Landmark Software and Services</vt:lpstr>
      <vt:lpstr>A typical software project </vt:lpstr>
      <vt:lpstr>We’re not in Kansas Anymore</vt:lpstr>
      <vt:lpstr>Hurricane Rita</vt:lpstr>
      <vt:lpstr>Uncertainty</vt:lpstr>
      <vt:lpstr>Test Automation is the Safety Net</vt:lpstr>
      <vt:lpstr>Designing Quality into the Solution</vt:lpstr>
      <vt:lpstr>Nexus Reservoir Simulation</vt:lpstr>
      <vt:lpstr>System Workflow</vt:lpstr>
      <vt:lpstr>Challenges</vt:lpstr>
      <vt:lpstr>System Workflow</vt:lpstr>
      <vt:lpstr>Test Automation Approach</vt:lpstr>
      <vt:lpstr>Simulator Regression Tests over time</vt:lpstr>
      <vt:lpstr>Global Expertise  (Houston, Bucharest, Ho Chi Minh City)</vt:lpstr>
      <vt:lpstr>The Bottom Line</vt:lpstr>
      <vt:lpstr>Leverage Global Talent</vt:lpstr>
      <vt:lpstr>Think Globally and Optimize the Whole</vt:lpstr>
      <vt:lpstr>Automate – Automate - Automate</vt:lpstr>
      <vt:lpstr>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Landmark and a search for a web strategy</dc:title>
  <dc:creator>Robert Kellogg</dc:creator>
  <cp:lastModifiedBy>Todd Little</cp:lastModifiedBy>
  <cp:revision>145</cp:revision>
  <dcterms:created xsi:type="dcterms:W3CDTF">2009-09-29T20:14:20Z</dcterms:created>
  <dcterms:modified xsi:type="dcterms:W3CDTF">2011-10-13T22:26:17Z</dcterms:modified>
</cp:coreProperties>
</file>