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6"/>
    <p:sldMasterId id="2147483816" r:id="rId7"/>
  </p:sldMasterIdLst>
  <p:notesMasterIdLst>
    <p:notesMasterId r:id="rId69"/>
  </p:notesMasterIdLst>
  <p:handoutMasterIdLst>
    <p:handoutMasterId r:id="rId70"/>
  </p:handoutMasterIdLst>
  <p:sldIdLst>
    <p:sldId id="256" r:id="rId8"/>
    <p:sldId id="328" r:id="rId9"/>
    <p:sldId id="329" r:id="rId10"/>
    <p:sldId id="259" r:id="rId11"/>
    <p:sldId id="260" r:id="rId12"/>
    <p:sldId id="261" r:id="rId13"/>
    <p:sldId id="262" r:id="rId14"/>
    <p:sldId id="263" r:id="rId15"/>
    <p:sldId id="264" r:id="rId16"/>
    <p:sldId id="327" r:id="rId17"/>
    <p:sldId id="326" r:id="rId18"/>
    <p:sldId id="266" r:id="rId19"/>
    <p:sldId id="317" r:id="rId20"/>
    <p:sldId id="268" r:id="rId21"/>
    <p:sldId id="318" r:id="rId22"/>
    <p:sldId id="319" r:id="rId23"/>
    <p:sldId id="320" r:id="rId24"/>
    <p:sldId id="321" r:id="rId25"/>
    <p:sldId id="322" r:id="rId26"/>
    <p:sldId id="323" r:id="rId27"/>
    <p:sldId id="274" r:id="rId28"/>
    <p:sldId id="275" r:id="rId29"/>
    <p:sldId id="276" r:id="rId30"/>
    <p:sldId id="277" r:id="rId31"/>
    <p:sldId id="278" r:id="rId32"/>
    <p:sldId id="279" r:id="rId33"/>
    <p:sldId id="280" r:id="rId34"/>
    <p:sldId id="281" r:id="rId35"/>
    <p:sldId id="282" r:id="rId36"/>
    <p:sldId id="283" r:id="rId37"/>
    <p:sldId id="284" r:id="rId38"/>
    <p:sldId id="285" r:id="rId39"/>
    <p:sldId id="286" r:id="rId40"/>
    <p:sldId id="287" r:id="rId41"/>
    <p:sldId id="288" r:id="rId42"/>
    <p:sldId id="289" r:id="rId43"/>
    <p:sldId id="290" r:id="rId44"/>
    <p:sldId id="291" r:id="rId45"/>
    <p:sldId id="292" r:id="rId46"/>
    <p:sldId id="293" r:id="rId47"/>
    <p:sldId id="294" r:id="rId48"/>
    <p:sldId id="296" r:id="rId49"/>
    <p:sldId id="295" r:id="rId50"/>
    <p:sldId id="297" r:id="rId51"/>
    <p:sldId id="298" r:id="rId52"/>
    <p:sldId id="299" r:id="rId53"/>
    <p:sldId id="301" r:id="rId54"/>
    <p:sldId id="302" r:id="rId55"/>
    <p:sldId id="303" r:id="rId56"/>
    <p:sldId id="304" r:id="rId57"/>
    <p:sldId id="305" r:id="rId58"/>
    <p:sldId id="306" r:id="rId59"/>
    <p:sldId id="307" r:id="rId60"/>
    <p:sldId id="316" r:id="rId61"/>
    <p:sldId id="308" r:id="rId62"/>
    <p:sldId id="325" r:id="rId63"/>
    <p:sldId id="309" r:id="rId64"/>
    <p:sldId id="311" r:id="rId65"/>
    <p:sldId id="312" r:id="rId66"/>
    <p:sldId id="313" r:id="rId67"/>
    <p:sldId id="314" r:id="rId68"/>
  </p:sldIdLst>
  <p:sldSz cx="9144000" cy="6858000" type="screen4x3"/>
  <p:notesSz cx="9388475" cy="71024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648">
          <p15:clr>
            <a:srgbClr val="A4A3A4"/>
          </p15:clr>
        </p15:guide>
        <p15:guide id="2" pos="240">
          <p15:clr>
            <a:srgbClr val="A4A3A4"/>
          </p15:clr>
        </p15:guide>
        <p15:guide id="3" pos="547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237" userDrawn="1">
          <p15:clr>
            <a:srgbClr val="A4A3A4"/>
          </p15:clr>
        </p15:guide>
        <p15:guide id="2" pos="2957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ECFF"/>
    <a:srgbClr val="F0D5D4"/>
    <a:srgbClr val="F0DFDC"/>
    <a:srgbClr val="E6B9B8"/>
    <a:srgbClr val="D9FCD0"/>
    <a:srgbClr val="FFFFCC"/>
    <a:srgbClr val="C9FFC9"/>
    <a:srgbClr val="CCFFCC"/>
    <a:srgbClr val="953735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40" autoAdjust="0"/>
    <p:restoredTop sz="86467" autoAdjust="0"/>
  </p:normalViewPr>
  <p:slideViewPr>
    <p:cSldViewPr>
      <p:cViewPr varScale="1">
        <p:scale>
          <a:sx n="75" d="100"/>
          <a:sy n="75" d="100"/>
        </p:scale>
        <p:origin x="523" y="43"/>
      </p:cViewPr>
      <p:guideLst>
        <p:guide orient="horz" pos="3648"/>
        <p:guide pos="240"/>
        <p:guide pos="5472"/>
      </p:guideLst>
    </p:cSldViewPr>
  </p:slideViewPr>
  <p:outlineViewPr>
    <p:cViewPr>
      <p:scale>
        <a:sx n="33" d="100"/>
        <a:sy n="33" d="100"/>
      </p:scale>
      <p:origin x="0" y="-5910"/>
    </p:cViewPr>
  </p:outlineViewPr>
  <p:notesTextViewPr>
    <p:cViewPr>
      <p:scale>
        <a:sx n="75" d="100"/>
        <a:sy n="75" d="100"/>
      </p:scale>
      <p:origin x="0" y="0"/>
    </p:cViewPr>
  </p:notesTextViewPr>
  <p:sorterViewPr>
    <p:cViewPr varScale="1">
      <p:scale>
        <a:sx n="1" d="1"/>
        <a:sy n="1" d="1"/>
      </p:scale>
      <p:origin x="0" y="-16816"/>
    </p:cViewPr>
  </p:sorterViewPr>
  <p:notesViewPr>
    <p:cSldViewPr>
      <p:cViewPr varScale="1">
        <p:scale>
          <a:sx n="72" d="100"/>
          <a:sy n="72" d="100"/>
        </p:scale>
        <p:origin x="-2172" y="-102"/>
      </p:cViewPr>
      <p:guideLst>
        <p:guide orient="horz" pos="2237"/>
        <p:guide pos="295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9.xml"/><Relationship Id="rId21" Type="http://schemas.openxmlformats.org/officeDocument/2006/relationships/slide" Target="slides/slide14.xml"/><Relationship Id="rId42" Type="http://schemas.openxmlformats.org/officeDocument/2006/relationships/slide" Target="slides/slide35.xml"/><Relationship Id="rId47" Type="http://schemas.openxmlformats.org/officeDocument/2006/relationships/slide" Target="slides/slide40.xml"/><Relationship Id="rId63" Type="http://schemas.openxmlformats.org/officeDocument/2006/relationships/slide" Target="slides/slide56.xml"/><Relationship Id="rId68" Type="http://schemas.openxmlformats.org/officeDocument/2006/relationships/slide" Target="slides/slide61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9" Type="http://schemas.openxmlformats.org/officeDocument/2006/relationships/slide" Target="slides/slide22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slide" Target="slides/slide33.xml"/><Relationship Id="rId45" Type="http://schemas.openxmlformats.org/officeDocument/2006/relationships/slide" Target="slides/slide38.xml"/><Relationship Id="rId53" Type="http://schemas.openxmlformats.org/officeDocument/2006/relationships/slide" Target="slides/slide46.xml"/><Relationship Id="rId58" Type="http://schemas.openxmlformats.org/officeDocument/2006/relationships/slide" Target="slides/slide51.xml"/><Relationship Id="rId66" Type="http://schemas.openxmlformats.org/officeDocument/2006/relationships/slide" Target="slides/slide59.xml"/><Relationship Id="rId74" Type="http://schemas.openxmlformats.org/officeDocument/2006/relationships/tableStyles" Target="tableStyles.xml"/><Relationship Id="rId5" Type="http://schemas.openxmlformats.org/officeDocument/2006/relationships/customXml" Target="../customXml/item5.xml"/><Relationship Id="rId61" Type="http://schemas.openxmlformats.org/officeDocument/2006/relationships/slide" Target="slides/slide54.xml"/><Relationship Id="rId19" Type="http://schemas.openxmlformats.org/officeDocument/2006/relationships/slide" Target="slides/slide1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slide" Target="slides/slide36.xml"/><Relationship Id="rId48" Type="http://schemas.openxmlformats.org/officeDocument/2006/relationships/slide" Target="slides/slide41.xml"/><Relationship Id="rId56" Type="http://schemas.openxmlformats.org/officeDocument/2006/relationships/slide" Target="slides/slide49.xml"/><Relationship Id="rId64" Type="http://schemas.openxmlformats.org/officeDocument/2006/relationships/slide" Target="slides/slide57.xml"/><Relationship Id="rId69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51" Type="http://schemas.openxmlformats.org/officeDocument/2006/relationships/slide" Target="slides/slide44.xml"/><Relationship Id="rId72" Type="http://schemas.openxmlformats.org/officeDocument/2006/relationships/viewProps" Target="viewProps.xml"/><Relationship Id="rId3" Type="http://schemas.openxmlformats.org/officeDocument/2006/relationships/customXml" Target="../customXml/item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slide" Target="slides/slide39.xml"/><Relationship Id="rId59" Type="http://schemas.openxmlformats.org/officeDocument/2006/relationships/slide" Target="slides/slide52.xml"/><Relationship Id="rId67" Type="http://schemas.openxmlformats.org/officeDocument/2006/relationships/slide" Target="slides/slide60.xml"/><Relationship Id="rId20" Type="http://schemas.openxmlformats.org/officeDocument/2006/relationships/slide" Target="slides/slide13.xml"/><Relationship Id="rId41" Type="http://schemas.openxmlformats.org/officeDocument/2006/relationships/slide" Target="slides/slide34.xml"/><Relationship Id="rId54" Type="http://schemas.openxmlformats.org/officeDocument/2006/relationships/slide" Target="slides/slide47.xml"/><Relationship Id="rId62" Type="http://schemas.openxmlformats.org/officeDocument/2006/relationships/slide" Target="slides/slide55.xml"/><Relationship Id="rId7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49" Type="http://schemas.openxmlformats.org/officeDocument/2006/relationships/slide" Target="slides/slide42.xml"/><Relationship Id="rId57" Type="http://schemas.openxmlformats.org/officeDocument/2006/relationships/slide" Target="slides/slide50.xml"/><Relationship Id="rId10" Type="http://schemas.openxmlformats.org/officeDocument/2006/relationships/slide" Target="slides/slide3.xml"/><Relationship Id="rId31" Type="http://schemas.openxmlformats.org/officeDocument/2006/relationships/slide" Target="slides/slide24.xml"/><Relationship Id="rId44" Type="http://schemas.openxmlformats.org/officeDocument/2006/relationships/slide" Target="slides/slide37.xml"/><Relationship Id="rId52" Type="http://schemas.openxmlformats.org/officeDocument/2006/relationships/slide" Target="slides/slide45.xml"/><Relationship Id="rId60" Type="http://schemas.openxmlformats.org/officeDocument/2006/relationships/slide" Target="slides/slide53.xml"/><Relationship Id="rId65" Type="http://schemas.openxmlformats.org/officeDocument/2006/relationships/slide" Target="slides/slide58.xml"/><Relationship Id="rId73" Type="http://schemas.openxmlformats.org/officeDocument/2006/relationships/theme" Target="theme/theme1.xml"/><Relationship Id="rId4" Type="http://schemas.openxmlformats.org/officeDocument/2006/relationships/customXml" Target="../customXml/item4.xml"/><Relationship Id="rId9" Type="http://schemas.openxmlformats.org/officeDocument/2006/relationships/slide" Target="slides/slide2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39" Type="http://schemas.openxmlformats.org/officeDocument/2006/relationships/slide" Target="slides/slide32.xml"/><Relationship Id="rId34" Type="http://schemas.openxmlformats.org/officeDocument/2006/relationships/slide" Target="slides/slide27.xml"/><Relationship Id="rId50" Type="http://schemas.openxmlformats.org/officeDocument/2006/relationships/slide" Target="slides/slide43.xml"/><Relationship Id="rId55" Type="http://schemas.openxmlformats.org/officeDocument/2006/relationships/slide" Target="slides/slide48.xml"/><Relationship Id="rId7" Type="http://schemas.openxmlformats.org/officeDocument/2006/relationships/slideMaster" Target="slideMasters/slideMaster2.xml"/><Relationship Id="rId71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82E01A9-1559-49B1-9FD9-2047E1EBFF3E}" type="doc">
      <dgm:prSet loTypeId="urn:microsoft.com/office/officeart/2011/layout/ConvergingText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0EF7C55-2C60-4947-881D-F37E15C1E778}">
      <dgm:prSet phldrT="[Text]"/>
      <dgm:spPr/>
      <dgm:t>
        <a:bodyPr/>
        <a:lstStyle/>
        <a:p>
          <a:r>
            <a:rPr lang="en-US"/>
            <a:t>Processes</a:t>
          </a:r>
        </a:p>
      </dgm:t>
    </dgm:pt>
    <dgm:pt modelId="{05D4648C-90BC-4F41-9C19-1220784C800F}" type="parTrans" cxnId="{EDE4A3F2-9266-4ADA-82ED-13F38AF1AF4F}">
      <dgm:prSet/>
      <dgm:spPr/>
      <dgm:t>
        <a:bodyPr/>
        <a:lstStyle/>
        <a:p>
          <a:endParaRPr lang="en-US"/>
        </a:p>
      </dgm:t>
    </dgm:pt>
    <dgm:pt modelId="{897C4825-BC5C-4498-8BC4-B403CB3CBB65}" type="sibTrans" cxnId="{EDE4A3F2-9266-4ADA-82ED-13F38AF1AF4F}">
      <dgm:prSet/>
      <dgm:spPr/>
      <dgm:t>
        <a:bodyPr/>
        <a:lstStyle/>
        <a:p>
          <a:endParaRPr lang="en-US"/>
        </a:p>
      </dgm:t>
    </dgm:pt>
    <dgm:pt modelId="{317BE2F6-AAD2-4964-97A4-B8F32CEF7C7E}">
      <dgm:prSet phldrT="[Text]"/>
      <dgm:spPr/>
      <dgm:t>
        <a:bodyPr/>
        <a:lstStyle/>
        <a:p>
          <a:r>
            <a:rPr lang="en-US"/>
            <a:t>Inputs</a:t>
          </a:r>
        </a:p>
      </dgm:t>
    </dgm:pt>
    <dgm:pt modelId="{6D43B903-9A72-463E-B0B2-30A135446169}" type="parTrans" cxnId="{73C9CFE9-691A-48F3-89EE-F510DB1EBEE0}">
      <dgm:prSet/>
      <dgm:spPr/>
      <dgm:t>
        <a:bodyPr/>
        <a:lstStyle/>
        <a:p>
          <a:endParaRPr lang="en-US"/>
        </a:p>
      </dgm:t>
    </dgm:pt>
    <dgm:pt modelId="{49B64F5B-2EC5-4808-8DF5-39E8E4526C5C}" type="sibTrans" cxnId="{73C9CFE9-691A-48F3-89EE-F510DB1EBEE0}">
      <dgm:prSet/>
      <dgm:spPr/>
      <dgm:t>
        <a:bodyPr/>
        <a:lstStyle/>
        <a:p>
          <a:endParaRPr lang="en-US"/>
        </a:p>
      </dgm:t>
    </dgm:pt>
    <dgm:pt modelId="{9EEB449D-7F40-410F-9602-AF77CEA990A0}">
      <dgm:prSet phldrT="[Text]"/>
      <dgm:spPr/>
      <dgm:t>
        <a:bodyPr/>
        <a:lstStyle/>
        <a:p>
          <a:r>
            <a:rPr lang="en-US"/>
            <a:t>Inputs</a:t>
          </a:r>
        </a:p>
      </dgm:t>
    </dgm:pt>
    <dgm:pt modelId="{2B99FA47-8589-4775-80E1-86C4D9DE47E5}" type="parTrans" cxnId="{63860BD5-243D-49DD-A5FC-FE02F928E661}">
      <dgm:prSet/>
      <dgm:spPr/>
      <dgm:t>
        <a:bodyPr/>
        <a:lstStyle/>
        <a:p>
          <a:endParaRPr lang="en-US"/>
        </a:p>
      </dgm:t>
    </dgm:pt>
    <dgm:pt modelId="{BF89413A-B2F9-452C-890D-D14391A8371D}" type="sibTrans" cxnId="{63860BD5-243D-49DD-A5FC-FE02F928E661}">
      <dgm:prSet/>
      <dgm:spPr/>
      <dgm:t>
        <a:bodyPr/>
        <a:lstStyle/>
        <a:p>
          <a:endParaRPr lang="en-US"/>
        </a:p>
      </dgm:t>
    </dgm:pt>
    <dgm:pt modelId="{6B1BA332-5978-4DA6-9B08-CE32423355F1}">
      <dgm:prSet phldrT="[Text]"/>
      <dgm:spPr/>
      <dgm:t>
        <a:bodyPr/>
        <a:lstStyle/>
        <a:p>
          <a:r>
            <a:rPr lang="en-US"/>
            <a:t>Inputs</a:t>
          </a:r>
        </a:p>
      </dgm:t>
    </dgm:pt>
    <dgm:pt modelId="{03C46FE3-61A4-4AA5-A5D2-043995DCBBD5}" type="parTrans" cxnId="{1759F8DE-BFD8-42F0-868B-EFC49BA95648}">
      <dgm:prSet/>
      <dgm:spPr/>
      <dgm:t>
        <a:bodyPr/>
        <a:lstStyle/>
        <a:p>
          <a:endParaRPr lang="en-US"/>
        </a:p>
      </dgm:t>
    </dgm:pt>
    <dgm:pt modelId="{36AB9D86-DE3A-404B-A29A-966D21E29902}" type="sibTrans" cxnId="{1759F8DE-BFD8-42F0-868B-EFC49BA95648}">
      <dgm:prSet/>
      <dgm:spPr/>
      <dgm:t>
        <a:bodyPr/>
        <a:lstStyle/>
        <a:p>
          <a:endParaRPr lang="en-US"/>
        </a:p>
      </dgm:t>
    </dgm:pt>
    <dgm:pt modelId="{110D120F-3438-44D1-BFE2-89B1C5218C9E}" type="pres">
      <dgm:prSet presAssocID="{982E01A9-1559-49B1-9FD9-2047E1EBFF3E}" presName="Name0" presStyleCnt="0">
        <dgm:presLayoutVars>
          <dgm:chMax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ACD2CED6-736C-40DF-AEFB-EA5B0FDD2BC5}" type="pres">
      <dgm:prSet presAssocID="{70EF7C55-2C60-4947-881D-F37E15C1E778}" presName="composite" presStyleCnt="0"/>
      <dgm:spPr/>
    </dgm:pt>
    <dgm:pt modelId="{A5D32274-993D-4D2C-AA78-86FF29754D01}" type="pres">
      <dgm:prSet presAssocID="{70EF7C55-2C60-4947-881D-F37E15C1E778}" presName="ParentAccent1" presStyleLbl="alignNode1" presStyleIdx="0" presStyleCnt="34"/>
      <dgm:spPr/>
    </dgm:pt>
    <dgm:pt modelId="{7F006B13-65B5-4977-AD37-F7ABC4110AAB}" type="pres">
      <dgm:prSet presAssocID="{70EF7C55-2C60-4947-881D-F37E15C1E778}" presName="ParentAccent2" presStyleLbl="alignNode1" presStyleIdx="1" presStyleCnt="34"/>
      <dgm:spPr/>
    </dgm:pt>
    <dgm:pt modelId="{2757286F-A161-40C5-8ED0-17B63B929DC3}" type="pres">
      <dgm:prSet presAssocID="{70EF7C55-2C60-4947-881D-F37E15C1E778}" presName="ParentAccent3" presStyleLbl="alignNode1" presStyleIdx="2" presStyleCnt="34"/>
      <dgm:spPr/>
    </dgm:pt>
    <dgm:pt modelId="{09257706-1EE7-40A8-B681-FC76F93CD7A9}" type="pres">
      <dgm:prSet presAssocID="{70EF7C55-2C60-4947-881D-F37E15C1E778}" presName="ParentAccent4" presStyleLbl="alignNode1" presStyleIdx="3" presStyleCnt="34"/>
      <dgm:spPr/>
    </dgm:pt>
    <dgm:pt modelId="{E8752E7F-384C-4CB3-A109-51632558B678}" type="pres">
      <dgm:prSet presAssocID="{70EF7C55-2C60-4947-881D-F37E15C1E778}" presName="ParentAccent5" presStyleLbl="alignNode1" presStyleIdx="4" presStyleCnt="34"/>
      <dgm:spPr/>
    </dgm:pt>
    <dgm:pt modelId="{8B58A520-61CE-4916-B656-AF838AE00CEA}" type="pres">
      <dgm:prSet presAssocID="{70EF7C55-2C60-4947-881D-F37E15C1E778}" presName="ParentAccent6" presStyleLbl="alignNode1" presStyleIdx="5" presStyleCnt="34"/>
      <dgm:spPr/>
    </dgm:pt>
    <dgm:pt modelId="{000BB870-A87B-4C24-ABAC-AF3BA30C9A5A}" type="pres">
      <dgm:prSet presAssocID="{70EF7C55-2C60-4947-881D-F37E15C1E778}" presName="ParentAccent7" presStyleLbl="alignNode1" presStyleIdx="6" presStyleCnt="34"/>
      <dgm:spPr/>
    </dgm:pt>
    <dgm:pt modelId="{7CFC3E25-34AE-4228-B2B9-7D1F0C3D48D8}" type="pres">
      <dgm:prSet presAssocID="{70EF7C55-2C60-4947-881D-F37E15C1E778}" presName="ParentAccent8" presStyleLbl="alignNode1" presStyleIdx="7" presStyleCnt="34"/>
      <dgm:spPr/>
    </dgm:pt>
    <dgm:pt modelId="{736E225E-7EBD-498F-A421-CE4C932D7791}" type="pres">
      <dgm:prSet presAssocID="{70EF7C55-2C60-4947-881D-F37E15C1E778}" presName="ParentAccent9" presStyleLbl="alignNode1" presStyleIdx="8" presStyleCnt="34"/>
      <dgm:spPr/>
    </dgm:pt>
    <dgm:pt modelId="{CCBB6F52-9EFD-48E4-9F83-F975F74FC105}" type="pres">
      <dgm:prSet presAssocID="{70EF7C55-2C60-4947-881D-F37E15C1E778}" presName="ParentAccent10" presStyleLbl="alignNode1" presStyleIdx="9" presStyleCnt="34"/>
      <dgm:spPr/>
    </dgm:pt>
    <dgm:pt modelId="{888EE50E-E6F7-477F-8A01-8C00D54FE292}" type="pres">
      <dgm:prSet presAssocID="{70EF7C55-2C60-4947-881D-F37E15C1E778}" presName="Parent" presStyleLbl="alignNode1" presStyleIdx="10" presStyleCnt="34">
        <dgm:presLayoutVars>
          <dgm:chMax val="5"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3C1D68F-10A7-47D9-88E7-721605677A39}" type="pres">
      <dgm:prSet presAssocID="{317BE2F6-AAD2-4964-97A4-B8F32CEF7C7E}" presName="Child1Accent1" presStyleLbl="alignNode1" presStyleIdx="11" presStyleCnt="34"/>
      <dgm:spPr/>
    </dgm:pt>
    <dgm:pt modelId="{F4655CE9-81AC-4BEC-9F15-A10DF8214B41}" type="pres">
      <dgm:prSet presAssocID="{317BE2F6-AAD2-4964-97A4-B8F32CEF7C7E}" presName="Child1Accent2" presStyleLbl="alignNode1" presStyleIdx="12" presStyleCnt="34"/>
      <dgm:spPr/>
    </dgm:pt>
    <dgm:pt modelId="{E84E1479-7837-4013-84FB-F91FE1516AAE}" type="pres">
      <dgm:prSet presAssocID="{317BE2F6-AAD2-4964-97A4-B8F32CEF7C7E}" presName="Child1Accent3" presStyleLbl="alignNode1" presStyleIdx="13" presStyleCnt="34"/>
      <dgm:spPr/>
    </dgm:pt>
    <dgm:pt modelId="{6209A150-D931-4CB9-B5B8-477691461261}" type="pres">
      <dgm:prSet presAssocID="{317BE2F6-AAD2-4964-97A4-B8F32CEF7C7E}" presName="Child1Accent4" presStyleLbl="alignNode1" presStyleIdx="14" presStyleCnt="34"/>
      <dgm:spPr/>
    </dgm:pt>
    <dgm:pt modelId="{777565F8-5517-44BA-B0DE-3D720641E549}" type="pres">
      <dgm:prSet presAssocID="{317BE2F6-AAD2-4964-97A4-B8F32CEF7C7E}" presName="Child1Accent5" presStyleLbl="alignNode1" presStyleIdx="15" presStyleCnt="34"/>
      <dgm:spPr/>
    </dgm:pt>
    <dgm:pt modelId="{B183BC60-6421-47B5-AD3F-5FEEE3133DC1}" type="pres">
      <dgm:prSet presAssocID="{317BE2F6-AAD2-4964-97A4-B8F32CEF7C7E}" presName="Child1Accent6" presStyleLbl="alignNode1" presStyleIdx="16" presStyleCnt="34"/>
      <dgm:spPr/>
    </dgm:pt>
    <dgm:pt modelId="{609D0F7C-FD64-416D-A92D-2FD4D61312F0}" type="pres">
      <dgm:prSet presAssocID="{317BE2F6-AAD2-4964-97A4-B8F32CEF7C7E}" presName="Child1Accent7" presStyleLbl="alignNode1" presStyleIdx="17" presStyleCnt="34"/>
      <dgm:spPr/>
    </dgm:pt>
    <dgm:pt modelId="{43C67B5C-6697-4BF8-9D3B-B1FE0FB94D99}" type="pres">
      <dgm:prSet presAssocID="{317BE2F6-AAD2-4964-97A4-B8F32CEF7C7E}" presName="Child1Accent8" presStyleLbl="alignNode1" presStyleIdx="18" presStyleCnt="34"/>
      <dgm:spPr/>
    </dgm:pt>
    <dgm:pt modelId="{61A4152D-1FEA-4841-A4C3-E7F7447EE9CE}" type="pres">
      <dgm:prSet presAssocID="{317BE2F6-AAD2-4964-97A4-B8F32CEF7C7E}" presName="Child1Accent9" presStyleLbl="alignNode1" presStyleIdx="19" presStyleCnt="34"/>
      <dgm:spPr/>
    </dgm:pt>
    <dgm:pt modelId="{AE811F67-E007-483E-8BF4-A0DCB69C9587}" type="pres">
      <dgm:prSet presAssocID="{317BE2F6-AAD2-4964-97A4-B8F32CEF7C7E}" presName="Child1" presStyleLbl="revTx" presStyleIdx="0" presStyleCnt="3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2E324C4-AFE1-4ADC-A0AA-2AB200652CD3}" type="pres">
      <dgm:prSet presAssocID="{9EEB449D-7F40-410F-9602-AF77CEA990A0}" presName="Child2Accent1" presStyleLbl="alignNode1" presStyleIdx="20" presStyleCnt="34"/>
      <dgm:spPr/>
    </dgm:pt>
    <dgm:pt modelId="{FD646C20-CA3B-47F7-8755-F73335B89D2A}" type="pres">
      <dgm:prSet presAssocID="{9EEB449D-7F40-410F-9602-AF77CEA990A0}" presName="Child2Accent2" presStyleLbl="alignNode1" presStyleIdx="21" presStyleCnt="34"/>
      <dgm:spPr/>
    </dgm:pt>
    <dgm:pt modelId="{7C91E3F3-8487-45ED-955E-ACB4F5348DE5}" type="pres">
      <dgm:prSet presAssocID="{9EEB449D-7F40-410F-9602-AF77CEA990A0}" presName="Child2Accent3" presStyleLbl="alignNode1" presStyleIdx="22" presStyleCnt="34"/>
      <dgm:spPr/>
    </dgm:pt>
    <dgm:pt modelId="{B4122735-33B3-4FC7-8D3C-C2A96516DD07}" type="pres">
      <dgm:prSet presAssocID="{9EEB449D-7F40-410F-9602-AF77CEA990A0}" presName="Child2Accent4" presStyleLbl="alignNode1" presStyleIdx="23" presStyleCnt="34"/>
      <dgm:spPr/>
    </dgm:pt>
    <dgm:pt modelId="{C10F6EF0-0412-40C9-93D7-16B7BB5B2D3E}" type="pres">
      <dgm:prSet presAssocID="{9EEB449D-7F40-410F-9602-AF77CEA990A0}" presName="Child2Accent5" presStyleLbl="alignNode1" presStyleIdx="24" presStyleCnt="34"/>
      <dgm:spPr/>
    </dgm:pt>
    <dgm:pt modelId="{2C41D1AE-7785-4B88-A34C-7E1A4E29B31D}" type="pres">
      <dgm:prSet presAssocID="{9EEB449D-7F40-410F-9602-AF77CEA990A0}" presName="Child2Accent6" presStyleLbl="alignNode1" presStyleIdx="25" presStyleCnt="34"/>
      <dgm:spPr/>
    </dgm:pt>
    <dgm:pt modelId="{11E38803-46E5-4161-8AE9-A740E11F3127}" type="pres">
      <dgm:prSet presAssocID="{9EEB449D-7F40-410F-9602-AF77CEA990A0}" presName="Child2Accent7" presStyleLbl="alignNode1" presStyleIdx="26" presStyleCnt="34"/>
      <dgm:spPr/>
    </dgm:pt>
    <dgm:pt modelId="{73AE6B4A-9B7B-4F6D-875B-D6DFCF05336D}" type="pres">
      <dgm:prSet presAssocID="{9EEB449D-7F40-410F-9602-AF77CEA990A0}" presName="Child2" presStyleLbl="revTx" presStyleIdx="1" presStyleCnt="3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D6B2B07-2AC1-4F21-B54C-35B8FCEA45FE}" type="pres">
      <dgm:prSet presAssocID="{6B1BA332-5978-4DA6-9B08-CE32423355F1}" presName="Child3Accent1" presStyleLbl="alignNode1" presStyleIdx="27" presStyleCnt="34"/>
      <dgm:spPr/>
    </dgm:pt>
    <dgm:pt modelId="{0C726BF0-DF17-4ACC-8F2D-698B9180CCFA}" type="pres">
      <dgm:prSet presAssocID="{6B1BA332-5978-4DA6-9B08-CE32423355F1}" presName="Child3Accent2" presStyleLbl="alignNode1" presStyleIdx="28" presStyleCnt="34"/>
      <dgm:spPr/>
    </dgm:pt>
    <dgm:pt modelId="{CC40B6B0-19CA-4A3C-8EC9-9B0ABEE4C857}" type="pres">
      <dgm:prSet presAssocID="{6B1BA332-5978-4DA6-9B08-CE32423355F1}" presName="Child3Accent3" presStyleLbl="alignNode1" presStyleIdx="29" presStyleCnt="34"/>
      <dgm:spPr/>
    </dgm:pt>
    <dgm:pt modelId="{B6C64D72-941C-4B8E-BDFF-330C7C40D9C6}" type="pres">
      <dgm:prSet presAssocID="{6B1BA332-5978-4DA6-9B08-CE32423355F1}" presName="Child3Accent4" presStyleLbl="alignNode1" presStyleIdx="30" presStyleCnt="34"/>
      <dgm:spPr/>
    </dgm:pt>
    <dgm:pt modelId="{899EA8C2-DF52-4C4E-A78C-A5D776325335}" type="pres">
      <dgm:prSet presAssocID="{6B1BA332-5978-4DA6-9B08-CE32423355F1}" presName="Child3Accent5" presStyleLbl="alignNode1" presStyleIdx="31" presStyleCnt="34"/>
      <dgm:spPr/>
    </dgm:pt>
    <dgm:pt modelId="{3AD6492F-C78C-4D82-827E-8E3719E06E3F}" type="pres">
      <dgm:prSet presAssocID="{6B1BA332-5978-4DA6-9B08-CE32423355F1}" presName="Child3Accent6" presStyleLbl="alignNode1" presStyleIdx="32" presStyleCnt="34"/>
      <dgm:spPr/>
    </dgm:pt>
    <dgm:pt modelId="{F85BB596-5335-4D02-81D8-A26B63885CFF}" type="pres">
      <dgm:prSet presAssocID="{6B1BA332-5978-4DA6-9B08-CE32423355F1}" presName="Child3Accent7" presStyleLbl="alignNode1" presStyleIdx="33" presStyleCnt="34"/>
      <dgm:spPr/>
    </dgm:pt>
    <dgm:pt modelId="{F4BB4DEB-00F9-47A8-B59A-38A2B8533D4A}" type="pres">
      <dgm:prSet presAssocID="{6B1BA332-5978-4DA6-9B08-CE32423355F1}" presName="Child3" presStyleLbl="revTx" presStyleIdx="2" presStyleCnt="3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163E842-AD9A-4B23-852E-352806FCB8E0}" type="presOf" srcId="{317BE2F6-AAD2-4964-97A4-B8F32CEF7C7E}" destId="{AE811F67-E007-483E-8BF4-A0DCB69C9587}" srcOrd="0" destOrd="0" presId="urn:microsoft.com/office/officeart/2011/layout/ConvergingText"/>
    <dgm:cxn modelId="{73C9CFE9-691A-48F3-89EE-F510DB1EBEE0}" srcId="{70EF7C55-2C60-4947-881D-F37E15C1E778}" destId="{317BE2F6-AAD2-4964-97A4-B8F32CEF7C7E}" srcOrd="0" destOrd="0" parTransId="{6D43B903-9A72-463E-B0B2-30A135446169}" sibTransId="{49B64F5B-2EC5-4808-8DF5-39E8E4526C5C}"/>
    <dgm:cxn modelId="{63860BD5-243D-49DD-A5FC-FE02F928E661}" srcId="{70EF7C55-2C60-4947-881D-F37E15C1E778}" destId="{9EEB449D-7F40-410F-9602-AF77CEA990A0}" srcOrd="1" destOrd="0" parTransId="{2B99FA47-8589-4775-80E1-86C4D9DE47E5}" sibTransId="{BF89413A-B2F9-452C-890D-D14391A8371D}"/>
    <dgm:cxn modelId="{35EFE2D5-F309-443B-B05F-AE3BB49A76B0}" type="presOf" srcId="{9EEB449D-7F40-410F-9602-AF77CEA990A0}" destId="{73AE6B4A-9B7B-4F6D-875B-D6DFCF05336D}" srcOrd="0" destOrd="0" presId="urn:microsoft.com/office/officeart/2011/layout/ConvergingText"/>
    <dgm:cxn modelId="{FC325117-14DD-4247-B008-D0BF84398EA8}" type="presOf" srcId="{982E01A9-1559-49B1-9FD9-2047E1EBFF3E}" destId="{110D120F-3438-44D1-BFE2-89B1C5218C9E}" srcOrd="0" destOrd="0" presId="urn:microsoft.com/office/officeart/2011/layout/ConvergingText"/>
    <dgm:cxn modelId="{EDE4A3F2-9266-4ADA-82ED-13F38AF1AF4F}" srcId="{982E01A9-1559-49B1-9FD9-2047E1EBFF3E}" destId="{70EF7C55-2C60-4947-881D-F37E15C1E778}" srcOrd="0" destOrd="0" parTransId="{05D4648C-90BC-4F41-9C19-1220784C800F}" sibTransId="{897C4825-BC5C-4498-8BC4-B403CB3CBB65}"/>
    <dgm:cxn modelId="{4CFD7012-307D-4359-9AB3-76617E4492E2}" type="presOf" srcId="{70EF7C55-2C60-4947-881D-F37E15C1E778}" destId="{888EE50E-E6F7-477F-8A01-8C00D54FE292}" srcOrd="0" destOrd="0" presId="urn:microsoft.com/office/officeart/2011/layout/ConvergingText"/>
    <dgm:cxn modelId="{1759F8DE-BFD8-42F0-868B-EFC49BA95648}" srcId="{70EF7C55-2C60-4947-881D-F37E15C1E778}" destId="{6B1BA332-5978-4DA6-9B08-CE32423355F1}" srcOrd="2" destOrd="0" parTransId="{03C46FE3-61A4-4AA5-A5D2-043995DCBBD5}" sibTransId="{36AB9D86-DE3A-404B-A29A-966D21E29902}"/>
    <dgm:cxn modelId="{2162A5CD-E7F7-4421-9F9B-1CB50071FE4E}" type="presOf" srcId="{6B1BA332-5978-4DA6-9B08-CE32423355F1}" destId="{F4BB4DEB-00F9-47A8-B59A-38A2B8533D4A}" srcOrd="0" destOrd="0" presId="urn:microsoft.com/office/officeart/2011/layout/ConvergingText"/>
    <dgm:cxn modelId="{3539BF42-CD05-4DB7-890E-14FE288B6FAC}" type="presParOf" srcId="{110D120F-3438-44D1-BFE2-89B1C5218C9E}" destId="{ACD2CED6-736C-40DF-AEFB-EA5B0FDD2BC5}" srcOrd="0" destOrd="0" presId="urn:microsoft.com/office/officeart/2011/layout/ConvergingText"/>
    <dgm:cxn modelId="{D2758D9C-61D7-4936-9484-59728C90A2B1}" type="presParOf" srcId="{ACD2CED6-736C-40DF-AEFB-EA5B0FDD2BC5}" destId="{A5D32274-993D-4D2C-AA78-86FF29754D01}" srcOrd="0" destOrd="0" presId="urn:microsoft.com/office/officeart/2011/layout/ConvergingText"/>
    <dgm:cxn modelId="{9D7A3E34-0ECF-4ED6-9874-D72A30A47603}" type="presParOf" srcId="{ACD2CED6-736C-40DF-AEFB-EA5B0FDD2BC5}" destId="{7F006B13-65B5-4977-AD37-F7ABC4110AAB}" srcOrd="1" destOrd="0" presId="urn:microsoft.com/office/officeart/2011/layout/ConvergingText"/>
    <dgm:cxn modelId="{A36C0596-61FE-47DB-87DE-A9D7E66BD0DE}" type="presParOf" srcId="{ACD2CED6-736C-40DF-AEFB-EA5B0FDD2BC5}" destId="{2757286F-A161-40C5-8ED0-17B63B929DC3}" srcOrd="2" destOrd="0" presId="urn:microsoft.com/office/officeart/2011/layout/ConvergingText"/>
    <dgm:cxn modelId="{2D2564F7-A127-4044-996A-AC4558A11DF5}" type="presParOf" srcId="{ACD2CED6-736C-40DF-AEFB-EA5B0FDD2BC5}" destId="{09257706-1EE7-40A8-B681-FC76F93CD7A9}" srcOrd="3" destOrd="0" presId="urn:microsoft.com/office/officeart/2011/layout/ConvergingText"/>
    <dgm:cxn modelId="{E392658C-049C-4385-87C6-E4B9FAA394BE}" type="presParOf" srcId="{ACD2CED6-736C-40DF-AEFB-EA5B0FDD2BC5}" destId="{E8752E7F-384C-4CB3-A109-51632558B678}" srcOrd="4" destOrd="0" presId="urn:microsoft.com/office/officeart/2011/layout/ConvergingText"/>
    <dgm:cxn modelId="{31182E48-2EF5-4838-B402-1FAF5FE19D57}" type="presParOf" srcId="{ACD2CED6-736C-40DF-AEFB-EA5B0FDD2BC5}" destId="{8B58A520-61CE-4916-B656-AF838AE00CEA}" srcOrd="5" destOrd="0" presId="urn:microsoft.com/office/officeart/2011/layout/ConvergingText"/>
    <dgm:cxn modelId="{949D62B6-ABE7-4CBB-A533-06AD4EB87CB1}" type="presParOf" srcId="{ACD2CED6-736C-40DF-AEFB-EA5B0FDD2BC5}" destId="{000BB870-A87B-4C24-ABAC-AF3BA30C9A5A}" srcOrd="6" destOrd="0" presId="urn:microsoft.com/office/officeart/2011/layout/ConvergingText"/>
    <dgm:cxn modelId="{B463B053-15A4-4D18-B877-7E627D80AF20}" type="presParOf" srcId="{ACD2CED6-736C-40DF-AEFB-EA5B0FDD2BC5}" destId="{7CFC3E25-34AE-4228-B2B9-7D1F0C3D48D8}" srcOrd="7" destOrd="0" presId="urn:microsoft.com/office/officeart/2011/layout/ConvergingText"/>
    <dgm:cxn modelId="{4E11487F-2627-4119-BC4D-2A369417F9EF}" type="presParOf" srcId="{ACD2CED6-736C-40DF-AEFB-EA5B0FDD2BC5}" destId="{736E225E-7EBD-498F-A421-CE4C932D7791}" srcOrd="8" destOrd="0" presId="urn:microsoft.com/office/officeart/2011/layout/ConvergingText"/>
    <dgm:cxn modelId="{652D24A5-700C-421E-9652-EDFD5360DB3A}" type="presParOf" srcId="{ACD2CED6-736C-40DF-AEFB-EA5B0FDD2BC5}" destId="{CCBB6F52-9EFD-48E4-9F83-F975F74FC105}" srcOrd="9" destOrd="0" presId="urn:microsoft.com/office/officeart/2011/layout/ConvergingText"/>
    <dgm:cxn modelId="{DEC2CB19-182B-47FE-9C42-C8B4BF00232E}" type="presParOf" srcId="{ACD2CED6-736C-40DF-AEFB-EA5B0FDD2BC5}" destId="{888EE50E-E6F7-477F-8A01-8C00D54FE292}" srcOrd="10" destOrd="0" presId="urn:microsoft.com/office/officeart/2011/layout/ConvergingText"/>
    <dgm:cxn modelId="{BAF81775-B44B-4F2A-B489-9C40F98BBDE0}" type="presParOf" srcId="{ACD2CED6-736C-40DF-AEFB-EA5B0FDD2BC5}" destId="{53C1D68F-10A7-47D9-88E7-721605677A39}" srcOrd="11" destOrd="0" presId="urn:microsoft.com/office/officeart/2011/layout/ConvergingText"/>
    <dgm:cxn modelId="{4C2CED05-4C5E-476D-9459-291E250FE397}" type="presParOf" srcId="{ACD2CED6-736C-40DF-AEFB-EA5B0FDD2BC5}" destId="{F4655CE9-81AC-4BEC-9F15-A10DF8214B41}" srcOrd="12" destOrd="0" presId="urn:microsoft.com/office/officeart/2011/layout/ConvergingText"/>
    <dgm:cxn modelId="{517B208D-0E59-4D67-869D-2CBE7081C4C1}" type="presParOf" srcId="{ACD2CED6-736C-40DF-AEFB-EA5B0FDD2BC5}" destId="{E84E1479-7837-4013-84FB-F91FE1516AAE}" srcOrd="13" destOrd="0" presId="urn:microsoft.com/office/officeart/2011/layout/ConvergingText"/>
    <dgm:cxn modelId="{A18573D6-C73D-4729-9739-C0C48FE30C06}" type="presParOf" srcId="{ACD2CED6-736C-40DF-AEFB-EA5B0FDD2BC5}" destId="{6209A150-D931-4CB9-B5B8-477691461261}" srcOrd="14" destOrd="0" presId="urn:microsoft.com/office/officeart/2011/layout/ConvergingText"/>
    <dgm:cxn modelId="{AEADF771-46FB-4B2F-8427-26F70FE36894}" type="presParOf" srcId="{ACD2CED6-736C-40DF-AEFB-EA5B0FDD2BC5}" destId="{777565F8-5517-44BA-B0DE-3D720641E549}" srcOrd="15" destOrd="0" presId="urn:microsoft.com/office/officeart/2011/layout/ConvergingText"/>
    <dgm:cxn modelId="{27AF0808-31AD-4F91-A8D5-3113A601E0D2}" type="presParOf" srcId="{ACD2CED6-736C-40DF-AEFB-EA5B0FDD2BC5}" destId="{B183BC60-6421-47B5-AD3F-5FEEE3133DC1}" srcOrd="16" destOrd="0" presId="urn:microsoft.com/office/officeart/2011/layout/ConvergingText"/>
    <dgm:cxn modelId="{24609D76-666B-4649-B669-AFBF29C46B9A}" type="presParOf" srcId="{ACD2CED6-736C-40DF-AEFB-EA5B0FDD2BC5}" destId="{609D0F7C-FD64-416D-A92D-2FD4D61312F0}" srcOrd="17" destOrd="0" presId="urn:microsoft.com/office/officeart/2011/layout/ConvergingText"/>
    <dgm:cxn modelId="{5ED908D0-729B-43F5-92CF-F04C9927CD30}" type="presParOf" srcId="{ACD2CED6-736C-40DF-AEFB-EA5B0FDD2BC5}" destId="{43C67B5C-6697-4BF8-9D3B-B1FE0FB94D99}" srcOrd="18" destOrd="0" presId="urn:microsoft.com/office/officeart/2011/layout/ConvergingText"/>
    <dgm:cxn modelId="{4F414D1C-D470-4B17-B4AF-24B232B75654}" type="presParOf" srcId="{ACD2CED6-736C-40DF-AEFB-EA5B0FDD2BC5}" destId="{61A4152D-1FEA-4841-A4C3-E7F7447EE9CE}" srcOrd="19" destOrd="0" presId="urn:microsoft.com/office/officeart/2011/layout/ConvergingText"/>
    <dgm:cxn modelId="{E73B1470-9C64-493B-8DBC-2978169B6A30}" type="presParOf" srcId="{ACD2CED6-736C-40DF-AEFB-EA5B0FDD2BC5}" destId="{AE811F67-E007-483E-8BF4-A0DCB69C9587}" srcOrd="20" destOrd="0" presId="urn:microsoft.com/office/officeart/2011/layout/ConvergingText"/>
    <dgm:cxn modelId="{E642809B-39C7-4628-9AC2-D0EABAF75F6C}" type="presParOf" srcId="{ACD2CED6-736C-40DF-AEFB-EA5B0FDD2BC5}" destId="{62E324C4-AFE1-4ADC-A0AA-2AB200652CD3}" srcOrd="21" destOrd="0" presId="urn:microsoft.com/office/officeart/2011/layout/ConvergingText"/>
    <dgm:cxn modelId="{10F185E8-3C2D-430A-8790-DDE21BC3E316}" type="presParOf" srcId="{ACD2CED6-736C-40DF-AEFB-EA5B0FDD2BC5}" destId="{FD646C20-CA3B-47F7-8755-F73335B89D2A}" srcOrd="22" destOrd="0" presId="urn:microsoft.com/office/officeart/2011/layout/ConvergingText"/>
    <dgm:cxn modelId="{F643243A-C5E1-43A6-8B77-AA2BE18A0AFC}" type="presParOf" srcId="{ACD2CED6-736C-40DF-AEFB-EA5B0FDD2BC5}" destId="{7C91E3F3-8487-45ED-955E-ACB4F5348DE5}" srcOrd="23" destOrd="0" presId="urn:microsoft.com/office/officeart/2011/layout/ConvergingText"/>
    <dgm:cxn modelId="{4A4E435A-CB42-498E-94DC-0F02AF816EA3}" type="presParOf" srcId="{ACD2CED6-736C-40DF-AEFB-EA5B0FDD2BC5}" destId="{B4122735-33B3-4FC7-8D3C-C2A96516DD07}" srcOrd="24" destOrd="0" presId="urn:microsoft.com/office/officeart/2011/layout/ConvergingText"/>
    <dgm:cxn modelId="{E2FBA05C-3ECA-4E18-8461-E566EF7A4C76}" type="presParOf" srcId="{ACD2CED6-736C-40DF-AEFB-EA5B0FDD2BC5}" destId="{C10F6EF0-0412-40C9-93D7-16B7BB5B2D3E}" srcOrd="25" destOrd="0" presId="urn:microsoft.com/office/officeart/2011/layout/ConvergingText"/>
    <dgm:cxn modelId="{902345E6-3D15-46A2-A1AC-CF3D6FD5C347}" type="presParOf" srcId="{ACD2CED6-736C-40DF-AEFB-EA5B0FDD2BC5}" destId="{2C41D1AE-7785-4B88-A34C-7E1A4E29B31D}" srcOrd="26" destOrd="0" presId="urn:microsoft.com/office/officeart/2011/layout/ConvergingText"/>
    <dgm:cxn modelId="{5545B7DC-A5E0-4D5C-9FB8-23F0E6008AEE}" type="presParOf" srcId="{ACD2CED6-736C-40DF-AEFB-EA5B0FDD2BC5}" destId="{11E38803-46E5-4161-8AE9-A740E11F3127}" srcOrd="27" destOrd="0" presId="urn:microsoft.com/office/officeart/2011/layout/ConvergingText"/>
    <dgm:cxn modelId="{E81183A9-CC8D-4C95-9861-F76C22ADF167}" type="presParOf" srcId="{ACD2CED6-736C-40DF-AEFB-EA5B0FDD2BC5}" destId="{73AE6B4A-9B7B-4F6D-875B-D6DFCF05336D}" srcOrd="28" destOrd="0" presId="urn:microsoft.com/office/officeart/2011/layout/ConvergingText"/>
    <dgm:cxn modelId="{60553D28-20F5-4D43-8DAE-D3DE7BAB73BA}" type="presParOf" srcId="{ACD2CED6-736C-40DF-AEFB-EA5B0FDD2BC5}" destId="{6D6B2B07-2AC1-4F21-B54C-35B8FCEA45FE}" srcOrd="29" destOrd="0" presId="urn:microsoft.com/office/officeart/2011/layout/ConvergingText"/>
    <dgm:cxn modelId="{A84F6795-FF95-487F-AEFA-DC1C30B0EDE6}" type="presParOf" srcId="{ACD2CED6-736C-40DF-AEFB-EA5B0FDD2BC5}" destId="{0C726BF0-DF17-4ACC-8F2D-698B9180CCFA}" srcOrd="30" destOrd="0" presId="urn:microsoft.com/office/officeart/2011/layout/ConvergingText"/>
    <dgm:cxn modelId="{AAAEE049-C69A-4970-8F56-FDFB69463C8D}" type="presParOf" srcId="{ACD2CED6-736C-40DF-AEFB-EA5B0FDD2BC5}" destId="{CC40B6B0-19CA-4A3C-8EC9-9B0ABEE4C857}" srcOrd="31" destOrd="0" presId="urn:microsoft.com/office/officeart/2011/layout/ConvergingText"/>
    <dgm:cxn modelId="{D78E9658-B1C8-4218-9364-F585A6173963}" type="presParOf" srcId="{ACD2CED6-736C-40DF-AEFB-EA5B0FDD2BC5}" destId="{B6C64D72-941C-4B8E-BDFF-330C7C40D9C6}" srcOrd="32" destOrd="0" presId="urn:microsoft.com/office/officeart/2011/layout/ConvergingText"/>
    <dgm:cxn modelId="{E2633AC8-AA77-4A98-A784-4B1E2B456D20}" type="presParOf" srcId="{ACD2CED6-736C-40DF-AEFB-EA5B0FDD2BC5}" destId="{899EA8C2-DF52-4C4E-A78C-A5D776325335}" srcOrd="33" destOrd="0" presId="urn:microsoft.com/office/officeart/2011/layout/ConvergingText"/>
    <dgm:cxn modelId="{B6D975C8-EA14-49CD-A7E2-BDD080FD3BB6}" type="presParOf" srcId="{ACD2CED6-736C-40DF-AEFB-EA5B0FDD2BC5}" destId="{3AD6492F-C78C-4D82-827E-8E3719E06E3F}" srcOrd="34" destOrd="0" presId="urn:microsoft.com/office/officeart/2011/layout/ConvergingText"/>
    <dgm:cxn modelId="{36843CF5-AFF9-4B86-A7FD-63B1A4017DDC}" type="presParOf" srcId="{ACD2CED6-736C-40DF-AEFB-EA5B0FDD2BC5}" destId="{F85BB596-5335-4D02-81D8-A26B63885CFF}" srcOrd="35" destOrd="0" presId="urn:microsoft.com/office/officeart/2011/layout/ConvergingText"/>
    <dgm:cxn modelId="{46CEB892-1D23-429F-AA77-E8D5294DDCC9}" type="presParOf" srcId="{ACD2CED6-736C-40DF-AEFB-EA5B0FDD2BC5}" destId="{F4BB4DEB-00F9-47A8-B59A-38A2B8533D4A}" srcOrd="36" destOrd="0" presId="urn:microsoft.com/office/officeart/2011/layout/ConvergingTex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82E01A9-1559-49B1-9FD9-2047E1EBFF3E}" type="doc">
      <dgm:prSet loTypeId="urn:microsoft.com/office/officeart/2011/layout/ConvergingText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0EF7C55-2C60-4947-881D-F37E15C1E778}">
      <dgm:prSet phldrT="[Text]"/>
      <dgm:spPr/>
      <dgm:t>
        <a:bodyPr/>
        <a:lstStyle/>
        <a:p>
          <a:r>
            <a:rPr lang="en-US" dirty="0"/>
            <a:t>Processes</a:t>
          </a:r>
        </a:p>
      </dgm:t>
    </dgm:pt>
    <dgm:pt modelId="{05D4648C-90BC-4F41-9C19-1220784C800F}" type="parTrans" cxnId="{EDE4A3F2-9266-4ADA-82ED-13F38AF1AF4F}">
      <dgm:prSet/>
      <dgm:spPr/>
      <dgm:t>
        <a:bodyPr/>
        <a:lstStyle/>
        <a:p>
          <a:endParaRPr lang="en-US"/>
        </a:p>
      </dgm:t>
    </dgm:pt>
    <dgm:pt modelId="{897C4825-BC5C-4498-8BC4-B403CB3CBB65}" type="sibTrans" cxnId="{EDE4A3F2-9266-4ADA-82ED-13F38AF1AF4F}">
      <dgm:prSet/>
      <dgm:spPr/>
      <dgm:t>
        <a:bodyPr/>
        <a:lstStyle/>
        <a:p>
          <a:endParaRPr lang="en-US"/>
        </a:p>
      </dgm:t>
    </dgm:pt>
    <dgm:pt modelId="{317BE2F6-AAD2-4964-97A4-B8F32CEF7C7E}">
      <dgm:prSet phldrT="[Text]"/>
      <dgm:spPr/>
      <dgm:t>
        <a:bodyPr/>
        <a:lstStyle/>
        <a:p>
          <a:r>
            <a:rPr lang="en-US"/>
            <a:t>Inputs</a:t>
          </a:r>
        </a:p>
      </dgm:t>
    </dgm:pt>
    <dgm:pt modelId="{6D43B903-9A72-463E-B0B2-30A135446169}" type="parTrans" cxnId="{73C9CFE9-691A-48F3-89EE-F510DB1EBEE0}">
      <dgm:prSet/>
      <dgm:spPr/>
      <dgm:t>
        <a:bodyPr/>
        <a:lstStyle/>
        <a:p>
          <a:endParaRPr lang="en-US"/>
        </a:p>
      </dgm:t>
    </dgm:pt>
    <dgm:pt modelId="{49B64F5B-2EC5-4808-8DF5-39E8E4526C5C}" type="sibTrans" cxnId="{73C9CFE9-691A-48F3-89EE-F510DB1EBEE0}">
      <dgm:prSet/>
      <dgm:spPr/>
      <dgm:t>
        <a:bodyPr/>
        <a:lstStyle/>
        <a:p>
          <a:endParaRPr lang="en-US"/>
        </a:p>
      </dgm:t>
    </dgm:pt>
    <dgm:pt modelId="{9EEB449D-7F40-410F-9602-AF77CEA990A0}">
      <dgm:prSet phldrT="[Text]"/>
      <dgm:spPr/>
      <dgm:t>
        <a:bodyPr/>
        <a:lstStyle/>
        <a:p>
          <a:r>
            <a:rPr lang="en-US"/>
            <a:t>Inputs</a:t>
          </a:r>
        </a:p>
      </dgm:t>
    </dgm:pt>
    <dgm:pt modelId="{2B99FA47-8589-4775-80E1-86C4D9DE47E5}" type="parTrans" cxnId="{63860BD5-243D-49DD-A5FC-FE02F928E661}">
      <dgm:prSet/>
      <dgm:spPr/>
      <dgm:t>
        <a:bodyPr/>
        <a:lstStyle/>
        <a:p>
          <a:endParaRPr lang="en-US"/>
        </a:p>
      </dgm:t>
    </dgm:pt>
    <dgm:pt modelId="{BF89413A-B2F9-452C-890D-D14391A8371D}" type="sibTrans" cxnId="{63860BD5-243D-49DD-A5FC-FE02F928E661}">
      <dgm:prSet/>
      <dgm:spPr/>
      <dgm:t>
        <a:bodyPr/>
        <a:lstStyle/>
        <a:p>
          <a:endParaRPr lang="en-US"/>
        </a:p>
      </dgm:t>
    </dgm:pt>
    <dgm:pt modelId="{6B1BA332-5978-4DA6-9B08-CE32423355F1}">
      <dgm:prSet phldrT="[Text]"/>
      <dgm:spPr/>
      <dgm:t>
        <a:bodyPr/>
        <a:lstStyle/>
        <a:p>
          <a:r>
            <a:rPr lang="en-US"/>
            <a:t>Inputs</a:t>
          </a:r>
        </a:p>
      </dgm:t>
    </dgm:pt>
    <dgm:pt modelId="{03C46FE3-61A4-4AA5-A5D2-043995DCBBD5}" type="parTrans" cxnId="{1759F8DE-BFD8-42F0-868B-EFC49BA95648}">
      <dgm:prSet/>
      <dgm:spPr/>
      <dgm:t>
        <a:bodyPr/>
        <a:lstStyle/>
        <a:p>
          <a:endParaRPr lang="en-US"/>
        </a:p>
      </dgm:t>
    </dgm:pt>
    <dgm:pt modelId="{36AB9D86-DE3A-404B-A29A-966D21E29902}" type="sibTrans" cxnId="{1759F8DE-BFD8-42F0-868B-EFC49BA95648}">
      <dgm:prSet/>
      <dgm:spPr/>
      <dgm:t>
        <a:bodyPr/>
        <a:lstStyle/>
        <a:p>
          <a:endParaRPr lang="en-US"/>
        </a:p>
      </dgm:t>
    </dgm:pt>
    <dgm:pt modelId="{110D120F-3438-44D1-BFE2-89B1C5218C9E}" type="pres">
      <dgm:prSet presAssocID="{982E01A9-1559-49B1-9FD9-2047E1EBFF3E}" presName="Name0" presStyleCnt="0">
        <dgm:presLayoutVars>
          <dgm:chMax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ACD2CED6-736C-40DF-AEFB-EA5B0FDD2BC5}" type="pres">
      <dgm:prSet presAssocID="{70EF7C55-2C60-4947-881D-F37E15C1E778}" presName="composite" presStyleCnt="0"/>
      <dgm:spPr/>
    </dgm:pt>
    <dgm:pt modelId="{A5D32274-993D-4D2C-AA78-86FF29754D01}" type="pres">
      <dgm:prSet presAssocID="{70EF7C55-2C60-4947-881D-F37E15C1E778}" presName="ParentAccent1" presStyleLbl="alignNode1" presStyleIdx="0" presStyleCnt="34"/>
      <dgm:spPr/>
    </dgm:pt>
    <dgm:pt modelId="{7F006B13-65B5-4977-AD37-F7ABC4110AAB}" type="pres">
      <dgm:prSet presAssocID="{70EF7C55-2C60-4947-881D-F37E15C1E778}" presName="ParentAccent2" presStyleLbl="alignNode1" presStyleIdx="1" presStyleCnt="34"/>
      <dgm:spPr/>
    </dgm:pt>
    <dgm:pt modelId="{2757286F-A161-40C5-8ED0-17B63B929DC3}" type="pres">
      <dgm:prSet presAssocID="{70EF7C55-2C60-4947-881D-F37E15C1E778}" presName="ParentAccent3" presStyleLbl="alignNode1" presStyleIdx="2" presStyleCnt="34"/>
      <dgm:spPr/>
    </dgm:pt>
    <dgm:pt modelId="{09257706-1EE7-40A8-B681-FC76F93CD7A9}" type="pres">
      <dgm:prSet presAssocID="{70EF7C55-2C60-4947-881D-F37E15C1E778}" presName="ParentAccent4" presStyleLbl="alignNode1" presStyleIdx="3" presStyleCnt="34"/>
      <dgm:spPr/>
    </dgm:pt>
    <dgm:pt modelId="{E8752E7F-384C-4CB3-A109-51632558B678}" type="pres">
      <dgm:prSet presAssocID="{70EF7C55-2C60-4947-881D-F37E15C1E778}" presName="ParentAccent5" presStyleLbl="alignNode1" presStyleIdx="4" presStyleCnt="34"/>
      <dgm:spPr/>
    </dgm:pt>
    <dgm:pt modelId="{8B58A520-61CE-4916-B656-AF838AE00CEA}" type="pres">
      <dgm:prSet presAssocID="{70EF7C55-2C60-4947-881D-F37E15C1E778}" presName="ParentAccent6" presStyleLbl="alignNode1" presStyleIdx="5" presStyleCnt="34"/>
      <dgm:spPr/>
    </dgm:pt>
    <dgm:pt modelId="{000BB870-A87B-4C24-ABAC-AF3BA30C9A5A}" type="pres">
      <dgm:prSet presAssocID="{70EF7C55-2C60-4947-881D-F37E15C1E778}" presName="ParentAccent7" presStyleLbl="alignNode1" presStyleIdx="6" presStyleCnt="34"/>
      <dgm:spPr/>
    </dgm:pt>
    <dgm:pt modelId="{7CFC3E25-34AE-4228-B2B9-7D1F0C3D48D8}" type="pres">
      <dgm:prSet presAssocID="{70EF7C55-2C60-4947-881D-F37E15C1E778}" presName="ParentAccent8" presStyleLbl="alignNode1" presStyleIdx="7" presStyleCnt="34"/>
      <dgm:spPr/>
    </dgm:pt>
    <dgm:pt modelId="{736E225E-7EBD-498F-A421-CE4C932D7791}" type="pres">
      <dgm:prSet presAssocID="{70EF7C55-2C60-4947-881D-F37E15C1E778}" presName="ParentAccent9" presStyleLbl="alignNode1" presStyleIdx="8" presStyleCnt="34"/>
      <dgm:spPr/>
    </dgm:pt>
    <dgm:pt modelId="{CCBB6F52-9EFD-48E4-9F83-F975F74FC105}" type="pres">
      <dgm:prSet presAssocID="{70EF7C55-2C60-4947-881D-F37E15C1E778}" presName="ParentAccent10" presStyleLbl="alignNode1" presStyleIdx="9" presStyleCnt="34"/>
      <dgm:spPr/>
    </dgm:pt>
    <dgm:pt modelId="{888EE50E-E6F7-477F-8A01-8C00D54FE292}" type="pres">
      <dgm:prSet presAssocID="{70EF7C55-2C60-4947-881D-F37E15C1E778}" presName="Parent" presStyleLbl="alignNode1" presStyleIdx="10" presStyleCnt="34">
        <dgm:presLayoutVars>
          <dgm:chMax val="5"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3C1D68F-10A7-47D9-88E7-721605677A39}" type="pres">
      <dgm:prSet presAssocID="{317BE2F6-AAD2-4964-97A4-B8F32CEF7C7E}" presName="Child1Accent1" presStyleLbl="alignNode1" presStyleIdx="11" presStyleCnt="34"/>
      <dgm:spPr/>
    </dgm:pt>
    <dgm:pt modelId="{F4655CE9-81AC-4BEC-9F15-A10DF8214B41}" type="pres">
      <dgm:prSet presAssocID="{317BE2F6-AAD2-4964-97A4-B8F32CEF7C7E}" presName="Child1Accent2" presStyleLbl="alignNode1" presStyleIdx="12" presStyleCnt="34"/>
      <dgm:spPr/>
    </dgm:pt>
    <dgm:pt modelId="{E84E1479-7837-4013-84FB-F91FE1516AAE}" type="pres">
      <dgm:prSet presAssocID="{317BE2F6-AAD2-4964-97A4-B8F32CEF7C7E}" presName="Child1Accent3" presStyleLbl="alignNode1" presStyleIdx="13" presStyleCnt="34"/>
      <dgm:spPr/>
    </dgm:pt>
    <dgm:pt modelId="{6209A150-D931-4CB9-B5B8-477691461261}" type="pres">
      <dgm:prSet presAssocID="{317BE2F6-AAD2-4964-97A4-B8F32CEF7C7E}" presName="Child1Accent4" presStyleLbl="alignNode1" presStyleIdx="14" presStyleCnt="34"/>
      <dgm:spPr/>
    </dgm:pt>
    <dgm:pt modelId="{777565F8-5517-44BA-B0DE-3D720641E549}" type="pres">
      <dgm:prSet presAssocID="{317BE2F6-AAD2-4964-97A4-B8F32CEF7C7E}" presName="Child1Accent5" presStyleLbl="alignNode1" presStyleIdx="15" presStyleCnt="34"/>
      <dgm:spPr/>
    </dgm:pt>
    <dgm:pt modelId="{B183BC60-6421-47B5-AD3F-5FEEE3133DC1}" type="pres">
      <dgm:prSet presAssocID="{317BE2F6-AAD2-4964-97A4-B8F32CEF7C7E}" presName="Child1Accent6" presStyleLbl="alignNode1" presStyleIdx="16" presStyleCnt="34"/>
      <dgm:spPr/>
    </dgm:pt>
    <dgm:pt modelId="{609D0F7C-FD64-416D-A92D-2FD4D61312F0}" type="pres">
      <dgm:prSet presAssocID="{317BE2F6-AAD2-4964-97A4-B8F32CEF7C7E}" presName="Child1Accent7" presStyleLbl="alignNode1" presStyleIdx="17" presStyleCnt="34"/>
      <dgm:spPr/>
    </dgm:pt>
    <dgm:pt modelId="{43C67B5C-6697-4BF8-9D3B-B1FE0FB94D99}" type="pres">
      <dgm:prSet presAssocID="{317BE2F6-AAD2-4964-97A4-B8F32CEF7C7E}" presName="Child1Accent8" presStyleLbl="alignNode1" presStyleIdx="18" presStyleCnt="34"/>
      <dgm:spPr/>
    </dgm:pt>
    <dgm:pt modelId="{61A4152D-1FEA-4841-A4C3-E7F7447EE9CE}" type="pres">
      <dgm:prSet presAssocID="{317BE2F6-AAD2-4964-97A4-B8F32CEF7C7E}" presName="Child1Accent9" presStyleLbl="alignNode1" presStyleIdx="19" presStyleCnt="34"/>
      <dgm:spPr/>
    </dgm:pt>
    <dgm:pt modelId="{AE811F67-E007-483E-8BF4-A0DCB69C9587}" type="pres">
      <dgm:prSet presAssocID="{317BE2F6-AAD2-4964-97A4-B8F32CEF7C7E}" presName="Child1" presStyleLbl="revTx" presStyleIdx="0" presStyleCnt="3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2E324C4-AFE1-4ADC-A0AA-2AB200652CD3}" type="pres">
      <dgm:prSet presAssocID="{9EEB449D-7F40-410F-9602-AF77CEA990A0}" presName="Child2Accent1" presStyleLbl="alignNode1" presStyleIdx="20" presStyleCnt="34"/>
      <dgm:spPr/>
    </dgm:pt>
    <dgm:pt modelId="{FD646C20-CA3B-47F7-8755-F73335B89D2A}" type="pres">
      <dgm:prSet presAssocID="{9EEB449D-7F40-410F-9602-AF77CEA990A0}" presName="Child2Accent2" presStyleLbl="alignNode1" presStyleIdx="21" presStyleCnt="34"/>
      <dgm:spPr/>
    </dgm:pt>
    <dgm:pt modelId="{7C91E3F3-8487-45ED-955E-ACB4F5348DE5}" type="pres">
      <dgm:prSet presAssocID="{9EEB449D-7F40-410F-9602-AF77CEA990A0}" presName="Child2Accent3" presStyleLbl="alignNode1" presStyleIdx="22" presStyleCnt="34"/>
      <dgm:spPr/>
    </dgm:pt>
    <dgm:pt modelId="{B4122735-33B3-4FC7-8D3C-C2A96516DD07}" type="pres">
      <dgm:prSet presAssocID="{9EEB449D-7F40-410F-9602-AF77CEA990A0}" presName="Child2Accent4" presStyleLbl="alignNode1" presStyleIdx="23" presStyleCnt="34"/>
      <dgm:spPr/>
    </dgm:pt>
    <dgm:pt modelId="{C10F6EF0-0412-40C9-93D7-16B7BB5B2D3E}" type="pres">
      <dgm:prSet presAssocID="{9EEB449D-7F40-410F-9602-AF77CEA990A0}" presName="Child2Accent5" presStyleLbl="alignNode1" presStyleIdx="24" presStyleCnt="34"/>
      <dgm:spPr/>
    </dgm:pt>
    <dgm:pt modelId="{2C41D1AE-7785-4B88-A34C-7E1A4E29B31D}" type="pres">
      <dgm:prSet presAssocID="{9EEB449D-7F40-410F-9602-AF77CEA990A0}" presName="Child2Accent6" presStyleLbl="alignNode1" presStyleIdx="25" presStyleCnt="34"/>
      <dgm:spPr/>
    </dgm:pt>
    <dgm:pt modelId="{11E38803-46E5-4161-8AE9-A740E11F3127}" type="pres">
      <dgm:prSet presAssocID="{9EEB449D-7F40-410F-9602-AF77CEA990A0}" presName="Child2Accent7" presStyleLbl="alignNode1" presStyleIdx="26" presStyleCnt="34"/>
      <dgm:spPr/>
    </dgm:pt>
    <dgm:pt modelId="{73AE6B4A-9B7B-4F6D-875B-D6DFCF05336D}" type="pres">
      <dgm:prSet presAssocID="{9EEB449D-7F40-410F-9602-AF77CEA990A0}" presName="Child2" presStyleLbl="revTx" presStyleIdx="1" presStyleCnt="3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D6B2B07-2AC1-4F21-B54C-35B8FCEA45FE}" type="pres">
      <dgm:prSet presAssocID="{6B1BA332-5978-4DA6-9B08-CE32423355F1}" presName="Child3Accent1" presStyleLbl="alignNode1" presStyleIdx="27" presStyleCnt="34"/>
      <dgm:spPr/>
    </dgm:pt>
    <dgm:pt modelId="{0C726BF0-DF17-4ACC-8F2D-698B9180CCFA}" type="pres">
      <dgm:prSet presAssocID="{6B1BA332-5978-4DA6-9B08-CE32423355F1}" presName="Child3Accent2" presStyleLbl="alignNode1" presStyleIdx="28" presStyleCnt="34"/>
      <dgm:spPr/>
    </dgm:pt>
    <dgm:pt modelId="{CC40B6B0-19CA-4A3C-8EC9-9B0ABEE4C857}" type="pres">
      <dgm:prSet presAssocID="{6B1BA332-5978-4DA6-9B08-CE32423355F1}" presName="Child3Accent3" presStyleLbl="alignNode1" presStyleIdx="29" presStyleCnt="34"/>
      <dgm:spPr/>
    </dgm:pt>
    <dgm:pt modelId="{B6C64D72-941C-4B8E-BDFF-330C7C40D9C6}" type="pres">
      <dgm:prSet presAssocID="{6B1BA332-5978-4DA6-9B08-CE32423355F1}" presName="Child3Accent4" presStyleLbl="alignNode1" presStyleIdx="30" presStyleCnt="34"/>
      <dgm:spPr/>
    </dgm:pt>
    <dgm:pt modelId="{899EA8C2-DF52-4C4E-A78C-A5D776325335}" type="pres">
      <dgm:prSet presAssocID="{6B1BA332-5978-4DA6-9B08-CE32423355F1}" presName="Child3Accent5" presStyleLbl="alignNode1" presStyleIdx="31" presStyleCnt="34"/>
      <dgm:spPr/>
    </dgm:pt>
    <dgm:pt modelId="{3AD6492F-C78C-4D82-827E-8E3719E06E3F}" type="pres">
      <dgm:prSet presAssocID="{6B1BA332-5978-4DA6-9B08-CE32423355F1}" presName="Child3Accent6" presStyleLbl="alignNode1" presStyleIdx="32" presStyleCnt="34"/>
      <dgm:spPr/>
    </dgm:pt>
    <dgm:pt modelId="{F85BB596-5335-4D02-81D8-A26B63885CFF}" type="pres">
      <dgm:prSet presAssocID="{6B1BA332-5978-4DA6-9B08-CE32423355F1}" presName="Child3Accent7" presStyleLbl="alignNode1" presStyleIdx="33" presStyleCnt="34"/>
      <dgm:spPr/>
    </dgm:pt>
    <dgm:pt modelId="{F4BB4DEB-00F9-47A8-B59A-38A2B8533D4A}" type="pres">
      <dgm:prSet presAssocID="{6B1BA332-5978-4DA6-9B08-CE32423355F1}" presName="Child3" presStyleLbl="revTx" presStyleIdx="2" presStyleCnt="3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45CC32C-AC2D-4919-8E46-28B3FB1F0D00}" type="presOf" srcId="{6B1BA332-5978-4DA6-9B08-CE32423355F1}" destId="{F4BB4DEB-00F9-47A8-B59A-38A2B8533D4A}" srcOrd="0" destOrd="0" presId="urn:microsoft.com/office/officeart/2011/layout/ConvergingText"/>
    <dgm:cxn modelId="{B4F0D9F6-185A-4FB1-BABD-6665FA9DDA7D}" type="presOf" srcId="{70EF7C55-2C60-4947-881D-F37E15C1E778}" destId="{888EE50E-E6F7-477F-8A01-8C00D54FE292}" srcOrd="0" destOrd="0" presId="urn:microsoft.com/office/officeart/2011/layout/ConvergingText"/>
    <dgm:cxn modelId="{73C9CFE9-691A-48F3-89EE-F510DB1EBEE0}" srcId="{70EF7C55-2C60-4947-881D-F37E15C1E778}" destId="{317BE2F6-AAD2-4964-97A4-B8F32CEF7C7E}" srcOrd="0" destOrd="0" parTransId="{6D43B903-9A72-463E-B0B2-30A135446169}" sibTransId="{49B64F5B-2EC5-4808-8DF5-39E8E4526C5C}"/>
    <dgm:cxn modelId="{0BCFEB49-5288-4C7C-8749-578F190A7956}" type="presOf" srcId="{9EEB449D-7F40-410F-9602-AF77CEA990A0}" destId="{73AE6B4A-9B7B-4F6D-875B-D6DFCF05336D}" srcOrd="0" destOrd="0" presId="urn:microsoft.com/office/officeart/2011/layout/ConvergingText"/>
    <dgm:cxn modelId="{63860BD5-243D-49DD-A5FC-FE02F928E661}" srcId="{70EF7C55-2C60-4947-881D-F37E15C1E778}" destId="{9EEB449D-7F40-410F-9602-AF77CEA990A0}" srcOrd="1" destOrd="0" parTransId="{2B99FA47-8589-4775-80E1-86C4D9DE47E5}" sibTransId="{BF89413A-B2F9-452C-890D-D14391A8371D}"/>
    <dgm:cxn modelId="{EDE4A3F2-9266-4ADA-82ED-13F38AF1AF4F}" srcId="{982E01A9-1559-49B1-9FD9-2047E1EBFF3E}" destId="{70EF7C55-2C60-4947-881D-F37E15C1E778}" srcOrd="0" destOrd="0" parTransId="{05D4648C-90BC-4F41-9C19-1220784C800F}" sibTransId="{897C4825-BC5C-4498-8BC4-B403CB3CBB65}"/>
    <dgm:cxn modelId="{3D0CAE92-9086-4040-8D2E-A8EAB4ADD0C2}" type="presOf" srcId="{317BE2F6-AAD2-4964-97A4-B8F32CEF7C7E}" destId="{AE811F67-E007-483E-8BF4-A0DCB69C9587}" srcOrd="0" destOrd="0" presId="urn:microsoft.com/office/officeart/2011/layout/ConvergingText"/>
    <dgm:cxn modelId="{1759F8DE-BFD8-42F0-868B-EFC49BA95648}" srcId="{70EF7C55-2C60-4947-881D-F37E15C1E778}" destId="{6B1BA332-5978-4DA6-9B08-CE32423355F1}" srcOrd="2" destOrd="0" parTransId="{03C46FE3-61A4-4AA5-A5D2-043995DCBBD5}" sibTransId="{36AB9D86-DE3A-404B-A29A-966D21E29902}"/>
    <dgm:cxn modelId="{D2B1485B-03E4-4D43-A6E4-A5E5DD604712}" type="presOf" srcId="{982E01A9-1559-49B1-9FD9-2047E1EBFF3E}" destId="{110D120F-3438-44D1-BFE2-89B1C5218C9E}" srcOrd="0" destOrd="0" presId="urn:microsoft.com/office/officeart/2011/layout/ConvergingText"/>
    <dgm:cxn modelId="{839F6517-7FB2-4913-87A2-D74ED98BE2F0}" type="presParOf" srcId="{110D120F-3438-44D1-BFE2-89B1C5218C9E}" destId="{ACD2CED6-736C-40DF-AEFB-EA5B0FDD2BC5}" srcOrd="0" destOrd="0" presId="urn:microsoft.com/office/officeart/2011/layout/ConvergingText"/>
    <dgm:cxn modelId="{4D244902-3001-4945-B43A-611FA0342EA5}" type="presParOf" srcId="{ACD2CED6-736C-40DF-AEFB-EA5B0FDD2BC5}" destId="{A5D32274-993D-4D2C-AA78-86FF29754D01}" srcOrd="0" destOrd="0" presId="urn:microsoft.com/office/officeart/2011/layout/ConvergingText"/>
    <dgm:cxn modelId="{53E7CAE0-4100-4732-B479-B8693ED81DBE}" type="presParOf" srcId="{ACD2CED6-736C-40DF-AEFB-EA5B0FDD2BC5}" destId="{7F006B13-65B5-4977-AD37-F7ABC4110AAB}" srcOrd="1" destOrd="0" presId="urn:microsoft.com/office/officeart/2011/layout/ConvergingText"/>
    <dgm:cxn modelId="{75BFF85F-A85D-4FB2-BF93-642BA727525A}" type="presParOf" srcId="{ACD2CED6-736C-40DF-AEFB-EA5B0FDD2BC5}" destId="{2757286F-A161-40C5-8ED0-17B63B929DC3}" srcOrd="2" destOrd="0" presId="urn:microsoft.com/office/officeart/2011/layout/ConvergingText"/>
    <dgm:cxn modelId="{C8BBE461-8443-47B3-BE6B-25951475DC2C}" type="presParOf" srcId="{ACD2CED6-736C-40DF-AEFB-EA5B0FDD2BC5}" destId="{09257706-1EE7-40A8-B681-FC76F93CD7A9}" srcOrd="3" destOrd="0" presId="urn:microsoft.com/office/officeart/2011/layout/ConvergingText"/>
    <dgm:cxn modelId="{395C23F9-FCFF-4BF8-ADBC-2526A19DEFEC}" type="presParOf" srcId="{ACD2CED6-736C-40DF-AEFB-EA5B0FDD2BC5}" destId="{E8752E7F-384C-4CB3-A109-51632558B678}" srcOrd="4" destOrd="0" presId="urn:microsoft.com/office/officeart/2011/layout/ConvergingText"/>
    <dgm:cxn modelId="{6F84FD3E-7008-4301-A50B-79E8CF0C50DE}" type="presParOf" srcId="{ACD2CED6-736C-40DF-AEFB-EA5B0FDD2BC5}" destId="{8B58A520-61CE-4916-B656-AF838AE00CEA}" srcOrd="5" destOrd="0" presId="urn:microsoft.com/office/officeart/2011/layout/ConvergingText"/>
    <dgm:cxn modelId="{745DDE60-BAF4-4D46-ACD4-AEC959DE140B}" type="presParOf" srcId="{ACD2CED6-736C-40DF-AEFB-EA5B0FDD2BC5}" destId="{000BB870-A87B-4C24-ABAC-AF3BA30C9A5A}" srcOrd="6" destOrd="0" presId="urn:microsoft.com/office/officeart/2011/layout/ConvergingText"/>
    <dgm:cxn modelId="{22739035-267E-42C2-9F0A-D79D4FC524AA}" type="presParOf" srcId="{ACD2CED6-736C-40DF-AEFB-EA5B0FDD2BC5}" destId="{7CFC3E25-34AE-4228-B2B9-7D1F0C3D48D8}" srcOrd="7" destOrd="0" presId="urn:microsoft.com/office/officeart/2011/layout/ConvergingText"/>
    <dgm:cxn modelId="{4E6B5F8C-8B83-4606-AD0B-ECE199CE9579}" type="presParOf" srcId="{ACD2CED6-736C-40DF-AEFB-EA5B0FDD2BC5}" destId="{736E225E-7EBD-498F-A421-CE4C932D7791}" srcOrd="8" destOrd="0" presId="urn:microsoft.com/office/officeart/2011/layout/ConvergingText"/>
    <dgm:cxn modelId="{0D1CEB92-911E-4B9C-9A15-73FD8A0F8D2F}" type="presParOf" srcId="{ACD2CED6-736C-40DF-AEFB-EA5B0FDD2BC5}" destId="{CCBB6F52-9EFD-48E4-9F83-F975F74FC105}" srcOrd="9" destOrd="0" presId="urn:microsoft.com/office/officeart/2011/layout/ConvergingText"/>
    <dgm:cxn modelId="{F9F8BA18-2A72-4A5F-98D2-616B50D82DD3}" type="presParOf" srcId="{ACD2CED6-736C-40DF-AEFB-EA5B0FDD2BC5}" destId="{888EE50E-E6F7-477F-8A01-8C00D54FE292}" srcOrd="10" destOrd="0" presId="urn:microsoft.com/office/officeart/2011/layout/ConvergingText"/>
    <dgm:cxn modelId="{007B419E-B24B-466B-B121-941650BFEBB5}" type="presParOf" srcId="{ACD2CED6-736C-40DF-AEFB-EA5B0FDD2BC5}" destId="{53C1D68F-10A7-47D9-88E7-721605677A39}" srcOrd="11" destOrd="0" presId="urn:microsoft.com/office/officeart/2011/layout/ConvergingText"/>
    <dgm:cxn modelId="{0428F702-B4A2-4397-AF4C-37F40D3E47CE}" type="presParOf" srcId="{ACD2CED6-736C-40DF-AEFB-EA5B0FDD2BC5}" destId="{F4655CE9-81AC-4BEC-9F15-A10DF8214B41}" srcOrd="12" destOrd="0" presId="urn:microsoft.com/office/officeart/2011/layout/ConvergingText"/>
    <dgm:cxn modelId="{44DEDAC6-B6BA-4314-9C20-B3C2447F1FD8}" type="presParOf" srcId="{ACD2CED6-736C-40DF-AEFB-EA5B0FDD2BC5}" destId="{E84E1479-7837-4013-84FB-F91FE1516AAE}" srcOrd="13" destOrd="0" presId="urn:microsoft.com/office/officeart/2011/layout/ConvergingText"/>
    <dgm:cxn modelId="{2FAEAE56-CA1E-4621-9517-DEE724A4D5C5}" type="presParOf" srcId="{ACD2CED6-736C-40DF-AEFB-EA5B0FDD2BC5}" destId="{6209A150-D931-4CB9-B5B8-477691461261}" srcOrd="14" destOrd="0" presId="urn:microsoft.com/office/officeart/2011/layout/ConvergingText"/>
    <dgm:cxn modelId="{12FA19CF-AAB6-428B-B8B2-1DD17404518C}" type="presParOf" srcId="{ACD2CED6-736C-40DF-AEFB-EA5B0FDD2BC5}" destId="{777565F8-5517-44BA-B0DE-3D720641E549}" srcOrd="15" destOrd="0" presId="urn:microsoft.com/office/officeart/2011/layout/ConvergingText"/>
    <dgm:cxn modelId="{10064888-DCFE-4A31-AFC8-61C800CB5D6A}" type="presParOf" srcId="{ACD2CED6-736C-40DF-AEFB-EA5B0FDD2BC5}" destId="{B183BC60-6421-47B5-AD3F-5FEEE3133DC1}" srcOrd="16" destOrd="0" presId="urn:microsoft.com/office/officeart/2011/layout/ConvergingText"/>
    <dgm:cxn modelId="{8E14E59B-244B-441E-AC45-653EF380F5CC}" type="presParOf" srcId="{ACD2CED6-736C-40DF-AEFB-EA5B0FDD2BC5}" destId="{609D0F7C-FD64-416D-A92D-2FD4D61312F0}" srcOrd="17" destOrd="0" presId="urn:microsoft.com/office/officeart/2011/layout/ConvergingText"/>
    <dgm:cxn modelId="{6C4B59B9-104E-46D1-8FA8-04F224D41398}" type="presParOf" srcId="{ACD2CED6-736C-40DF-AEFB-EA5B0FDD2BC5}" destId="{43C67B5C-6697-4BF8-9D3B-B1FE0FB94D99}" srcOrd="18" destOrd="0" presId="urn:microsoft.com/office/officeart/2011/layout/ConvergingText"/>
    <dgm:cxn modelId="{0CFA279E-6EB6-4528-9D95-01264D01C384}" type="presParOf" srcId="{ACD2CED6-736C-40DF-AEFB-EA5B0FDD2BC5}" destId="{61A4152D-1FEA-4841-A4C3-E7F7447EE9CE}" srcOrd="19" destOrd="0" presId="urn:microsoft.com/office/officeart/2011/layout/ConvergingText"/>
    <dgm:cxn modelId="{9428113F-4CAB-4210-A8A1-CA392F7EB09E}" type="presParOf" srcId="{ACD2CED6-736C-40DF-AEFB-EA5B0FDD2BC5}" destId="{AE811F67-E007-483E-8BF4-A0DCB69C9587}" srcOrd="20" destOrd="0" presId="urn:microsoft.com/office/officeart/2011/layout/ConvergingText"/>
    <dgm:cxn modelId="{BE7D7A03-BB04-4762-927D-D95373741570}" type="presParOf" srcId="{ACD2CED6-736C-40DF-AEFB-EA5B0FDD2BC5}" destId="{62E324C4-AFE1-4ADC-A0AA-2AB200652CD3}" srcOrd="21" destOrd="0" presId="urn:microsoft.com/office/officeart/2011/layout/ConvergingText"/>
    <dgm:cxn modelId="{6811AB5D-830A-438E-920B-B9F3254D56CF}" type="presParOf" srcId="{ACD2CED6-736C-40DF-AEFB-EA5B0FDD2BC5}" destId="{FD646C20-CA3B-47F7-8755-F73335B89D2A}" srcOrd="22" destOrd="0" presId="urn:microsoft.com/office/officeart/2011/layout/ConvergingText"/>
    <dgm:cxn modelId="{7616EA18-30E6-4E72-8A0A-9339E97D008F}" type="presParOf" srcId="{ACD2CED6-736C-40DF-AEFB-EA5B0FDD2BC5}" destId="{7C91E3F3-8487-45ED-955E-ACB4F5348DE5}" srcOrd="23" destOrd="0" presId="urn:microsoft.com/office/officeart/2011/layout/ConvergingText"/>
    <dgm:cxn modelId="{4B25C401-6581-485D-BE60-5CCD6F3AD0C8}" type="presParOf" srcId="{ACD2CED6-736C-40DF-AEFB-EA5B0FDD2BC5}" destId="{B4122735-33B3-4FC7-8D3C-C2A96516DD07}" srcOrd="24" destOrd="0" presId="urn:microsoft.com/office/officeart/2011/layout/ConvergingText"/>
    <dgm:cxn modelId="{79055E5F-B6EB-45CE-88AE-C6F1F3E149F2}" type="presParOf" srcId="{ACD2CED6-736C-40DF-AEFB-EA5B0FDD2BC5}" destId="{C10F6EF0-0412-40C9-93D7-16B7BB5B2D3E}" srcOrd="25" destOrd="0" presId="urn:microsoft.com/office/officeart/2011/layout/ConvergingText"/>
    <dgm:cxn modelId="{83D7315E-E62E-4C6C-BBC8-29A6A2740BFA}" type="presParOf" srcId="{ACD2CED6-736C-40DF-AEFB-EA5B0FDD2BC5}" destId="{2C41D1AE-7785-4B88-A34C-7E1A4E29B31D}" srcOrd="26" destOrd="0" presId="urn:microsoft.com/office/officeart/2011/layout/ConvergingText"/>
    <dgm:cxn modelId="{E4716725-E7D1-4A85-8290-E273DA52F3DE}" type="presParOf" srcId="{ACD2CED6-736C-40DF-AEFB-EA5B0FDD2BC5}" destId="{11E38803-46E5-4161-8AE9-A740E11F3127}" srcOrd="27" destOrd="0" presId="urn:microsoft.com/office/officeart/2011/layout/ConvergingText"/>
    <dgm:cxn modelId="{0DA1FFAB-4529-4109-A5F8-E1FF287D7CF6}" type="presParOf" srcId="{ACD2CED6-736C-40DF-AEFB-EA5B0FDD2BC5}" destId="{73AE6B4A-9B7B-4F6D-875B-D6DFCF05336D}" srcOrd="28" destOrd="0" presId="urn:microsoft.com/office/officeart/2011/layout/ConvergingText"/>
    <dgm:cxn modelId="{441E61B9-764D-4878-97E8-6255F5481F2E}" type="presParOf" srcId="{ACD2CED6-736C-40DF-AEFB-EA5B0FDD2BC5}" destId="{6D6B2B07-2AC1-4F21-B54C-35B8FCEA45FE}" srcOrd="29" destOrd="0" presId="urn:microsoft.com/office/officeart/2011/layout/ConvergingText"/>
    <dgm:cxn modelId="{A5567618-08B6-4E06-BB48-A40BB07E58A2}" type="presParOf" srcId="{ACD2CED6-736C-40DF-AEFB-EA5B0FDD2BC5}" destId="{0C726BF0-DF17-4ACC-8F2D-698B9180CCFA}" srcOrd="30" destOrd="0" presId="urn:microsoft.com/office/officeart/2011/layout/ConvergingText"/>
    <dgm:cxn modelId="{813E5017-EE32-4D58-B169-68C79B9B2BB0}" type="presParOf" srcId="{ACD2CED6-736C-40DF-AEFB-EA5B0FDD2BC5}" destId="{CC40B6B0-19CA-4A3C-8EC9-9B0ABEE4C857}" srcOrd="31" destOrd="0" presId="urn:microsoft.com/office/officeart/2011/layout/ConvergingText"/>
    <dgm:cxn modelId="{94EC0AA0-AC84-4BF9-9402-1B319D8954EF}" type="presParOf" srcId="{ACD2CED6-736C-40DF-AEFB-EA5B0FDD2BC5}" destId="{B6C64D72-941C-4B8E-BDFF-330C7C40D9C6}" srcOrd="32" destOrd="0" presId="urn:microsoft.com/office/officeart/2011/layout/ConvergingText"/>
    <dgm:cxn modelId="{A375995D-7CB6-4922-9CE1-9D7231A713CF}" type="presParOf" srcId="{ACD2CED6-736C-40DF-AEFB-EA5B0FDD2BC5}" destId="{899EA8C2-DF52-4C4E-A78C-A5D776325335}" srcOrd="33" destOrd="0" presId="urn:microsoft.com/office/officeart/2011/layout/ConvergingText"/>
    <dgm:cxn modelId="{1C12C3DF-2E11-4539-B538-85FB90F391BC}" type="presParOf" srcId="{ACD2CED6-736C-40DF-AEFB-EA5B0FDD2BC5}" destId="{3AD6492F-C78C-4D82-827E-8E3719E06E3F}" srcOrd="34" destOrd="0" presId="urn:microsoft.com/office/officeart/2011/layout/ConvergingText"/>
    <dgm:cxn modelId="{F4A383A8-C7D1-4297-AF87-45F7F3B427D1}" type="presParOf" srcId="{ACD2CED6-736C-40DF-AEFB-EA5B0FDD2BC5}" destId="{F85BB596-5335-4D02-81D8-A26B63885CFF}" srcOrd="35" destOrd="0" presId="urn:microsoft.com/office/officeart/2011/layout/ConvergingText"/>
    <dgm:cxn modelId="{20DEE2E0-BB76-4290-B6BE-F5F7EBC40062}" type="presParOf" srcId="{ACD2CED6-736C-40DF-AEFB-EA5B0FDD2BC5}" destId="{F4BB4DEB-00F9-47A8-B59A-38A2B8533D4A}" srcOrd="36" destOrd="0" presId="urn:microsoft.com/office/officeart/2011/layout/ConvergingTex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D32274-993D-4D2C-AA78-86FF29754D01}">
      <dsp:nvSpPr>
        <dsp:cNvPr id="0" name=""/>
        <dsp:cNvSpPr/>
      </dsp:nvSpPr>
      <dsp:spPr>
        <a:xfrm>
          <a:off x="2931583" y="707668"/>
          <a:ext cx="78074" cy="7807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006B13-65B5-4977-AD37-F7ABC4110AAB}">
      <dsp:nvSpPr>
        <dsp:cNvPr id="0" name=""/>
        <dsp:cNvSpPr/>
      </dsp:nvSpPr>
      <dsp:spPr>
        <a:xfrm>
          <a:off x="2788492" y="707668"/>
          <a:ext cx="78074" cy="7807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757286F-A161-40C5-8ED0-17B63B929DC3}">
      <dsp:nvSpPr>
        <dsp:cNvPr id="0" name=""/>
        <dsp:cNvSpPr/>
      </dsp:nvSpPr>
      <dsp:spPr>
        <a:xfrm>
          <a:off x="2645401" y="707668"/>
          <a:ext cx="78074" cy="7807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9257706-1EE7-40A8-B681-FC76F93CD7A9}">
      <dsp:nvSpPr>
        <dsp:cNvPr id="0" name=""/>
        <dsp:cNvSpPr/>
      </dsp:nvSpPr>
      <dsp:spPr>
        <a:xfrm>
          <a:off x="2502581" y="707668"/>
          <a:ext cx="78074" cy="7807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752E7F-384C-4CB3-A109-51632558B678}">
      <dsp:nvSpPr>
        <dsp:cNvPr id="0" name=""/>
        <dsp:cNvSpPr/>
      </dsp:nvSpPr>
      <dsp:spPr>
        <a:xfrm>
          <a:off x="2359490" y="707668"/>
          <a:ext cx="78074" cy="7807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B58A520-61CE-4916-B656-AF838AE00CEA}">
      <dsp:nvSpPr>
        <dsp:cNvPr id="0" name=""/>
        <dsp:cNvSpPr/>
      </dsp:nvSpPr>
      <dsp:spPr>
        <a:xfrm>
          <a:off x="2138324" y="668631"/>
          <a:ext cx="156149" cy="15627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00BB870-A87B-4C24-ABAC-AF3BA30C9A5A}">
      <dsp:nvSpPr>
        <dsp:cNvPr id="0" name=""/>
        <dsp:cNvSpPr/>
      </dsp:nvSpPr>
      <dsp:spPr>
        <a:xfrm>
          <a:off x="2804270" y="546384"/>
          <a:ext cx="78074" cy="7807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CFC3E25-34AE-4228-B2B9-7D1F0C3D48D8}">
      <dsp:nvSpPr>
        <dsp:cNvPr id="0" name=""/>
        <dsp:cNvSpPr/>
      </dsp:nvSpPr>
      <dsp:spPr>
        <a:xfrm>
          <a:off x="2804270" y="870106"/>
          <a:ext cx="78074" cy="7807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36E225E-7EBD-498F-A421-CE4C932D7791}">
      <dsp:nvSpPr>
        <dsp:cNvPr id="0" name=""/>
        <dsp:cNvSpPr/>
      </dsp:nvSpPr>
      <dsp:spPr>
        <a:xfrm>
          <a:off x="2873912" y="616496"/>
          <a:ext cx="78074" cy="7807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CBB6F52-9EFD-48E4-9F83-F975F74FC105}">
      <dsp:nvSpPr>
        <dsp:cNvPr id="0" name=""/>
        <dsp:cNvSpPr/>
      </dsp:nvSpPr>
      <dsp:spPr>
        <a:xfrm>
          <a:off x="2878536" y="800380"/>
          <a:ext cx="78074" cy="7807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88EE50E-E6F7-477F-8A01-8C00D54FE292}">
      <dsp:nvSpPr>
        <dsp:cNvPr id="0" name=""/>
        <dsp:cNvSpPr/>
      </dsp:nvSpPr>
      <dsp:spPr>
        <a:xfrm>
          <a:off x="1283040" y="351458"/>
          <a:ext cx="790538" cy="79062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/>
            <a:t>Processes</a:t>
          </a:r>
        </a:p>
      </dsp:txBody>
      <dsp:txXfrm>
        <a:off x="1398812" y="467242"/>
        <a:ext cx="558994" cy="559052"/>
      </dsp:txXfrm>
    </dsp:sp>
    <dsp:sp modelId="{53C1D68F-10A7-47D9-88E7-721605677A39}">
      <dsp:nvSpPr>
        <dsp:cNvPr id="0" name=""/>
        <dsp:cNvSpPr/>
      </dsp:nvSpPr>
      <dsp:spPr>
        <a:xfrm>
          <a:off x="1224008" y="283914"/>
          <a:ext cx="156149" cy="15627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4655CE9-81AC-4BEC-9F15-A10DF8214B41}">
      <dsp:nvSpPr>
        <dsp:cNvPr id="0" name=""/>
        <dsp:cNvSpPr/>
      </dsp:nvSpPr>
      <dsp:spPr>
        <a:xfrm>
          <a:off x="1123899" y="201475"/>
          <a:ext cx="78074" cy="7807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4E1479-7837-4013-84FB-F91FE1516AAE}">
      <dsp:nvSpPr>
        <dsp:cNvPr id="0" name=""/>
        <dsp:cNvSpPr/>
      </dsp:nvSpPr>
      <dsp:spPr>
        <a:xfrm>
          <a:off x="957140" y="201475"/>
          <a:ext cx="78074" cy="7807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209A150-D931-4CB9-B5B8-477691461261}">
      <dsp:nvSpPr>
        <dsp:cNvPr id="0" name=""/>
        <dsp:cNvSpPr/>
      </dsp:nvSpPr>
      <dsp:spPr>
        <a:xfrm>
          <a:off x="790382" y="201475"/>
          <a:ext cx="78074" cy="7807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77565F8-5517-44BA-B0DE-3D720641E549}">
      <dsp:nvSpPr>
        <dsp:cNvPr id="0" name=""/>
        <dsp:cNvSpPr/>
      </dsp:nvSpPr>
      <dsp:spPr>
        <a:xfrm>
          <a:off x="623623" y="201475"/>
          <a:ext cx="78074" cy="7807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83BC60-6421-47B5-AD3F-5FEEE3133DC1}">
      <dsp:nvSpPr>
        <dsp:cNvPr id="0" name=""/>
        <dsp:cNvSpPr/>
      </dsp:nvSpPr>
      <dsp:spPr>
        <a:xfrm>
          <a:off x="456593" y="201475"/>
          <a:ext cx="78074" cy="7807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09D0F7C-FD64-416D-A92D-2FD4D61312F0}">
      <dsp:nvSpPr>
        <dsp:cNvPr id="0" name=""/>
        <dsp:cNvSpPr/>
      </dsp:nvSpPr>
      <dsp:spPr>
        <a:xfrm>
          <a:off x="289834" y="201475"/>
          <a:ext cx="78074" cy="7807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E811F67-E007-483E-8BF4-A0DCB69C9587}">
      <dsp:nvSpPr>
        <dsp:cNvPr id="0" name=""/>
        <dsp:cNvSpPr/>
      </dsp:nvSpPr>
      <dsp:spPr>
        <a:xfrm>
          <a:off x="289290" y="0"/>
          <a:ext cx="915131" cy="2008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/>
            <a:t>Inputs</a:t>
          </a:r>
        </a:p>
      </dsp:txBody>
      <dsp:txXfrm>
        <a:off x="289290" y="0"/>
        <a:ext cx="915131" cy="200833"/>
      </dsp:txXfrm>
    </dsp:sp>
    <dsp:sp modelId="{62E324C4-AFE1-4ADC-A0AA-2AB200652CD3}">
      <dsp:nvSpPr>
        <dsp:cNvPr id="0" name=""/>
        <dsp:cNvSpPr/>
      </dsp:nvSpPr>
      <dsp:spPr>
        <a:xfrm>
          <a:off x="1061875" y="668631"/>
          <a:ext cx="156149" cy="15627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D646C20-CA3B-47F7-8755-F73335B89D2A}">
      <dsp:nvSpPr>
        <dsp:cNvPr id="0" name=""/>
        <dsp:cNvSpPr/>
      </dsp:nvSpPr>
      <dsp:spPr>
        <a:xfrm>
          <a:off x="907358" y="707668"/>
          <a:ext cx="78074" cy="7807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C91E3F3-8487-45ED-955E-ACB4F5348DE5}">
      <dsp:nvSpPr>
        <dsp:cNvPr id="0" name=""/>
        <dsp:cNvSpPr/>
      </dsp:nvSpPr>
      <dsp:spPr>
        <a:xfrm>
          <a:off x="753113" y="707668"/>
          <a:ext cx="78074" cy="7807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4122735-33B3-4FC7-8D3C-C2A96516DD07}">
      <dsp:nvSpPr>
        <dsp:cNvPr id="0" name=""/>
        <dsp:cNvSpPr/>
      </dsp:nvSpPr>
      <dsp:spPr>
        <a:xfrm>
          <a:off x="598596" y="707668"/>
          <a:ext cx="78074" cy="7807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0F6EF0-0412-40C9-93D7-16B7BB5B2D3E}">
      <dsp:nvSpPr>
        <dsp:cNvPr id="0" name=""/>
        <dsp:cNvSpPr/>
      </dsp:nvSpPr>
      <dsp:spPr>
        <a:xfrm>
          <a:off x="444351" y="707668"/>
          <a:ext cx="78074" cy="7807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41D1AE-7785-4B88-A34C-7E1A4E29B31D}">
      <dsp:nvSpPr>
        <dsp:cNvPr id="0" name=""/>
        <dsp:cNvSpPr/>
      </dsp:nvSpPr>
      <dsp:spPr>
        <a:xfrm>
          <a:off x="289834" y="707668"/>
          <a:ext cx="78074" cy="7807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3AE6B4A-9B7B-4F6D-875B-D6DFCF05336D}">
      <dsp:nvSpPr>
        <dsp:cNvPr id="0" name=""/>
        <dsp:cNvSpPr/>
      </dsp:nvSpPr>
      <dsp:spPr>
        <a:xfrm>
          <a:off x="289290" y="507861"/>
          <a:ext cx="692061" cy="2008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/>
            <a:t>Inputs</a:t>
          </a:r>
        </a:p>
      </dsp:txBody>
      <dsp:txXfrm>
        <a:off x="289290" y="507861"/>
        <a:ext cx="692061" cy="200833"/>
      </dsp:txXfrm>
    </dsp:sp>
    <dsp:sp modelId="{6D6B2B07-2AC1-4F21-B54C-35B8FCEA45FE}">
      <dsp:nvSpPr>
        <dsp:cNvPr id="0" name=""/>
        <dsp:cNvSpPr/>
      </dsp:nvSpPr>
      <dsp:spPr>
        <a:xfrm>
          <a:off x="1224008" y="1046927"/>
          <a:ext cx="156149" cy="15627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C726BF0-DF17-4ACC-8F2D-698B9180CCFA}">
      <dsp:nvSpPr>
        <dsp:cNvPr id="0" name=""/>
        <dsp:cNvSpPr/>
      </dsp:nvSpPr>
      <dsp:spPr>
        <a:xfrm>
          <a:off x="1123899" y="1206027"/>
          <a:ext cx="78074" cy="7807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C40B6B0-19CA-4A3C-8EC9-9B0ABEE4C857}">
      <dsp:nvSpPr>
        <dsp:cNvPr id="0" name=""/>
        <dsp:cNvSpPr/>
      </dsp:nvSpPr>
      <dsp:spPr>
        <a:xfrm>
          <a:off x="957140" y="1206027"/>
          <a:ext cx="78074" cy="7807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6C64D72-941C-4B8E-BDFF-330C7C40D9C6}">
      <dsp:nvSpPr>
        <dsp:cNvPr id="0" name=""/>
        <dsp:cNvSpPr/>
      </dsp:nvSpPr>
      <dsp:spPr>
        <a:xfrm>
          <a:off x="790382" y="1206027"/>
          <a:ext cx="78074" cy="7807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99EA8C2-DF52-4C4E-A78C-A5D776325335}">
      <dsp:nvSpPr>
        <dsp:cNvPr id="0" name=""/>
        <dsp:cNvSpPr/>
      </dsp:nvSpPr>
      <dsp:spPr>
        <a:xfrm>
          <a:off x="623623" y="1206027"/>
          <a:ext cx="78074" cy="7807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D6492F-C78C-4D82-827E-8E3719E06E3F}">
      <dsp:nvSpPr>
        <dsp:cNvPr id="0" name=""/>
        <dsp:cNvSpPr/>
      </dsp:nvSpPr>
      <dsp:spPr>
        <a:xfrm>
          <a:off x="456593" y="1206027"/>
          <a:ext cx="78074" cy="7807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85BB596-5335-4D02-81D8-A26B63885CFF}">
      <dsp:nvSpPr>
        <dsp:cNvPr id="0" name=""/>
        <dsp:cNvSpPr/>
      </dsp:nvSpPr>
      <dsp:spPr>
        <a:xfrm>
          <a:off x="289834" y="1206027"/>
          <a:ext cx="78074" cy="7807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4BB4DEB-00F9-47A8-B59A-38A2B8533D4A}">
      <dsp:nvSpPr>
        <dsp:cNvPr id="0" name=""/>
        <dsp:cNvSpPr/>
      </dsp:nvSpPr>
      <dsp:spPr>
        <a:xfrm>
          <a:off x="289290" y="1004423"/>
          <a:ext cx="915131" cy="2008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/>
            <a:t>Inputs</a:t>
          </a:r>
        </a:p>
      </dsp:txBody>
      <dsp:txXfrm>
        <a:off x="289290" y="1004423"/>
        <a:ext cx="915131" cy="20083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D32274-993D-4D2C-AA78-86FF29754D01}">
      <dsp:nvSpPr>
        <dsp:cNvPr id="0" name=""/>
        <dsp:cNvSpPr/>
      </dsp:nvSpPr>
      <dsp:spPr>
        <a:xfrm>
          <a:off x="2931584" y="707668"/>
          <a:ext cx="78074" cy="7807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006B13-65B5-4977-AD37-F7ABC4110AAB}">
      <dsp:nvSpPr>
        <dsp:cNvPr id="0" name=""/>
        <dsp:cNvSpPr/>
      </dsp:nvSpPr>
      <dsp:spPr>
        <a:xfrm>
          <a:off x="2788492" y="707668"/>
          <a:ext cx="78074" cy="7807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757286F-A161-40C5-8ED0-17B63B929DC3}">
      <dsp:nvSpPr>
        <dsp:cNvPr id="0" name=""/>
        <dsp:cNvSpPr/>
      </dsp:nvSpPr>
      <dsp:spPr>
        <a:xfrm>
          <a:off x="2645401" y="707668"/>
          <a:ext cx="78074" cy="7807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9257706-1EE7-40A8-B681-FC76F93CD7A9}">
      <dsp:nvSpPr>
        <dsp:cNvPr id="0" name=""/>
        <dsp:cNvSpPr/>
      </dsp:nvSpPr>
      <dsp:spPr>
        <a:xfrm>
          <a:off x="2502582" y="707668"/>
          <a:ext cx="78074" cy="7807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752E7F-384C-4CB3-A109-51632558B678}">
      <dsp:nvSpPr>
        <dsp:cNvPr id="0" name=""/>
        <dsp:cNvSpPr/>
      </dsp:nvSpPr>
      <dsp:spPr>
        <a:xfrm>
          <a:off x="2359490" y="707668"/>
          <a:ext cx="78074" cy="7807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B58A520-61CE-4916-B656-AF838AE00CEA}">
      <dsp:nvSpPr>
        <dsp:cNvPr id="0" name=""/>
        <dsp:cNvSpPr/>
      </dsp:nvSpPr>
      <dsp:spPr>
        <a:xfrm>
          <a:off x="2138324" y="668631"/>
          <a:ext cx="156149" cy="15627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00BB870-A87B-4C24-ABAC-AF3BA30C9A5A}">
      <dsp:nvSpPr>
        <dsp:cNvPr id="0" name=""/>
        <dsp:cNvSpPr/>
      </dsp:nvSpPr>
      <dsp:spPr>
        <a:xfrm>
          <a:off x="2804271" y="546385"/>
          <a:ext cx="78074" cy="7807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CFC3E25-34AE-4228-B2B9-7D1F0C3D48D8}">
      <dsp:nvSpPr>
        <dsp:cNvPr id="0" name=""/>
        <dsp:cNvSpPr/>
      </dsp:nvSpPr>
      <dsp:spPr>
        <a:xfrm>
          <a:off x="2804271" y="870107"/>
          <a:ext cx="78074" cy="7807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36E225E-7EBD-498F-A421-CE4C932D7791}">
      <dsp:nvSpPr>
        <dsp:cNvPr id="0" name=""/>
        <dsp:cNvSpPr/>
      </dsp:nvSpPr>
      <dsp:spPr>
        <a:xfrm>
          <a:off x="2873912" y="616497"/>
          <a:ext cx="78074" cy="7807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CBB6F52-9EFD-48E4-9F83-F975F74FC105}">
      <dsp:nvSpPr>
        <dsp:cNvPr id="0" name=""/>
        <dsp:cNvSpPr/>
      </dsp:nvSpPr>
      <dsp:spPr>
        <a:xfrm>
          <a:off x="2878537" y="800380"/>
          <a:ext cx="78074" cy="7807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88EE50E-E6F7-477F-8A01-8C00D54FE292}">
      <dsp:nvSpPr>
        <dsp:cNvPr id="0" name=""/>
        <dsp:cNvSpPr/>
      </dsp:nvSpPr>
      <dsp:spPr>
        <a:xfrm>
          <a:off x="1283040" y="351458"/>
          <a:ext cx="790539" cy="79062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/>
            <a:t>Processes</a:t>
          </a:r>
        </a:p>
      </dsp:txBody>
      <dsp:txXfrm>
        <a:off x="1398812" y="467242"/>
        <a:ext cx="558995" cy="559053"/>
      </dsp:txXfrm>
    </dsp:sp>
    <dsp:sp modelId="{53C1D68F-10A7-47D9-88E7-721605677A39}">
      <dsp:nvSpPr>
        <dsp:cNvPr id="0" name=""/>
        <dsp:cNvSpPr/>
      </dsp:nvSpPr>
      <dsp:spPr>
        <a:xfrm>
          <a:off x="1224008" y="283914"/>
          <a:ext cx="156149" cy="15627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4655CE9-81AC-4BEC-9F15-A10DF8214B41}">
      <dsp:nvSpPr>
        <dsp:cNvPr id="0" name=""/>
        <dsp:cNvSpPr/>
      </dsp:nvSpPr>
      <dsp:spPr>
        <a:xfrm>
          <a:off x="1123898" y="201475"/>
          <a:ext cx="78074" cy="7807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4E1479-7837-4013-84FB-F91FE1516AAE}">
      <dsp:nvSpPr>
        <dsp:cNvPr id="0" name=""/>
        <dsp:cNvSpPr/>
      </dsp:nvSpPr>
      <dsp:spPr>
        <a:xfrm>
          <a:off x="957139" y="201475"/>
          <a:ext cx="78074" cy="7807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209A150-D931-4CB9-B5B8-477691461261}">
      <dsp:nvSpPr>
        <dsp:cNvPr id="0" name=""/>
        <dsp:cNvSpPr/>
      </dsp:nvSpPr>
      <dsp:spPr>
        <a:xfrm>
          <a:off x="790381" y="201475"/>
          <a:ext cx="78074" cy="7807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77565F8-5517-44BA-B0DE-3D720641E549}">
      <dsp:nvSpPr>
        <dsp:cNvPr id="0" name=""/>
        <dsp:cNvSpPr/>
      </dsp:nvSpPr>
      <dsp:spPr>
        <a:xfrm>
          <a:off x="623622" y="201475"/>
          <a:ext cx="78074" cy="7807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83BC60-6421-47B5-AD3F-5FEEE3133DC1}">
      <dsp:nvSpPr>
        <dsp:cNvPr id="0" name=""/>
        <dsp:cNvSpPr/>
      </dsp:nvSpPr>
      <dsp:spPr>
        <a:xfrm>
          <a:off x="456591" y="201475"/>
          <a:ext cx="78074" cy="7807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09D0F7C-FD64-416D-A92D-2FD4D61312F0}">
      <dsp:nvSpPr>
        <dsp:cNvPr id="0" name=""/>
        <dsp:cNvSpPr/>
      </dsp:nvSpPr>
      <dsp:spPr>
        <a:xfrm>
          <a:off x="289833" y="201475"/>
          <a:ext cx="78074" cy="7807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E811F67-E007-483E-8BF4-A0DCB69C9587}">
      <dsp:nvSpPr>
        <dsp:cNvPr id="0" name=""/>
        <dsp:cNvSpPr/>
      </dsp:nvSpPr>
      <dsp:spPr>
        <a:xfrm>
          <a:off x="289288" y="0"/>
          <a:ext cx="915132" cy="2008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/>
            <a:t>Inputs</a:t>
          </a:r>
        </a:p>
      </dsp:txBody>
      <dsp:txXfrm>
        <a:off x="289288" y="0"/>
        <a:ext cx="915132" cy="200833"/>
      </dsp:txXfrm>
    </dsp:sp>
    <dsp:sp modelId="{62E324C4-AFE1-4ADC-A0AA-2AB200652CD3}">
      <dsp:nvSpPr>
        <dsp:cNvPr id="0" name=""/>
        <dsp:cNvSpPr/>
      </dsp:nvSpPr>
      <dsp:spPr>
        <a:xfrm>
          <a:off x="1061874" y="668631"/>
          <a:ext cx="156149" cy="15627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D646C20-CA3B-47F7-8755-F73335B89D2A}">
      <dsp:nvSpPr>
        <dsp:cNvPr id="0" name=""/>
        <dsp:cNvSpPr/>
      </dsp:nvSpPr>
      <dsp:spPr>
        <a:xfrm>
          <a:off x="907357" y="707668"/>
          <a:ext cx="78074" cy="7807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C91E3F3-8487-45ED-955E-ACB4F5348DE5}">
      <dsp:nvSpPr>
        <dsp:cNvPr id="0" name=""/>
        <dsp:cNvSpPr/>
      </dsp:nvSpPr>
      <dsp:spPr>
        <a:xfrm>
          <a:off x="753112" y="707668"/>
          <a:ext cx="78074" cy="7807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4122735-33B3-4FC7-8D3C-C2A96516DD07}">
      <dsp:nvSpPr>
        <dsp:cNvPr id="0" name=""/>
        <dsp:cNvSpPr/>
      </dsp:nvSpPr>
      <dsp:spPr>
        <a:xfrm>
          <a:off x="598595" y="707668"/>
          <a:ext cx="78074" cy="7807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0F6EF0-0412-40C9-93D7-16B7BB5B2D3E}">
      <dsp:nvSpPr>
        <dsp:cNvPr id="0" name=""/>
        <dsp:cNvSpPr/>
      </dsp:nvSpPr>
      <dsp:spPr>
        <a:xfrm>
          <a:off x="444350" y="707668"/>
          <a:ext cx="78074" cy="7807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41D1AE-7785-4B88-A34C-7E1A4E29B31D}">
      <dsp:nvSpPr>
        <dsp:cNvPr id="0" name=""/>
        <dsp:cNvSpPr/>
      </dsp:nvSpPr>
      <dsp:spPr>
        <a:xfrm>
          <a:off x="289833" y="707668"/>
          <a:ext cx="78074" cy="7807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3AE6B4A-9B7B-4F6D-875B-D6DFCF05336D}">
      <dsp:nvSpPr>
        <dsp:cNvPr id="0" name=""/>
        <dsp:cNvSpPr/>
      </dsp:nvSpPr>
      <dsp:spPr>
        <a:xfrm>
          <a:off x="289288" y="507862"/>
          <a:ext cx="692062" cy="2008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/>
            <a:t>Inputs</a:t>
          </a:r>
        </a:p>
      </dsp:txBody>
      <dsp:txXfrm>
        <a:off x="289288" y="507862"/>
        <a:ext cx="692062" cy="200833"/>
      </dsp:txXfrm>
    </dsp:sp>
    <dsp:sp modelId="{6D6B2B07-2AC1-4F21-B54C-35B8FCEA45FE}">
      <dsp:nvSpPr>
        <dsp:cNvPr id="0" name=""/>
        <dsp:cNvSpPr/>
      </dsp:nvSpPr>
      <dsp:spPr>
        <a:xfrm>
          <a:off x="1224008" y="1046928"/>
          <a:ext cx="156149" cy="15627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C726BF0-DF17-4ACC-8F2D-698B9180CCFA}">
      <dsp:nvSpPr>
        <dsp:cNvPr id="0" name=""/>
        <dsp:cNvSpPr/>
      </dsp:nvSpPr>
      <dsp:spPr>
        <a:xfrm>
          <a:off x="1123898" y="1206028"/>
          <a:ext cx="78074" cy="7807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C40B6B0-19CA-4A3C-8EC9-9B0ABEE4C857}">
      <dsp:nvSpPr>
        <dsp:cNvPr id="0" name=""/>
        <dsp:cNvSpPr/>
      </dsp:nvSpPr>
      <dsp:spPr>
        <a:xfrm>
          <a:off x="957139" y="1206028"/>
          <a:ext cx="78074" cy="7807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6C64D72-941C-4B8E-BDFF-330C7C40D9C6}">
      <dsp:nvSpPr>
        <dsp:cNvPr id="0" name=""/>
        <dsp:cNvSpPr/>
      </dsp:nvSpPr>
      <dsp:spPr>
        <a:xfrm>
          <a:off x="790381" y="1206028"/>
          <a:ext cx="78074" cy="7807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99EA8C2-DF52-4C4E-A78C-A5D776325335}">
      <dsp:nvSpPr>
        <dsp:cNvPr id="0" name=""/>
        <dsp:cNvSpPr/>
      </dsp:nvSpPr>
      <dsp:spPr>
        <a:xfrm>
          <a:off x="623622" y="1206028"/>
          <a:ext cx="78074" cy="7807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D6492F-C78C-4D82-827E-8E3719E06E3F}">
      <dsp:nvSpPr>
        <dsp:cNvPr id="0" name=""/>
        <dsp:cNvSpPr/>
      </dsp:nvSpPr>
      <dsp:spPr>
        <a:xfrm>
          <a:off x="456591" y="1206028"/>
          <a:ext cx="78074" cy="7807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85BB596-5335-4D02-81D8-A26B63885CFF}">
      <dsp:nvSpPr>
        <dsp:cNvPr id="0" name=""/>
        <dsp:cNvSpPr/>
      </dsp:nvSpPr>
      <dsp:spPr>
        <a:xfrm>
          <a:off x="289833" y="1206028"/>
          <a:ext cx="78074" cy="7807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4BB4DEB-00F9-47A8-B59A-38A2B8533D4A}">
      <dsp:nvSpPr>
        <dsp:cNvPr id="0" name=""/>
        <dsp:cNvSpPr/>
      </dsp:nvSpPr>
      <dsp:spPr>
        <a:xfrm>
          <a:off x="289288" y="1004424"/>
          <a:ext cx="915132" cy="2008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/>
            <a:t>Inputs</a:t>
          </a:r>
        </a:p>
      </dsp:txBody>
      <dsp:txXfrm>
        <a:off x="289288" y="1004424"/>
        <a:ext cx="915132" cy="20083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ConvergingText">
  <dgm:title val="Converging Text"/>
  <dgm:desc val="Use to show multiple steps or parts that merge into a whole. Limited to one Level 1 shape that contains text and a maximum of five Level 2 shapes."/>
  <dgm:catLst>
    <dgm:cat type="process" pri="6500"/>
    <dgm:cat type="officeonline" pri="5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</dgm:cxnLst>
      <dgm:bg/>
      <dgm:whole/>
    </dgm:dataModel>
  </dgm:clrData>
  <dgm:layoutNode name="Name0">
    <dgm:varLst>
      <dgm:chMax/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vertAlign" val="mid"/>
          <dgm:param type="nodeVertAlign" val="mid"/>
          <dgm:param type="horzAlign" val="ctr"/>
        </dgm:alg>
      </dgm:if>
      <dgm:else name="Name3">
        <dgm:alg type="lin">
          <dgm:param type="linDir" val="fromR"/>
          <dgm:param type="vertAlign" val="mid"/>
          <dgm:param type="nodeVertAlign" val="mid"/>
          <dgm:param type="horzAlign" val="ct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" op="equ" val="65"/>
      <dgm:constr type="primFontSz" for="des" forName="Child1" op="equ" val="65"/>
      <dgm:constr type="primFontSz" for="des" forName="Child2" refType="primFontSz" refFor="des" refForName="Child1" op="equ"/>
      <dgm:constr type="primFontSz" for="des" forName="Child3" refType="primFontSz" refFor="des" refForName="Child1" op="equ"/>
      <dgm:constr type="primFontSz" for="des" forName="Child4" refType="primFontSz" refFor="des" refForName="Child1" op="equ"/>
      <dgm:constr type="primFontSz" for="des" forName="Child5" refType="primFontSz" refFor="des" refForName="Child1" op="equ"/>
      <dgm:constr type="primFontSz" for="des" forName="Child1" refType="primFontSz" refFor="des" refForName="Parent" op="lte"/>
      <dgm:constr type="primFontSz" for="des" forName="Child2" refType="primFontSz" refFor="des" refForName="Parent" op="lte"/>
      <dgm:constr type="primFontSz" for="des" forName="Child3" refType="primFontSz" refFor="des" refForName="Parent" op="lte"/>
      <dgm:constr type="primFontSz" for="des" forName="Child4" refType="primFontSz" refFor="des" refForName="Parent" op="lte"/>
      <dgm:constr type="primFontSz" for="des" forName="Child5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.05"/>
      <dgm:constr type="w" for="ch" forName="sibTrans" refType="w" refFor="ch" refForName="composite" op="equ" fact="0.05"/>
      <dgm:constr type="h" for="ch" forName="sibTrans" refType="w" refFor="ch" refForName="sibTrans" op="equ"/>
    </dgm:constrLst>
    <dgm:forEach name="nodesForEach" axis="ch" ptType="node">
      <dgm:layoutNode name="composite">
        <dgm:choose name="Name4">
          <dgm:if name="Name5" func="var" arg="dir" op="equ" val="norm">
            <dgm:choose name="Name6">
              <dgm:if name="Name7" axis="ch" ptType="node" func="cnt" op="equ" val="0">
                <dgm:alg type="composite">
                  <dgm:param type="ar" val="2.1059"/>
                </dgm:alg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 fact="0.4749"/>
                  <dgm:constr type="h" for="ch" forName="Parent" refType="h"/>
                  <dgm:constr type="l" for="ch" forName="ParentAccent1" refType="w" fact="0.9531"/>
                  <dgm:constr type="t" for="ch" forName="ParentAccent1" refType="h" fact="0.4506"/>
                  <dgm:constr type="w" for="ch" forName="ParentAccent1" refType="w" fact="0.0469"/>
                  <dgm:constr type="h" for="ch" forName="ParentAccent1" refType="h" fact="0.0988"/>
                  <dgm:constr type="l" for="ch" forName="ParentAccent2" refType="w" fact="0.8734"/>
                  <dgm:constr type="t" for="ch" forName="ParentAccent2" refType="h" fact="0.4506"/>
                  <dgm:constr type="w" for="ch" forName="ParentAccent2" refType="w" fact="0.0469"/>
                  <dgm:constr type="h" for="ch" forName="ParentAccent2" refType="h" fact="0.0988"/>
                  <dgm:constr type="l" for="ch" forName="ParentAccent3" refType="w" fact="0.7937"/>
                  <dgm:constr type="t" for="ch" forName="ParentAccent3" refType="h" fact="0.4506"/>
                  <dgm:constr type="w" for="ch" forName="ParentAccent3" refType="w" fact="0.0469"/>
                  <dgm:constr type="h" for="ch" forName="ParentAccent3" refType="h" fact="0.0988"/>
                  <dgm:constr type="l" for="ch" forName="ParentAccent4" refType="w" fact="0.714"/>
                  <dgm:constr type="t" for="ch" forName="ParentAccent4" refType="h" fact="0.4506"/>
                  <dgm:constr type="w" for="ch" forName="ParentAccent4" refType="w" fact="0.0469"/>
                  <dgm:constr type="h" for="ch" forName="ParentAccent4" refType="h" fact="0.0988"/>
                  <dgm:constr type="l" for="ch" forName="ParentAccent5" refType="w" fact="0.6343"/>
                  <dgm:constr type="t" for="ch" forName="ParentAccent5" refType="h" fact="0.4506"/>
                  <dgm:constr type="w" for="ch" forName="ParentAccent5" refType="w" fact="0.0469"/>
                  <dgm:constr type="h" for="ch" forName="ParentAccent5" refType="h" fact="0.0988"/>
                  <dgm:constr type="l" for="ch" forName="ParentAccent6" refType="w" fact="0.5076"/>
                  <dgm:constr type="t" for="ch" forName="ParentAccent6" refType="h" fact="0.4012"/>
                  <dgm:constr type="w" for="ch" forName="ParentAccent6" refType="w" fact="0.0939"/>
                  <dgm:constr type="h" for="ch" forName="ParentAccent6" refType="h" fact="0.1976"/>
                  <dgm:constr type="l" for="ch" forName="ParentAccent7" refType="w" fact="0.8766"/>
                  <dgm:constr type="t" for="ch" forName="ParentAccent7" refType="h" fact="0.2465"/>
                  <dgm:constr type="w" for="ch" forName="ParentAccent7" refType="w" fact="0.0469"/>
                  <dgm:constr type="h" for="ch" forName="ParentAccent7" refType="h" fact="0.0988"/>
                  <dgm:constr type="l" for="ch" forName="ParentAccent8" refType="w" fact="0.8766"/>
                  <dgm:constr type="t" for="ch" forName="ParentAccent8" refType="h" fact="0.6562"/>
                  <dgm:constr type="w" for="ch" forName="ParentAccent8" refType="w" fact="0.0469"/>
                  <dgm:constr type="h" for="ch" forName="ParentAccent8" refType="h" fact="0.0988"/>
                  <dgm:constr type="l" for="ch" forName="ParentAccent9" refType="w" fact="0.9185"/>
                  <dgm:constr type="t" for="ch" forName="ParentAccent9" refType="h" fact="0.3353"/>
                  <dgm:constr type="w" for="ch" forName="ParentAccent9" refType="w" fact="0.0469"/>
                  <dgm:constr type="h" for="ch" forName="ParentAccent9" refType="h" fact="0.0988"/>
                  <dgm:constr type="l" for="ch" forName="ParentAccent10" refType="w" fact="0.9213"/>
                  <dgm:constr type="t" for="ch" forName="ParentAccent10" refType="h" fact="0.5679"/>
                  <dgm:constr type="w" for="ch" forName="ParentAccent10" refType="w" fact="0.0469"/>
                  <dgm:constr type="h" for="ch" forName="ParentAccent10" refType="h" fact="0.0988"/>
                </dgm:constrLst>
              </dgm:if>
              <dgm:if name="Name8" axis="ch" ptType="node" func="cnt" op="equ" val="1">
                <dgm:alg type="composite">
                  <dgm:param type="ar" val="3.4411"/>
                </dgm:alg>
                <dgm:constrLst>
                  <dgm:constr type="l" for="ch" forName="Child1Accent1" refType="w" fact="0.284"/>
                  <dgm:constr type="t" for="ch" forName="Child1Accent1" refType="h" fact="0.4012"/>
                  <dgm:constr type="w" for="ch" forName="Child1Accent1" refType="w" fact="0.0574"/>
                  <dgm:constr type="h" for="ch" forName="Child1Accent1" refType="h" fact="0.1976"/>
                  <dgm:constr type="l" for="ch" forName="Child1Accent2" refType="w" fact="0.2272"/>
                  <dgm:constr type="t" for="ch" forName="Child1Accent2" refType="h" fact="0.4506"/>
                  <dgm:constr type="w" for="ch" forName="Child1Accent2" refType="w" fact="0.0287"/>
                  <dgm:constr type="h" for="ch" forName="Child1Accent2" refType="h" fact="0.0988"/>
                  <dgm:constr type="l" for="ch" forName="Child1Accent3" refType="w" fact="0.1705"/>
                  <dgm:constr type="t" for="ch" forName="Child1Accent3" refType="h" fact="0.4506"/>
                  <dgm:constr type="w" for="ch" forName="Child1Accent3" refType="w" fact="0.0287"/>
                  <dgm:constr type="h" for="ch" forName="Child1Accent3" refType="h" fact="0.0988"/>
                  <dgm:constr type="l" for="ch" forName="Child1Accent4" refType="w" fact="0.1137"/>
                  <dgm:constr type="t" for="ch" forName="Child1Accent4" refType="h" fact="0.4506"/>
                  <dgm:constr type="w" for="ch" forName="Child1Accent4" refType="w" fact="0.0287"/>
                  <dgm:constr type="h" for="ch" forName="Child1Accent4" refType="h" fact="0.0988"/>
                  <dgm:constr type="l" for="ch" forName="Child1Accent5" refType="w" fact="0.057"/>
                  <dgm:constr type="t" for="ch" forName="Child1Accent5" refType="h" fact="0.4506"/>
                  <dgm:constr type="w" for="ch" forName="Child1Accent5" refType="w" fact="0.0287"/>
                  <dgm:constr type="h" for="ch" forName="Child1Accent5" refType="h" fact="0.0988"/>
                  <dgm:constr type="l" for="ch" forName="Child1Accent6" refType="w" fact="0.0002"/>
                  <dgm:constr type="t" for="ch" forName="Child1Accent6" refType="h" fact="0.4506"/>
                  <dgm:constr type="w" for="ch" forName="Child1Accent6" refType="w" fact="0.0287"/>
                  <dgm:constr type="h" for="ch" forName="Child1Accent6" refType="h" fact="0.0988"/>
                  <dgm:constr type="l" for="ch" forName="Child1Accent7" refType="w" fact="0"/>
                  <dgm:constr type="t" for="ch" forName="Child1Accent7" refType="h" fact="0"/>
                  <dgm:constr type="w" for="ch" forName="Child1Accent7" refType="w" fact="0"/>
                  <dgm:constr type="h" for="ch" forName="Child1Accent7" refType="h" fact="0"/>
                  <dgm:constr type="l" for="ch" forName="Child1Accent8" refType="w" fact="0"/>
                  <dgm:constr type="t" for="ch" forName="Child1Accent8" refType="h" fact="0"/>
                  <dgm:constr type="w" for="ch" forName="Child1Accent8" refType="w" fact="0"/>
                  <dgm:constr type="h" for="ch" forName="Child1Accent8" refType="h" fact="0"/>
                  <dgm:constr type="l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l" for="ch" forName="ParentAccent1" refType="w" fact="0.9713"/>
                  <dgm:constr type="t" for="ch" forName="ParentAccent1" refType="h" fact="0.4506"/>
                  <dgm:constr type="w" for="ch" forName="ParentAccent1" refType="w" fact="0.0287"/>
                  <dgm:constr type="h" for="ch" forName="ParentAccent1" refType="h" fact="0.0988"/>
                  <dgm:constr type="l" for="ch" forName="ParentAccent2" refType="w" fact="0.9187"/>
                  <dgm:constr type="t" for="ch" forName="ParentAccent2" refType="h" fact="0.4506"/>
                  <dgm:constr type="w" for="ch" forName="ParentAccent2" refType="w" fact="0.0287"/>
                  <dgm:constr type="h" for="ch" forName="ParentAccent2" refType="h" fact="0.0988"/>
                  <dgm:constr type="l" for="ch" forName="ParentAccent3" refType="w" fact="0.8661"/>
                  <dgm:constr type="t" for="ch" forName="ParentAccent3" refType="h" fact="0.4506"/>
                  <dgm:constr type="w" for="ch" forName="ParentAccent3" refType="w" fact="0.0287"/>
                  <dgm:constr type="h" for="ch" forName="ParentAccent3" refType="h" fact="0.0988"/>
                  <dgm:constr type="l" for="ch" forName="ParentAccent4" refType="w" fact="0.8136"/>
                  <dgm:constr type="t" for="ch" forName="ParentAccent4" refType="h" fact="0.4506"/>
                  <dgm:constr type="w" for="ch" forName="ParentAccent4" refType="w" fact="0.0287"/>
                  <dgm:constr type="h" for="ch" forName="ParentAccent4" refType="h" fact="0.0988"/>
                  <dgm:constr type="l" for="ch" forName="ParentAccent5" refType="w" fact="0.761"/>
                  <dgm:constr type="t" for="ch" forName="ParentAccent5" refType="h" fact="0.4506"/>
                  <dgm:constr type="w" for="ch" forName="ParentAccent5" refType="w" fact="0.0287"/>
                  <dgm:constr type="h" for="ch" forName="ParentAccent5" refType="h" fact="0.0988"/>
                  <dgm:constr type="l" for="ch" forName="ParentAccent6" refType="w" fact="0.6797"/>
                  <dgm:constr type="t" for="ch" forName="ParentAccent6" refType="h" fact="0.4012"/>
                  <dgm:constr type="w" for="ch" forName="ParentAccent6" refType="w" fact="0.0574"/>
                  <dgm:constr type="h" for="ch" forName="ParentAccent6" refType="h" fact="0.1976"/>
                  <dgm:constr type="l" for="ch" forName="ParentAccent7" refType="w" fact="0.9245"/>
                  <dgm:constr type="t" for="ch" forName="ParentAccent7" refType="h" fact="0.2465"/>
                  <dgm:constr type="w" for="ch" forName="ParentAccent7" refType="w" fact="0.0287"/>
                  <dgm:constr type="h" for="ch" forName="ParentAccent7" refType="h" fact="0.0988"/>
                  <dgm:constr type="l" for="ch" forName="ParentAccent8" refType="w" fact="0.9245"/>
                  <dgm:constr type="t" for="ch" forName="ParentAccent8" refType="h" fact="0.6562"/>
                  <dgm:constr type="w" for="ch" forName="ParentAccent8" refType="w" fact="0.0287"/>
                  <dgm:constr type="h" for="ch" forName="ParentAccent8" refType="h" fact="0.0988"/>
                  <dgm:constr type="l" for="ch" forName="ParentAccent9" refType="w" fact="0.9501"/>
                  <dgm:constr type="t" for="ch" forName="ParentAccent9" refType="h" fact="0.3353"/>
                  <dgm:constr type="w" for="ch" forName="ParentAccent9" refType="w" fact="0.0287"/>
                  <dgm:constr type="h" for="ch" forName="ParentAccent9" refType="h" fact="0.0988"/>
                  <dgm:constr type="l" for="ch" forName="ParentAccent10" refType="w" fact="0.9518"/>
                  <dgm:constr type="t" for="ch" forName="ParentAccent10" refType="h" fact="0.5679"/>
                  <dgm:constr type="w" for="ch" forName="ParentAccent10" refType="w" fact="0.0287"/>
                  <dgm:constr type="h" for="ch" forName="ParentAccent10" refType="h" fact="0.0988"/>
                  <dgm:constr type="l" for="ch" forName="Child1" refType="w" fact="0"/>
                  <dgm:constr type="t" for="ch" forName="Child1" refType="h" fact="0.1978"/>
                  <dgm:constr type="w" for="ch" forName="Child1" refType="w" fact="0.2544"/>
                  <dgm:constr type="h" for="ch" forName="Child1" refType="h" fact="0.2541"/>
                  <dgm:constr type="l" for="ch" forName="Parent" refType="w" fact="0.3653"/>
                  <dgm:constr type="t" for="ch" forName="Parent" refType="h" fact="0"/>
                  <dgm:constr type="w" for="ch" forName="Parent" refType="w" fact="0.2906"/>
                  <dgm:constr type="h" for="ch" forName="Parent" refType="h"/>
                </dgm:constrLst>
              </dgm:if>
              <dgm:if name="Name9" axis="ch" ptType="node" func="cnt" op="equ" val="2">
                <dgm:alg type="composite">
                  <dgm:param type="ar" val="2.1185"/>
                </dgm:alg>
                <dgm:constrLst>
                  <dgm:constr type="l" for="ch" forName="Child1Accent1" refType="w" fact="0.3436"/>
                  <dgm:constr type="t" for="ch" forName="Child1Accent1" refType="h" fact="0.2211"/>
                  <dgm:constr type="w" for="ch" forName="Child1Accent1" refType="w" fact="0.0574"/>
                  <dgm:constr type="h" for="ch" forName="Child1Accent1" refType="h" fact="0.1217"/>
                  <dgm:constr type="l" for="ch" forName="Child1Accent2" refType="w" fact="0.3068"/>
                  <dgm:constr type="t" for="ch" forName="Child1Accent2" refType="h" fact="0.1569"/>
                  <dgm:constr type="w" for="ch" forName="Child1Accent2" refType="w" fact="0.0287"/>
                  <dgm:constr type="h" for="ch" forName="Child1Accent2" refType="h" fact="0.0608"/>
                  <dgm:constr type="l" for="ch" forName="Child1Accent3" refType="w" fact="0.2455"/>
                  <dgm:constr type="t" for="ch" forName="Child1Accent3" refType="h" fact="0.1569"/>
                  <dgm:constr type="w" for="ch" forName="Child1Accent3" refType="w" fact="0.0287"/>
                  <dgm:constr type="h" for="ch" forName="Child1Accent3" refType="h" fact="0.0608"/>
                  <dgm:constr type="l" for="ch" forName="Child1Accent4" refType="w" fact="0.1842"/>
                  <dgm:constr type="t" for="ch" forName="Child1Accent4" refType="h" fact="0.1569"/>
                  <dgm:constr type="w" for="ch" forName="Child1Accent4" refType="w" fact="0.0287"/>
                  <dgm:constr type="h" for="ch" forName="Child1Accent4" refType="h" fact="0.0608"/>
                  <dgm:constr type="l" for="ch" forName="Child1Accent5" refType="w" fact="0.1229"/>
                  <dgm:constr type="t" for="ch" forName="Child1Accent5" refType="h" fact="0.1569"/>
                  <dgm:constr type="w" for="ch" forName="Child1Accent5" refType="w" fact="0.0287"/>
                  <dgm:constr type="h" for="ch" forName="Child1Accent5" refType="h" fact="0.0608"/>
                  <dgm:constr type="l" for="ch" forName="Child1Accent6" refType="w" fact="0.0615"/>
                  <dgm:constr type="t" for="ch" forName="Child1Accent6" refType="h" fact="0.1569"/>
                  <dgm:constr type="w" for="ch" forName="Child1Accent6" refType="w" fact="0.0287"/>
                  <dgm:constr type="h" for="ch" forName="Child1Accent6" refType="h" fact="0.0608"/>
                  <dgm:constr type="l" for="ch" forName="Child1Accent7" refType="w" fact="0.0002"/>
                  <dgm:constr type="t" for="ch" forName="Child1Accent7" refType="h" fact="0.1569"/>
                  <dgm:constr type="w" for="ch" forName="Child1Accent7" refType="w" fact="0.0287"/>
                  <dgm:constr type="h" for="ch" forName="Child1Accent7" refType="h" fact="0.0608"/>
                  <dgm:constr type="l" for="ch" forName="Child1Accent8" refType="w" fact="0"/>
                  <dgm:constr type="t" for="ch" forName="Child1Accent8" refType="h" fact="0"/>
                  <dgm:constr type="w" for="ch" forName="Child1Accent8" refType="w" fact="0"/>
                  <dgm:constr type="h" for="ch" forName="Child1Accent8" refType="h" fact="0"/>
                  <dgm:constr type="l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l" for="ch" forName="Child2Accent1" refType="w" fact="0.3436"/>
                  <dgm:constr type="t" for="ch" forName="Child2Accent1" refType="h" fact="0.8153"/>
                  <dgm:constr type="w" for="ch" forName="Child2Accent1" refType="w" fact="0.0574"/>
                  <dgm:constr type="h" for="ch" forName="Child2Accent1" refType="h" fact="0.1217"/>
                  <dgm:constr type="l" for="ch" forName="Child2Accent2" refType="w" fact="0.3068"/>
                  <dgm:constr type="t" for="ch" forName="Child2Accent2" refType="h" fact="0.9392"/>
                  <dgm:constr type="w" for="ch" forName="Child2Accent2" refType="w" fact="0.0287"/>
                  <dgm:constr type="h" for="ch" forName="Child2Accent2" refType="h" fact="0.0608"/>
                  <dgm:constr type="l" for="ch" forName="Child2Accent3" refType="w" fact="0.2455"/>
                  <dgm:constr type="t" for="ch" forName="Child2Accent3" refType="h" fact="0.9392"/>
                  <dgm:constr type="w" for="ch" forName="Child2Accent3" refType="w" fact="0.0287"/>
                  <dgm:constr type="h" for="ch" forName="Child2Accent3" refType="h" fact="0.0608"/>
                  <dgm:constr type="l" for="ch" forName="Child2Accent4" refType="w" fact="0.1842"/>
                  <dgm:constr type="t" for="ch" forName="Child2Accent4" refType="h" fact="0.9392"/>
                  <dgm:constr type="w" for="ch" forName="Child2Accent4" refType="w" fact="0.0287"/>
                  <dgm:constr type="h" for="ch" forName="Child2Accent4" refType="h" fact="0.0608"/>
                  <dgm:constr type="l" for="ch" forName="Child2Accent5" refType="w" fact="0.1229"/>
                  <dgm:constr type="t" for="ch" forName="Child2Accent5" refType="h" fact="0.9392"/>
                  <dgm:constr type="w" for="ch" forName="Child2Accent5" refType="w" fact="0.0287"/>
                  <dgm:constr type="h" for="ch" forName="Child2Accent5" refType="h" fact="0.0608"/>
                  <dgm:constr type="l" for="ch" forName="Child2Accent6" refType="w" fact="0.0615"/>
                  <dgm:constr type="t" for="ch" forName="Child2Accent6" refType="h" fact="0.9392"/>
                  <dgm:constr type="w" for="ch" forName="Child2Accent6" refType="w" fact="0.0287"/>
                  <dgm:constr type="h" for="ch" forName="Child2Accent6" refType="h" fact="0.0608"/>
                  <dgm:constr type="l" for="ch" forName="Child2Accent7" refType="w" fact="0.0002"/>
                  <dgm:constr type="t" for="ch" forName="Child2Accent7" refType="h" fact="0.9392"/>
                  <dgm:constr type="w" for="ch" forName="Child2Accent7" refType="w" fact="0.0287"/>
                  <dgm:constr type="h" for="ch" forName="Child2Accent7" refType="h" fact="0.0608"/>
                  <dgm:constr type="l" for="ch" forName="ParentAccent1" refType="w" fact="0.9713"/>
                  <dgm:constr type="t" for="ch" forName="ParentAccent1" refType="h" fact="0.5511"/>
                  <dgm:constr type="w" for="ch" forName="ParentAccent1" refType="w" fact="0.0287"/>
                  <dgm:constr type="h" for="ch" forName="ParentAccent1" refType="h" fact="0.0608"/>
                  <dgm:constr type="l" for="ch" forName="ParentAccent2" refType="w" fact="0.9187"/>
                  <dgm:constr type="t" for="ch" forName="ParentAccent2" refType="h" fact="0.5511"/>
                  <dgm:constr type="w" for="ch" forName="ParentAccent2" refType="w" fact="0.0287"/>
                  <dgm:constr type="h" for="ch" forName="ParentAccent2" refType="h" fact="0.0608"/>
                  <dgm:constr type="l" for="ch" forName="ParentAccent3" refType="w" fact="0.8661"/>
                  <dgm:constr type="t" for="ch" forName="ParentAccent3" refType="h" fact="0.5511"/>
                  <dgm:constr type="w" for="ch" forName="ParentAccent3" refType="w" fact="0.0287"/>
                  <dgm:constr type="h" for="ch" forName="ParentAccent3" refType="h" fact="0.0608"/>
                  <dgm:constr type="l" for="ch" forName="ParentAccent4" refType="w" fact="0.8136"/>
                  <dgm:constr type="t" for="ch" forName="ParentAccent4" refType="h" fact="0.5511"/>
                  <dgm:constr type="w" for="ch" forName="ParentAccent4" refType="w" fact="0.0287"/>
                  <dgm:constr type="h" for="ch" forName="ParentAccent4" refType="h" fact="0.0608"/>
                  <dgm:constr type="l" for="ch" forName="ParentAccent5" refType="w" fact="0.761"/>
                  <dgm:constr type="t" for="ch" forName="ParentAccent5" refType="h" fact="0.5511"/>
                  <dgm:constr type="w" for="ch" forName="ParentAccent5" refType="w" fact="0.0287"/>
                  <dgm:constr type="h" for="ch" forName="ParentAccent5" refType="h" fact="0.0608"/>
                  <dgm:constr type="l" for="ch" forName="ParentAccent6" refType="w" fact="0.6797"/>
                  <dgm:constr type="t" for="ch" forName="ParentAccent6" refType="h" fact="0.5207"/>
                  <dgm:constr type="w" for="ch" forName="ParentAccent6" refType="w" fact="0.0574"/>
                  <dgm:constr type="h" for="ch" forName="ParentAccent6" refType="h" fact="0.1217"/>
                  <dgm:constr type="l" for="ch" forName="ParentAccent7" refType="w" fact="0.9245"/>
                  <dgm:constr type="t" for="ch" forName="ParentAccent7" refType="h" fact="0.4255"/>
                  <dgm:constr type="w" for="ch" forName="ParentAccent7" refType="w" fact="0.0287"/>
                  <dgm:constr type="h" for="ch" forName="ParentAccent7" refType="h" fact="0.0608"/>
                  <dgm:constr type="l" for="ch" forName="ParentAccent8" refType="w" fact="0.9245"/>
                  <dgm:constr type="t" for="ch" forName="ParentAccent8" refType="h" fact="0.6776"/>
                  <dgm:constr type="w" for="ch" forName="ParentAccent8" refType="w" fact="0.0287"/>
                  <dgm:constr type="h" for="ch" forName="ParentAccent8" refType="h" fact="0.0608"/>
                  <dgm:constr type="l" for="ch" forName="ParentAccent9" refType="w" fact="0.9501"/>
                  <dgm:constr type="t" for="ch" forName="ParentAccent9" refType="h" fact="0.4801"/>
                  <dgm:constr type="w" for="ch" forName="ParentAccent9" refType="w" fact="0.0287"/>
                  <dgm:constr type="h" for="ch" forName="ParentAccent9" refType="h" fact="0.0608"/>
                  <dgm:constr type="l" for="ch" forName="ParentAccent10" refType="w" fact="0.9518"/>
                  <dgm:constr type="t" for="ch" forName="ParentAccent10" refType="h" fact="0.6233"/>
                  <dgm:constr type="w" for="ch" forName="ParentAccent10" refType="w" fact="0.0287"/>
                  <dgm:constr type="h" for="ch" forName="ParentAccent10" refType="h" fact="0.0608"/>
                  <dgm:constr type="l" for="ch" forName="Child2" refType="w" fact="0"/>
                  <dgm:constr type="t" for="ch" forName="Child2" refType="h" fact="0.7822"/>
                  <dgm:constr type="w" for="ch" forName="Child2" refType="w" fact="0.3364"/>
                  <dgm:constr type="h" for="ch" forName="Child2" refType="h" fact="0.1564"/>
                  <dgm:constr type="l" for="ch" forName="Child1" refType="w" fact="0"/>
                  <dgm:constr type="t" for="ch" forName="Child1" refType="h" fact="0"/>
                  <dgm:constr type="w" for="ch" forName="Child1" refType="w" fact="0.3364"/>
                  <dgm:constr type="h" for="ch" forName="Child1" refType="h" fact="0.1564"/>
                  <dgm:constr type="l" for="ch" forName="Parent" refType="w" fact="0.3653"/>
                  <dgm:constr type="t" for="ch" forName="Parent" refType="h" fact="0.2737"/>
                  <dgm:constr type="w" for="ch" forName="Parent" refType="w" fact="0.2906"/>
                  <dgm:constr type="h" for="ch" forName="Parent" refType="h" fact="0.6157"/>
                </dgm:constrLst>
              </dgm:if>
              <dgm:if name="Name10" axis="ch" ptType="node" func="cnt" op="equ" val="3">
                <dgm:alg type="composite">
                  <dgm:param type="ar" val="2.1185"/>
                </dgm:alg>
                <dgm:constrLst>
                  <dgm:constr type="l" for="ch" forName="Child1Accent1" refType="w" fact="0.3436"/>
                  <dgm:constr type="t" for="ch" forName="Child1Accent1" refType="h" fact="0.2211"/>
                  <dgm:constr type="w" for="ch" forName="Child1Accent1" refType="w" fact="0.0574"/>
                  <dgm:constr type="h" for="ch" forName="Child1Accent1" refType="h" fact="0.1217"/>
                  <dgm:constr type="l" for="ch" forName="Child1Accent2" refType="w" fact="0.3068"/>
                  <dgm:constr type="t" for="ch" forName="Child1Accent2" refType="h" fact="0.1569"/>
                  <dgm:constr type="w" for="ch" forName="Child1Accent2" refType="w" fact="0.0287"/>
                  <dgm:constr type="h" for="ch" forName="Child1Accent2" refType="h" fact="0.0608"/>
                  <dgm:constr type="l" for="ch" forName="Child1Accent3" refType="w" fact="0.2455"/>
                  <dgm:constr type="t" for="ch" forName="Child1Accent3" refType="h" fact="0.1569"/>
                  <dgm:constr type="w" for="ch" forName="Child1Accent3" refType="w" fact="0.0287"/>
                  <dgm:constr type="h" for="ch" forName="Child1Accent3" refType="h" fact="0.0608"/>
                  <dgm:constr type="l" for="ch" forName="Child1Accent4" refType="w" fact="0.1842"/>
                  <dgm:constr type="t" for="ch" forName="Child1Accent4" refType="h" fact="0.1569"/>
                  <dgm:constr type="w" for="ch" forName="Child1Accent4" refType="w" fact="0.0287"/>
                  <dgm:constr type="h" for="ch" forName="Child1Accent4" refType="h" fact="0.0608"/>
                  <dgm:constr type="l" for="ch" forName="Child1Accent5" refType="w" fact="0.1229"/>
                  <dgm:constr type="t" for="ch" forName="Child1Accent5" refType="h" fact="0.1569"/>
                  <dgm:constr type="w" for="ch" forName="Child1Accent5" refType="w" fact="0.0287"/>
                  <dgm:constr type="h" for="ch" forName="Child1Accent5" refType="h" fact="0.0608"/>
                  <dgm:constr type="l" for="ch" forName="Child2Accent1" refType="w" fact="0.284"/>
                  <dgm:constr type="t" for="ch" forName="Child2Accent1" refType="h" fact="0.5207"/>
                  <dgm:constr type="w" for="ch" forName="Child2Accent1" refType="w" fact="0.0574"/>
                  <dgm:constr type="h" for="ch" forName="Child2Accent1" refType="h" fact="0.1217"/>
                  <dgm:constr type="l" for="ch" forName="Child2Accent2" refType="w" fact="0.2272"/>
                  <dgm:constr type="t" for="ch" forName="Child2Accent2" refType="h" fact="0.5511"/>
                  <dgm:constr type="w" for="ch" forName="Child2Accent2" refType="w" fact="0.0287"/>
                  <dgm:constr type="h" for="ch" forName="Child2Accent2" refType="h" fact="0.0608"/>
                  <dgm:constr type="l" for="ch" forName="Child2Accent3" refType="w" fact="0.1705"/>
                  <dgm:constr type="t" for="ch" forName="Child2Accent3" refType="h" fact="0.5511"/>
                  <dgm:constr type="w" for="ch" forName="Child2Accent3" refType="w" fact="0.0287"/>
                  <dgm:constr type="h" for="ch" forName="Child2Accent3" refType="h" fact="0.0608"/>
                  <dgm:constr type="l" for="ch" forName="Child2Accent4" refType="w" fact="0.1137"/>
                  <dgm:constr type="t" for="ch" forName="Child2Accent4" refType="h" fact="0.5511"/>
                  <dgm:constr type="w" for="ch" forName="Child2Accent4" refType="w" fact="0.0287"/>
                  <dgm:constr type="h" for="ch" forName="Child2Accent4" refType="h" fact="0.0608"/>
                  <dgm:constr type="l" for="ch" forName="Child1Accent6" refType="w" fact="0.0615"/>
                  <dgm:constr type="t" for="ch" forName="Child1Accent6" refType="h" fact="0.1569"/>
                  <dgm:constr type="w" for="ch" forName="Child1Accent6" refType="w" fact="0.0287"/>
                  <dgm:constr type="h" for="ch" forName="Child1Accent6" refType="h" fact="0.0608"/>
                  <dgm:constr type="l" for="ch" forName="Child2Accent5" refType="w" fact="0.057"/>
                  <dgm:constr type="t" for="ch" forName="Child2Accent5" refType="h" fact="0.5511"/>
                  <dgm:constr type="w" for="ch" forName="Child2Accent5" refType="w" fact="0.0287"/>
                  <dgm:constr type="h" for="ch" forName="Child2Accent5" refType="h" fact="0.0608"/>
                  <dgm:constr type="l" for="ch" forName="Child1Accent7" refType="w" fact="0.0002"/>
                  <dgm:constr type="t" for="ch" forName="Child1Accent7" refType="h" fact="0.1569"/>
                  <dgm:constr type="w" for="ch" forName="Child1Accent7" refType="w" fact="0.0287"/>
                  <dgm:constr type="h" for="ch" forName="Child1Accent7" refType="h" fact="0.0608"/>
                  <dgm:constr type="l" for="ch" forName="Child1Accent8" refType="w" fact="0"/>
                  <dgm:constr type="t" for="ch" forName="Child1Accent8" refType="h" fact="0"/>
                  <dgm:constr type="w" for="ch" forName="Child1Accent8" refType="w" fact="0"/>
                  <dgm:constr type="h" for="ch" forName="Child1Accent8" refType="h" fact="0"/>
                  <dgm:constr type="l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l" for="ch" forName="Child2Accent6" refType="w" fact="0.0002"/>
                  <dgm:constr type="t" for="ch" forName="Child2Accent6" refType="h" fact="0.5511"/>
                  <dgm:constr type="w" for="ch" forName="Child2Accent6" refType="w" fact="0.0287"/>
                  <dgm:constr type="h" for="ch" forName="Child2Accent6" refType="h" fact="0.0608"/>
                  <dgm:constr type="l" for="ch" forName="Child2Accent7" refType="w" fact="0"/>
                  <dgm:constr type="t" for="ch" forName="Child2Accent7" refType="h" fact="0"/>
                  <dgm:constr type="w" for="ch" forName="Child2Accent7" refType="w" fact="0"/>
                  <dgm:constr type="h" for="ch" forName="Child2Accent7" refType="h" fact="0"/>
                  <dgm:constr type="l" for="ch" forName="Child3Accent1" refType="w" fact="0.3436"/>
                  <dgm:constr type="t" for="ch" forName="Child3Accent1" refType="h" fact="0.8153"/>
                  <dgm:constr type="w" for="ch" forName="Child3Accent1" refType="w" fact="0.0574"/>
                  <dgm:constr type="h" for="ch" forName="Child3Accent1" refType="h" fact="0.1217"/>
                  <dgm:constr type="l" for="ch" forName="Child3Accent2" refType="w" fact="0.3068"/>
                  <dgm:constr type="t" for="ch" forName="Child3Accent2" refType="h" fact="0.9392"/>
                  <dgm:constr type="w" for="ch" forName="Child3Accent2" refType="w" fact="0.0287"/>
                  <dgm:constr type="h" for="ch" forName="Child3Accent2" refType="h" fact="0.0608"/>
                  <dgm:constr type="l" for="ch" forName="Child3Accent3" refType="w" fact="0.2455"/>
                  <dgm:constr type="t" for="ch" forName="Child3Accent3" refType="h" fact="0.9392"/>
                  <dgm:constr type="w" for="ch" forName="Child3Accent3" refType="w" fact="0.0287"/>
                  <dgm:constr type="h" for="ch" forName="Child3Accent3" refType="h" fact="0.0608"/>
                  <dgm:constr type="l" for="ch" forName="Child3Accent4" refType="w" fact="0.1842"/>
                  <dgm:constr type="t" for="ch" forName="Child3Accent4" refType="h" fact="0.9392"/>
                  <dgm:constr type="w" for="ch" forName="Child3Accent4" refType="w" fact="0.0287"/>
                  <dgm:constr type="h" for="ch" forName="Child3Accent4" refType="h" fact="0.0608"/>
                  <dgm:constr type="l" for="ch" forName="Child3Accent5" refType="w" fact="0.1229"/>
                  <dgm:constr type="t" for="ch" forName="Child3Accent5" refType="h" fact="0.9392"/>
                  <dgm:constr type="w" for="ch" forName="Child3Accent5" refType="w" fact="0.0287"/>
                  <dgm:constr type="h" for="ch" forName="Child3Accent5" refType="h" fact="0.0608"/>
                  <dgm:constr type="l" for="ch" forName="Child3Accent6" refType="w" fact="0.0615"/>
                  <dgm:constr type="t" for="ch" forName="Child3Accent6" refType="h" fact="0.9392"/>
                  <dgm:constr type="w" for="ch" forName="Child3Accent6" refType="w" fact="0.0287"/>
                  <dgm:constr type="h" for="ch" forName="Child3Accent6" refType="h" fact="0.0608"/>
                  <dgm:constr type="l" for="ch" forName="Child3Accent7" refType="w" fact="0.0002"/>
                  <dgm:constr type="t" for="ch" forName="Child3Accent7" refType="h" fact="0.9392"/>
                  <dgm:constr type="w" for="ch" forName="Child3Accent7" refType="w" fact="0.0287"/>
                  <dgm:constr type="h" for="ch" forName="Child3Accent7" refType="h" fact="0.0608"/>
                  <dgm:constr type="l" for="ch" forName="ParentAccent1" refType="w" fact="0.9713"/>
                  <dgm:constr type="t" for="ch" forName="ParentAccent1" refType="h" fact="0.5511"/>
                  <dgm:constr type="w" for="ch" forName="ParentAccent1" refType="w" fact="0.0287"/>
                  <dgm:constr type="h" for="ch" forName="ParentAccent1" refType="h" fact="0.0608"/>
                  <dgm:constr type="l" for="ch" forName="ParentAccent2" refType="w" fact="0.9187"/>
                  <dgm:constr type="t" for="ch" forName="ParentAccent2" refType="h" fact="0.5511"/>
                  <dgm:constr type="w" for="ch" forName="ParentAccent2" refType="w" fact="0.0287"/>
                  <dgm:constr type="h" for="ch" forName="ParentAccent2" refType="h" fact="0.0608"/>
                  <dgm:constr type="l" for="ch" forName="ParentAccent3" refType="w" fact="0.8661"/>
                  <dgm:constr type="t" for="ch" forName="ParentAccent3" refType="h" fact="0.5511"/>
                  <dgm:constr type="w" for="ch" forName="ParentAccent3" refType="w" fact="0.0287"/>
                  <dgm:constr type="h" for="ch" forName="ParentAccent3" refType="h" fact="0.0608"/>
                  <dgm:constr type="l" for="ch" forName="ParentAccent4" refType="w" fact="0.8136"/>
                  <dgm:constr type="t" for="ch" forName="ParentAccent4" refType="h" fact="0.5511"/>
                  <dgm:constr type="w" for="ch" forName="ParentAccent4" refType="w" fact="0.0287"/>
                  <dgm:constr type="h" for="ch" forName="ParentAccent4" refType="h" fact="0.0608"/>
                  <dgm:constr type="l" for="ch" forName="ParentAccent5" refType="w" fact="0.761"/>
                  <dgm:constr type="t" for="ch" forName="ParentAccent5" refType="h" fact="0.5511"/>
                  <dgm:constr type="w" for="ch" forName="ParentAccent5" refType="w" fact="0.0287"/>
                  <dgm:constr type="h" for="ch" forName="ParentAccent5" refType="h" fact="0.0608"/>
                  <dgm:constr type="l" for="ch" forName="ParentAccent6" refType="w" fact="0.6797"/>
                  <dgm:constr type="t" for="ch" forName="ParentAccent6" refType="h" fact="0.5207"/>
                  <dgm:constr type="w" for="ch" forName="ParentAccent6" refType="w" fact="0.0574"/>
                  <dgm:constr type="h" for="ch" forName="ParentAccent6" refType="h" fact="0.1217"/>
                  <dgm:constr type="l" for="ch" forName="ParentAccent7" refType="w" fact="0.9245"/>
                  <dgm:constr type="t" for="ch" forName="ParentAccent7" refType="h" fact="0.4255"/>
                  <dgm:constr type="w" for="ch" forName="ParentAccent7" refType="w" fact="0.0287"/>
                  <dgm:constr type="h" for="ch" forName="ParentAccent7" refType="h" fact="0.0608"/>
                  <dgm:constr type="l" for="ch" forName="ParentAccent8" refType="w" fact="0.9245"/>
                  <dgm:constr type="t" for="ch" forName="ParentAccent8" refType="h" fact="0.6776"/>
                  <dgm:constr type="w" for="ch" forName="ParentAccent8" refType="w" fact="0.0287"/>
                  <dgm:constr type="h" for="ch" forName="ParentAccent8" refType="h" fact="0.0608"/>
                  <dgm:constr type="l" for="ch" forName="ParentAccent9" refType="w" fact="0.9501"/>
                  <dgm:constr type="t" for="ch" forName="ParentAccent9" refType="h" fact="0.4801"/>
                  <dgm:constr type="w" for="ch" forName="ParentAccent9" refType="w" fact="0.0287"/>
                  <dgm:constr type="h" for="ch" forName="ParentAccent9" refType="h" fact="0.0608"/>
                  <dgm:constr type="l" for="ch" forName="ParentAccent10" refType="w" fact="0.9518"/>
                  <dgm:constr type="t" for="ch" forName="ParentAccent10" refType="h" fact="0.6233"/>
                  <dgm:constr type="w" for="ch" forName="ParentAccent10" refType="w" fact="0.0287"/>
                  <dgm:constr type="h" for="ch" forName="ParentAccent10" refType="h" fact="0.0608"/>
                  <dgm:constr type="l" for="ch" forName="Child3" refType="w" fact="0"/>
                  <dgm:constr type="t" for="ch" forName="Child3" refType="h" fact="0.7822"/>
                  <dgm:constr type="w" for="ch" forName="Child3" refType="w" fact="0.3364"/>
                  <dgm:constr type="h" for="ch" forName="Child3" refType="h" fact="0.1564"/>
                  <dgm:constr type="l" for="ch" forName="Child2" refType="w" fact="0"/>
                  <dgm:constr type="t" for="ch" forName="Child2" refType="h" fact="0.3955"/>
                  <dgm:constr type="w" for="ch" forName="Child2" refType="w" fact="0.2544"/>
                  <dgm:constr type="h" for="ch" forName="Child2" refType="h" fact="0.1564"/>
                  <dgm:constr type="l" for="ch" forName="Child1" refType="w" fact="0"/>
                  <dgm:constr type="t" for="ch" forName="Child1" refType="h" fact="0"/>
                  <dgm:constr type="w" for="ch" forName="Child1" refType="w" fact="0.3364"/>
                  <dgm:constr type="h" for="ch" forName="Child1" refType="h" fact="0.1564"/>
                  <dgm:constr type="l" for="ch" forName="Parent" refType="w" fact="0.3653"/>
                  <dgm:constr type="t" for="ch" forName="Parent" refType="h" fact="0.2737"/>
                  <dgm:constr type="w" for="ch" forName="Parent" refType="w" fact="0.2906"/>
                  <dgm:constr type="h" for="ch" forName="Parent" refType="h" fact="0.6157"/>
                </dgm:constrLst>
              </dgm:if>
              <dgm:if name="Name11" axis="ch" ptType="node" func="cnt" op="equ" val="4">
                <dgm:alg type="composite">
                  <dgm:param type="ar" val="1.8304"/>
                </dgm:alg>
                <dgm:constrLst>
                  <dgm:constr type="l" for="ch" forName="Parent" refType="w" fact="0.3771"/>
                  <dgm:constr type="t" for="ch" forName="Parent" refType="h" fact="0.2946"/>
                  <dgm:constr type="w" for="ch" forName="Parent" refType="w" fact="0.2862"/>
                  <dgm:constr type="h" for="ch" forName="Parent" refType="h" fact="0.5239"/>
                  <dgm:constr type="l" for="ch" forName="Child1Accent1" refType="w" fact="0.3904"/>
                  <dgm:constr type="t" for="ch" forName="Child1Accent1" refType="h" fact="0.2104"/>
                  <dgm:constr type="w" for="ch" forName="Child1Accent1" refType="w" fact="0.0566"/>
                  <dgm:constr type="h" for="ch" forName="Child1Accent1" refType="h" fact="0.1035"/>
                  <dgm:constr type="l" for="ch" forName="Child1Accent3" refType="w" fact="0.3001"/>
                  <dgm:constr type="t" for="ch" forName="Child1Accent3" refType="h" fact="0.128"/>
                  <dgm:constr type="w" for="ch" forName="Child1Accent3" refType="w" fact="0.0283"/>
                  <dgm:constr type="h" for="ch" forName="Child1Accent3" refType="h" fact="0.0518"/>
                  <dgm:constr type="l" for="ch" forName="Child1Accent4" refType="w" fact="0.2418"/>
                  <dgm:constr type="t" for="ch" forName="Child1Accent4" refType="h" fact="0.128"/>
                  <dgm:constr type="w" for="ch" forName="Child1Accent4" refType="w" fact="0.0283"/>
                  <dgm:constr type="h" for="ch" forName="Child1Accent4" refType="h" fact="0.0518"/>
                  <dgm:constr type="l" for="ch" forName="Child1Accent5" refType="w" fact="0.1835"/>
                  <dgm:constr type="t" for="ch" forName="Child1Accent5" refType="h" fact="0.128"/>
                  <dgm:constr type="w" for="ch" forName="Child1Accent5" refType="w" fact="0.0283"/>
                  <dgm:constr type="h" for="ch" forName="Child1Accent5" refType="h" fact="0.0518"/>
                  <dgm:constr type="l" for="ch" forName="Child1Accent6" refType="w" fact="0.1252"/>
                  <dgm:constr type="t" for="ch" forName="Child1Accent6" refType="h" fact="0.128"/>
                  <dgm:constr type="w" for="ch" forName="Child1Accent6" refType="w" fact="0.0283"/>
                  <dgm:constr type="h" for="ch" forName="Child1Accent6" refType="h" fact="0.0518"/>
                  <dgm:constr type="l" for="ch" forName="Child3Accent1" refType="w" fact="0.3158"/>
                  <dgm:constr type="t" for="ch" forName="Child3Accent1" refType="h" fact="0.6212"/>
                  <dgm:constr type="w" for="ch" forName="Child3Accent1" refType="w" fact="0.0566"/>
                  <dgm:constr type="h" for="ch" forName="Child3Accent1" refType="h" fact="0.1035"/>
                  <dgm:constr type="l" for="ch" forName="Child3Accent2" refType="w" fact="0.2689"/>
                  <dgm:constr type="t" for="ch" forName="Child3Accent2" refType="h" fact="0.6828"/>
                  <dgm:constr type="w" for="ch" forName="Child3Accent2" refType="w" fact="0.0283"/>
                  <dgm:constr type="h" for="ch" forName="Child3Accent2" refType="h" fact="0.0518"/>
                  <dgm:constr type="l" for="ch" forName="Child3Accent4" refType="w" fact="0.1614"/>
                  <dgm:constr type="t" for="ch" forName="Child3Accent4" refType="h" fact="0.6828"/>
                  <dgm:constr type="w" for="ch" forName="Child3Accent4" refType="w" fact="0.0283"/>
                  <dgm:constr type="h" for="ch" forName="Child3Accent4" refType="h" fact="0.0518"/>
                  <dgm:constr type="l" for="ch" forName="Child3Accent5" refType="w" fact="0.1077"/>
                  <dgm:constr type="t" for="ch" forName="Child3Accent5" refType="h" fact="0.6828"/>
                  <dgm:constr type="w" for="ch" forName="Child3Accent5" refType="w" fact="0.0283"/>
                  <dgm:constr type="h" for="ch" forName="Child3Accent5" refType="h" fact="0.0518"/>
                  <dgm:constr type="l" for="ch" forName="Child1Accent7" refType="w" fact="0.0668"/>
                  <dgm:constr type="t" for="ch" forName="Child1Accent7" refType="h" fact="0.128"/>
                  <dgm:constr type="w" for="ch" forName="Child1Accent7" refType="w" fact="0.0283"/>
                  <dgm:constr type="h" for="ch" forName="Child1Accent7" refType="h" fact="0.0518"/>
                  <dgm:constr type="l" for="ch" forName="Child3Accent6" refType="w" fact="0.0539"/>
                  <dgm:constr type="t" for="ch" forName="Child3Accent6" refType="h" fact="0.6828"/>
                  <dgm:constr type="w" for="ch" forName="Child3Accent6" refType="w" fact="0.0283"/>
                  <dgm:constr type="h" for="ch" forName="Child3Accent6" refType="h" fact="0.0518"/>
                  <dgm:constr type="l" for="ch" forName="Child1Accent8" refType="w" fact="0.0085"/>
                  <dgm:constr type="t" for="ch" forName="Child1Accent8" refType="h" fact="0.128"/>
                  <dgm:constr type="w" for="ch" forName="Child1Accent8" refType="w" fact="0.0283"/>
                  <dgm:constr type="h" for="ch" forName="Child1Accent8" refType="h" fact="0.0518"/>
                  <dgm:constr type="l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l" for="ch" forName="Child3Accent7" refType="w" fact="0.0002"/>
                  <dgm:constr type="t" for="ch" forName="Child3Accent7" refType="h" fact="0.6828"/>
                  <dgm:constr type="w" for="ch" forName="Child3Accent7" refType="w" fact="0.0283"/>
                  <dgm:constr type="h" for="ch" forName="Child3Accent7" refType="h" fact="0.0518"/>
                  <dgm:constr type="l" for="ch" forName="Child4Accent1" refType="w" fact="0.3904"/>
                  <dgm:constr type="t" for="ch" forName="Child4Accent1" refType="h" fact="0.8"/>
                  <dgm:constr type="w" for="ch" forName="Child4Accent1" refType="w" fact="0.0566"/>
                  <dgm:constr type="h" for="ch" forName="Child4Accent1" refType="h" fact="0.1035"/>
                  <dgm:constr type="l" for="ch" forName="Child4Accent3" refType="w" fact="0.2998"/>
                  <dgm:constr type="t" for="ch" forName="Child4Accent3" refType="h" fact="0.9482"/>
                  <dgm:constr type="w" for="ch" forName="Child4Accent3" refType="w" fact="0.0283"/>
                  <dgm:constr type="h" for="ch" forName="Child4Accent3" refType="h" fact="0.0518"/>
                  <dgm:constr type="l" for="ch" forName="Child4Accent4" refType="w" fact="0.2415"/>
                  <dgm:constr type="t" for="ch" forName="Child4Accent4" refType="h" fact="0.9482"/>
                  <dgm:constr type="w" for="ch" forName="Child4Accent4" refType="w" fact="0.0283"/>
                  <dgm:constr type="h" for="ch" forName="Child4Accent4" refType="h" fact="0.0518"/>
                  <dgm:constr type="l" for="ch" forName="Child4Accent5" refType="w" fact="0.1833"/>
                  <dgm:constr type="t" for="ch" forName="Child4Accent5" refType="h" fact="0.9482"/>
                  <dgm:constr type="w" for="ch" forName="Child4Accent5" refType="w" fact="0.0283"/>
                  <dgm:constr type="h" for="ch" forName="Child4Accent5" refType="h" fact="0.0518"/>
                  <dgm:constr type="l" for="ch" forName="Child4Accent6" refType="w" fact="0.1251"/>
                  <dgm:constr type="t" for="ch" forName="Child4Accent6" refType="h" fact="0.9482"/>
                  <dgm:constr type="w" for="ch" forName="Child4Accent6" refType="w" fact="0.0283"/>
                  <dgm:constr type="h" for="ch" forName="Child4Accent6" refType="h" fact="0.0518"/>
                  <dgm:constr type="l" for="ch" forName="Child4Accent7" refType="w" fact="0.0668"/>
                  <dgm:constr type="t" for="ch" forName="Child4Accent7" refType="h" fact="0.9482"/>
                  <dgm:constr type="w" for="ch" forName="Child4Accent7" refType="w" fact="0.0283"/>
                  <dgm:constr type="h" for="ch" forName="Child4Accent7" refType="h" fact="0.0518"/>
                  <dgm:constr type="l" for="ch" forName="Child4Accent8" refType="w" fact="0.0086"/>
                  <dgm:constr type="t" for="ch" forName="Child4Accent8" refType="h" fact="0.9482"/>
                  <dgm:constr type="w" for="ch" forName="Child4Accent8" refType="w" fact="0.0283"/>
                  <dgm:constr type="h" for="ch" forName="Child4Accent8" refType="h" fact="0.0518"/>
                  <dgm:constr type="l" for="ch" forName="Child2Accent1" refType="w" fact="0.3158"/>
                  <dgm:constr type="t" for="ch" forName="Child2Accent1" refType="h" fact="0.3725"/>
                  <dgm:constr type="w" for="ch" forName="Child2Accent1" refType="w" fact="0.0566"/>
                  <dgm:constr type="h" for="ch" forName="Child2Accent1" refType="h" fact="0.1035"/>
                  <dgm:constr type="l" for="ch" forName="Child4Accent2" refType="w" fact="0.358"/>
                  <dgm:constr type="t" for="ch" forName="Child4Accent2" refType="h" fact="0.8993"/>
                  <dgm:constr type="w" for="ch" forName="Child4Accent2" refType="w" fact="0.0283"/>
                  <dgm:constr type="h" for="ch" forName="Child4Accent2" refType="h" fact="0.0518"/>
                  <dgm:constr type="l" for="ch" forName="Child1Accent2" refType="w" fact="0.3585"/>
                  <dgm:constr type="t" for="ch" forName="Child1Accent2" refType="h" fact="0.162"/>
                  <dgm:constr type="w" for="ch" forName="Child1Accent2" refType="w" fact="0.0283"/>
                  <dgm:constr type="h" for="ch" forName="Child1Accent2" refType="h" fact="0.0518"/>
                  <dgm:constr type="l" for="ch" forName="Child3Accent3" refType="w" fact="0.2151"/>
                  <dgm:constr type="t" for="ch" forName="Child3Accent3" refType="h" fact="0.6828"/>
                  <dgm:constr type="w" for="ch" forName="Child3Accent3" refType="w" fact="0.0283"/>
                  <dgm:constr type="h" for="ch" forName="Child3Accent3" refType="h" fact="0.0518"/>
                  <dgm:constr type="l" for="ch" forName="Child2Accent2" refType="w" fact="0.2689"/>
                  <dgm:constr type="t" for="ch" forName="Child2Accent2" refType="h" fact="0.3937"/>
                  <dgm:constr type="w" for="ch" forName="Child2Accent2" refType="w" fact="0.0283"/>
                  <dgm:constr type="h" for="ch" forName="Child2Accent2" refType="h" fact="0.0518"/>
                  <dgm:constr type="l" for="ch" forName="Child2Accent4" refType="w" fact="0.1614"/>
                  <dgm:constr type="t" for="ch" forName="Child2Accent4" refType="h" fact="0.3937"/>
                  <dgm:constr type="w" for="ch" forName="Child2Accent4" refType="w" fact="0.0283"/>
                  <dgm:constr type="h" for="ch" forName="Child2Accent4" refType="h" fact="0.0518"/>
                  <dgm:constr type="l" for="ch" forName="Child2Accent5" refType="w" fact="0.1077"/>
                  <dgm:constr type="t" for="ch" forName="Child2Accent5" refType="h" fact="0.3937"/>
                  <dgm:constr type="w" for="ch" forName="Child2Accent5" refType="w" fact="0.0283"/>
                  <dgm:constr type="h" for="ch" forName="Child2Accent5" refType="h" fact="0.0518"/>
                  <dgm:constr type="l" for="ch" forName="Child2Accent6" refType="w" fact="0.0539"/>
                  <dgm:constr type="t" for="ch" forName="Child2Accent6" refType="h" fact="0.3937"/>
                  <dgm:constr type="w" for="ch" forName="Child2Accent6" refType="w" fact="0.0283"/>
                  <dgm:constr type="h" for="ch" forName="Child2Accent6" refType="h" fact="0.0518"/>
                  <dgm:constr type="l" for="ch" forName="Child2Accent7" refType="w" fact="0.0002"/>
                  <dgm:constr type="t" for="ch" forName="Child2Accent7" refType="h" fact="0.3937"/>
                  <dgm:constr type="w" for="ch" forName="Child2Accent7" refType="w" fact="0.0283"/>
                  <dgm:constr type="h" for="ch" forName="Child2Accent7" refType="h" fact="0.0518"/>
                  <dgm:constr type="l" for="ch" forName="Child2Accent3" refType="w" fact="0.2151"/>
                  <dgm:constr type="t" for="ch" forName="Child2Accent3" refType="h" fact="0.3937"/>
                  <dgm:constr type="w" for="ch" forName="Child2Accent3" refType="w" fact="0.0283"/>
                  <dgm:constr type="h" for="ch" forName="Child2Accent3" refType="h" fact="0.0518"/>
                  <dgm:constr type="l" for="ch" forName="ParentAccent1" refType="w" fact="0.9717"/>
                  <dgm:constr type="t" for="ch" forName="ParentAccent1" refType="h" fact="0.5316"/>
                  <dgm:constr type="w" for="ch" forName="ParentAccent1" refType="w" fact="0.0283"/>
                  <dgm:constr type="h" for="ch" forName="ParentAccent1" refType="h" fact="0.0518"/>
                  <dgm:constr type="l" for="ch" forName="ParentAccent2" refType="w" fact="0.9199"/>
                  <dgm:constr type="t" for="ch" forName="ParentAccent2" refType="h" fact="0.5316"/>
                  <dgm:constr type="w" for="ch" forName="ParentAccent2" refType="w" fact="0.0283"/>
                  <dgm:constr type="h" for="ch" forName="ParentAccent2" refType="h" fact="0.0518"/>
                  <dgm:constr type="l" for="ch" forName="ParentAccent3" refType="w" fact="0.8682"/>
                  <dgm:constr type="t" for="ch" forName="ParentAccent3" refType="h" fact="0.5316"/>
                  <dgm:constr type="w" for="ch" forName="ParentAccent3" refType="w" fact="0.0283"/>
                  <dgm:constr type="h" for="ch" forName="ParentAccent3" refType="h" fact="0.0518"/>
                  <dgm:constr type="l" for="ch" forName="ParentAccent4" refType="w" fact="0.8164"/>
                  <dgm:constr type="t" for="ch" forName="ParentAccent4" refType="h" fact="0.5316"/>
                  <dgm:constr type="w" for="ch" forName="ParentAccent4" refType="w" fact="0.0283"/>
                  <dgm:constr type="h" for="ch" forName="ParentAccent4" refType="h" fact="0.0518"/>
                  <dgm:constr type="l" for="ch" forName="ParentAccent5" refType="w" fact="0.7646"/>
                  <dgm:constr type="t" for="ch" forName="ParentAccent5" refType="h" fact="0.5316"/>
                  <dgm:constr type="w" for="ch" forName="ParentAccent5" refType="w" fact="0.0283"/>
                  <dgm:constr type="h" for="ch" forName="ParentAccent5" refType="h" fact="0.0518"/>
                  <dgm:constr type="l" for="ch" forName="ParentAccent6" refType="w" fact="0.6846"/>
                  <dgm:constr type="t" for="ch" forName="ParentAccent6" refType="h" fact="0.5057"/>
                  <dgm:constr type="w" for="ch" forName="ParentAccent6" refType="w" fact="0.0566"/>
                  <dgm:constr type="h" for="ch" forName="ParentAccent6" refType="h" fact="0.1035"/>
                  <dgm:constr type="l" for="ch" forName="ParentAccent7" refType="w" fact="0.9256"/>
                  <dgm:constr type="t" for="ch" forName="ParentAccent7" refType="h" fact="0.4247"/>
                  <dgm:constr type="w" for="ch" forName="ParentAccent7" refType="w" fact="0.0283"/>
                  <dgm:constr type="h" for="ch" forName="ParentAccent7" refType="h" fact="0.0518"/>
                  <dgm:constr type="l" for="ch" forName="ParentAccent8" refType="w" fact="0.9256"/>
                  <dgm:constr type="t" for="ch" forName="ParentAccent8" refType="h" fact="0.6392"/>
                  <dgm:constr type="w" for="ch" forName="ParentAccent8" refType="w" fact="0.0283"/>
                  <dgm:constr type="h" for="ch" forName="ParentAccent8" refType="h" fact="0.0518"/>
                  <dgm:constr type="l" for="ch" forName="ParentAccent9" refType="w" fact="0.9509"/>
                  <dgm:constr type="t" for="ch" forName="ParentAccent9" refType="h" fact="0.4712"/>
                  <dgm:constr type="w" for="ch" forName="ParentAccent9" refType="w" fact="0.0283"/>
                  <dgm:constr type="h" for="ch" forName="ParentAccent9" refType="h" fact="0.0518"/>
                  <dgm:constr type="l" for="ch" forName="ParentAccent10" refType="w" fact="0.9525"/>
                  <dgm:constr type="t" for="ch" forName="ParentAccent10" refType="h" fact="0.593"/>
                  <dgm:constr type="w" for="ch" forName="ParentAccent10" refType="w" fact="0.0283"/>
                  <dgm:constr type="h" for="ch" forName="ParentAccent10" refType="h" fact="0.0518"/>
                  <dgm:constr type="l" for="ch" forName="Child4" refType="w" fact="0.0081"/>
                  <dgm:constr type="t" for="ch" forName="Child4" refType="h" fact="0.8184"/>
                  <dgm:constr type="w" for="ch" forName="Child4" refType="w" fact="0.3192"/>
                  <dgm:constr type="h" for="ch" forName="Child4" refType="h" fact="0.1294"/>
                  <dgm:constr type="l" for="ch" forName="Child3" refType="w" fact="0"/>
                  <dgm:constr type="t" for="ch" forName="Child3" refType="h" fact="0.5547"/>
                  <dgm:constr type="w" for="ch" forName="Child3" refType="w" fact="0.297"/>
                  <dgm:constr type="h" for="ch" forName="Child3" refType="h" fact="0.1294"/>
                  <dgm:constr type="l" for="ch" forName="Child2" refType="w" fact="0"/>
                  <dgm:constr type="t" for="ch" forName="Child2" refType="h" fact="0.2662"/>
                  <dgm:constr type="w" for="ch" forName="Child2" refType="w" fact="0.297"/>
                  <dgm:constr type="h" for="ch" forName="Child2" refType="h" fact="0.1294"/>
                  <dgm:constr type="l" for="ch" forName="Child1" refType="w" fact="0.0081"/>
                  <dgm:constr type="t" for="ch" forName="Child1" refType="h" fact="0"/>
                  <dgm:constr type="w" for="ch" forName="Child1" refType="w" fact="0.3192"/>
                  <dgm:constr type="h" for="ch" forName="Child1" refType="h" fact="0.1294"/>
                </dgm:constrLst>
              </dgm:if>
              <dgm:else name="Name12">
                <dgm:alg type="composite">
                  <dgm:param type="ar" val="1.3278"/>
                </dgm:alg>
                <dgm:constrLst>
                  <dgm:constr type="l" for="ch" forName="Child2Accent1" refType="w" fact="0.3436"/>
                  <dgm:constr type="t" for="ch" forName="Child2Accent1" refType="h" fact="0.3184"/>
                  <dgm:constr type="w" for="ch" forName="Child2Accent1" refType="w" fact="0.0574"/>
                  <dgm:constr type="h" for="ch" forName="Child2Accent1" refType="h" fact="0.0763"/>
                  <dgm:constr type="l" for="ch" forName="Child2Accent2" refType="w" fact="0.3068"/>
                  <dgm:constr type="t" for="ch" forName="Child2Accent2" refType="h" fact="0.2781"/>
                  <dgm:constr type="w" for="ch" forName="Child2Accent2" refType="w" fact="0.0287"/>
                  <dgm:constr type="h" for="ch" forName="Child2Accent2" refType="h" fact="0.0381"/>
                  <dgm:constr type="l" for="ch" forName="Child2Accent3" refType="w" fact="0.2455"/>
                  <dgm:constr type="t" for="ch" forName="Child2Accent3" refType="h" fact="0.2781"/>
                  <dgm:constr type="w" for="ch" forName="Child2Accent3" refType="w" fact="0.0287"/>
                  <dgm:constr type="h" for="ch" forName="Child2Accent3" refType="h" fact="0.0381"/>
                  <dgm:constr type="l" for="ch" forName="Child2Accent4" refType="w" fact="0.1842"/>
                  <dgm:constr type="t" for="ch" forName="Child2Accent4" refType="h" fact="0.2781"/>
                  <dgm:constr type="w" for="ch" forName="Child2Accent4" refType="w" fact="0.0287"/>
                  <dgm:constr type="h" for="ch" forName="Child2Accent4" refType="h" fact="0.0381"/>
                  <dgm:constr type="l" for="ch" forName="Child2Accent5" refType="w" fact="0.1229"/>
                  <dgm:constr type="t" for="ch" forName="Child2Accent5" refType="h" fact="0.2781"/>
                  <dgm:constr type="w" for="ch" forName="Child2Accent5" refType="w" fact="0.0287"/>
                  <dgm:constr type="h" for="ch" forName="Child2Accent5" refType="h" fact="0.0381"/>
                  <dgm:constr type="l" for="ch" forName="Child3Accent1" refType="w" fact="0.284"/>
                  <dgm:constr type="t" for="ch" forName="Child3Accent1" refType="h" fact="0.5061"/>
                  <dgm:constr type="w" for="ch" forName="Child3Accent1" refType="w" fact="0.0574"/>
                  <dgm:constr type="h" for="ch" forName="Child3Accent1" refType="h" fact="0.0763"/>
                  <dgm:constr type="l" for="ch" forName="Child3Accent2" refType="w" fact="0.2272"/>
                  <dgm:constr type="t" for="ch" forName="Child3Accent2" refType="h" fact="0.5252"/>
                  <dgm:constr type="w" for="ch" forName="Child3Accent2" refType="w" fact="0.0287"/>
                  <dgm:constr type="h" for="ch" forName="Child3Accent2" refType="h" fact="0.0381"/>
                  <dgm:constr type="l" for="ch" forName="Child3Accent3" refType="w" fact="0.1705"/>
                  <dgm:constr type="t" for="ch" forName="Child3Accent3" refType="h" fact="0.5252"/>
                  <dgm:constr type="w" for="ch" forName="Child3Accent3" refType="w" fact="0.0287"/>
                  <dgm:constr type="h" for="ch" forName="Child3Accent3" refType="h" fact="0.0381"/>
                  <dgm:constr type="l" for="ch" forName="Child3Accent4" refType="w" fact="0.1137"/>
                  <dgm:constr type="t" for="ch" forName="Child3Accent4" refType="h" fact="0.5252"/>
                  <dgm:constr type="w" for="ch" forName="Child3Accent4" refType="w" fact="0.0287"/>
                  <dgm:constr type="h" for="ch" forName="Child3Accent4" refType="h" fact="0.0381"/>
                  <dgm:constr type="l" for="ch" forName="Child2Accent6" refType="w" fact="0.0615"/>
                  <dgm:constr type="t" for="ch" forName="Child2Accent6" refType="h" fact="0.2781"/>
                  <dgm:constr type="w" for="ch" forName="Child2Accent6" refType="w" fact="0.0287"/>
                  <dgm:constr type="h" for="ch" forName="Child2Accent6" refType="h" fact="0.0381"/>
                  <dgm:constr type="l" for="ch" forName="Child3Accent5" refType="w" fact="0.057"/>
                  <dgm:constr type="t" for="ch" forName="Child3Accent5" refType="h" fact="0.5252"/>
                  <dgm:constr type="w" for="ch" forName="Child3Accent5" refType="w" fact="0.0287"/>
                  <dgm:constr type="h" for="ch" forName="Child3Accent5" refType="h" fact="0.0381"/>
                  <dgm:constr type="l" for="ch" forName="Child2Accent7" refType="w" fact="0.0002"/>
                  <dgm:constr type="t" for="ch" forName="Child2Accent7" refType="h" fact="0.2781"/>
                  <dgm:constr type="w" for="ch" forName="Child2Accent7" refType="w" fact="0.0287"/>
                  <dgm:constr type="h" for="ch" forName="Child2Accent7" refType="h" fact="0.0381"/>
                  <dgm:constr type="l" for="ch" forName="Child3Accent6" refType="w" fact="0.0002"/>
                  <dgm:constr type="t" for="ch" forName="Child3Accent6" refType="h" fact="0.5252"/>
                  <dgm:constr type="w" for="ch" forName="Child3Accent6" refType="w" fact="0.0287"/>
                  <dgm:constr type="h" for="ch" forName="Child3Accent6" refType="h" fact="0.0381"/>
                  <dgm:constr type="l" for="ch" forName="Child3Accent7" refType="w" fact="0"/>
                  <dgm:constr type="t" for="ch" forName="Child3Accent7" refType="h" fact="0"/>
                  <dgm:constr type="w" for="ch" forName="Child3Accent7" refType="w" fact="0"/>
                  <dgm:constr type="h" for="ch" forName="Child3Accent7" refType="h" fact="0"/>
                  <dgm:constr type="l" for="ch" forName="Child4Accent1" refType="w" fact="0.3436"/>
                  <dgm:constr type="t" for="ch" forName="Child4Accent1" refType="h" fact="0.6908"/>
                  <dgm:constr type="w" for="ch" forName="Child4Accent1" refType="w" fact="0.0574"/>
                  <dgm:constr type="h" for="ch" forName="Child4Accent1" refType="h" fact="0.0763"/>
                  <dgm:constr type="l" for="ch" forName="Child4Accent2" refType="w" fact="0.3068"/>
                  <dgm:constr type="t" for="ch" forName="Child4Accent2" refType="h" fact="0.7684"/>
                  <dgm:constr type="w" for="ch" forName="Child4Accent2" refType="w" fact="0.0287"/>
                  <dgm:constr type="h" for="ch" forName="Child4Accent2" refType="h" fact="0.0381"/>
                  <dgm:constr type="l" for="ch" forName="Child4Accent3" refType="w" fact="0.2455"/>
                  <dgm:constr type="t" for="ch" forName="Child4Accent3" refType="h" fact="0.7684"/>
                  <dgm:constr type="w" for="ch" forName="Child4Accent3" refType="w" fact="0.0287"/>
                  <dgm:constr type="h" for="ch" forName="Child4Accent3" refType="h" fact="0.0381"/>
                  <dgm:constr type="l" for="ch" forName="Child4Accent4" refType="w" fact="0.1842"/>
                  <dgm:constr type="t" for="ch" forName="Child4Accent4" refType="h" fact="0.7684"/>
                  <dgm:constr type="w" for="ch" forName="Child4Accent4" refType="w" fact="0.0287"/>
                  <dgm:constr type="h" for="ch" forName="Child4Accent4" refType="h" fact="0.0381"/>
                  <dgm:constr type="l" for="ch" forName="Child4Accent5" refType="w" fact="0.1229"/>
                  <dgm:constr type="t" for="ch" forName="Child4Accent5" refType="h" fact="0.7684"/>
                  <dgm:constr type="w" for="ch" forName="Child4Accent5" refType="w" fact="0.0287"/>
                  <dgm:constr type="h" for="ch" forName="Child4Accent5" refType="h" fact="0.0381"/>
                  <dgm:constr type="l" for="ch" forName="Child4Accent6" refType="w" fact="0.0615"/>
                  <dgm:constr type="t" for="ch" forName="Child4Accent6" refType="h" fact="0.7684"/>
                  <dgm:constr type="w" for="ch" forName="Child4Accent6" refType="w" fact="0.0287"/>
                  <dgm:constr type="h" for="ch" forName="Child4Accent6" refType="h" fact="0.0381"/>
                  <dgm:constr type="l" for="ch" forName="Child4Accent7" refType="w" fact="0.0002"/>
                  <dgm:constr type="t" for="ch" forName="Child4Accent7" refType="h" fact="0.7684"/>
                  <dgm:constr type="w" for="ch" forName="Child4Accent7" refType="w" fact="0.0287"/>
                  <dgm:constr type="h" for="ch" forName="Child4Accent7" refType="h" fact="0.0381"/>
                  <dgm:constr type="l" for="ch" forName="Child4Accent8" refType="w" fact="0"/>
                  <dgm:constr type="t" for="ch" forName="Child4Accent8" refType="h" fact="0"/>
                  <dgm:constr type="w" for="ch" forName="Child4Accent8" refType="w" fact="0"/>
                  <dgm:constr type="h" for="ch" forName="Child4Accent8" refType="h" fact="0"/>
                  <dgm:constr type="l" for="ch" forName="ParentAccent1" refType="w" fact="0.9713"/>
                  <dgm:constr type="t" for="ch" forName="ParentAccent1" refType="h" fact="0.5252"/>
                  <dgm:constr type="w" for="ch" forName="ParentAccent1" refType="w" fact="0.0287"/>
                  <dgm:constr type="h" for="ch" forName="ParentAccent1" refType="h" fact="0.0381"/>
                  <dgm:constr type="l" for="ch" forName="ParentAccent2" refType="w" fact="0.9187"/>
                  <dgm:constr type="t" for="ch" forName="ParentAccent2" refType="h" fact="0.5252"/>
                  <dgm:constr type="w" for="ch" forName="ParentAccent2" refType="w" fact="0.0287"/>
                  <dgm:constr type="h" for="ch" forName="ParentAccent2" refType="h" fact="0.0381"/>
                  <dgm:constr type="l" for="ch" forName="ParentAccent3" refType="w" fact="0.8661"/>
                  <dgm:constr type="t" for="ch" forName="ParentAccent3" refType="h" fact="0.5252"/>
                  <dgm:constr type="w" for="ch" forName="ParentAccent3" refType="w" fact="0.0287"/>
                  <dgm:constr type="h" for="ch" forName="ParentAccent3" refType="h" fact="0.0381"/>
                  <dgm:constr type="l" for="ch" forName="ParentAccent4" refType="w" fact="0.8136"/>
                  <dgm:constr type="t" for="ch" forName="ParentAccent4" refType="h" fact="0.5252"/>
                  <dgm:constr type="w" for="ch" forName="ParentAccent4" refType="w" fact="0.0287"/>
                  <dgm:constr type="h" for="ch" forName="ParentAccent4" refType="h" fact="0.0381"/>
                  <dgm:constr type="l" for="ch" forName="ParentAccent5" refType="w" fact="0.761"/>
                  <dgm:constr type="t" for="ch" forName="ParentAccent5" refType="h" fact="0.5252"/>
                  <dgm:constr type="w" for="ch" forName="ParentAccent5" refType="w" fact="0.0287"/>
                  <dgm:constr type="h" for="ch" forName="ParentAccent5" refType="h" fact="0.0381"/>
                  <dgm:constr type="l" for="ch" forName="ParentAccent6" refType="w" fact="0.6797"/>
                  <dgm:constr type="t" for="ch" forName="ParentAccent6" refType="h" fact="0.5061"/>
                  <dgm:constr type="w" for="ch" forName="ParentAccent6" refType="w" fact="0.0574"/>
                  <dgm:constr type="h" for="ch" forName="ParentAccent6" refType="h" fact="0.0763"/>
                  <dgm:constr type="l" for="ch" forName="ParentAccent7" refType="w" fact="0.9245"/>
                  <dgm:constr type="t" for="ch" forName="ParentAccent7" refType="h" fact="0.4464"/>
                  <dgm:constr type="w" for="ch" forName="ParentAccent7" refType="w" fact="0.0287"/>
                  <dgm:constr type="h" for="ch" forName="ParentAccent7" refType="h" fact="0.0381"/>
                  <dgm:constr type="l" for="ch" forName="ParentAccent8" refType="w" fact="0.9245"/>
                  <dgm:constr type="t" for="ch" forName="ParentAccent8" refType="h" fact="0.6045"/>
                  <dgm:constr type="w" for="ch" forName="ParentAccent8" refType="w" fact="0.0287"/>
                  <dgm:constr type="h" for="ch" forName="ParentAccent8" refType="h" fact="0.0381"/>
                  <dgm:constr type="l" for="ch" forName="ParentAccent9" refType="w" fact="0.9501"/>
                  <dgm:constr type="t" for="ch" forName="ParentAccent9" refType="h" fact="0.4807"/>
                  <dgm:constr type="w" for="ch" forName="ParentAccent9" refType="w" fact="0.0287"/>
                  <dgm:constr type="h" for="ch" forName="ParentAccent9" refType="h" fact="0.0381"/>
                  <dgm:constr type="l" for="ch" forName="ParentAccent10" refType="w" fact="0.9518"/>
                  <dgm:constr type="t" for="ch" forName="ParentAccent10" refType="h" fact="0.5705"/>
                  <dgm:constr type="w" for="ch" forName="ParentAccent10" refType="w" fact="0.0287"/>
                  <dgm:constr type="h" for="ch" forName="ParentAccent10" refType="h" fact="0.0381"/>
                  <dgm:constr type="l" for="ch" forName="Child1Accent1" refType="w" fact="0.4819"/>
                  <dgm:constr type="t" for="ch" forName="Child1Accent1" refType="h" fact="0.2457"/>
                  <dgm:constr type="w" for="ch" forName="Child1Accent1" refType="w" fact="0.0574"/>
                  <dgm:constr type="h" for="ch" forName="Child1Accent1" refType="h" fact="0.0763"/>
                  <dgm:constr type="l" for="ch" forName="Child1Accent4" refType="w" fact="0.3653"/>
                  <dgm:constr type="t" for="ch" forName="Child1Accent4" refType="h" fact="0.097"/>
                  <dgm:constr type="w" for="ch" forName="Child1Accent4" refType="w" fact="0.0287"/>
                  <dgm:constr type="h" for="ch" forName="Child1Accent4" refType="h" fact="0.0381"/>
                  <dgm:constr type="l" for="ch" forName="Child1Accent5" refType="w" fact="0.304"/>
                  <dgm:constr type="t" for="ch" forName="Child1Accent5" refType="h" fact="0.097"/>
                  <dgm:constr type="w" for="ch" forName="Child1Accent5" refType="w" fact="0.0287"/>
                  <dgm:constr type="h" for="ch" forName="Child1Accent5" refType="h" fact="0.0381"/>
                  <dgm:constr type="l" for="ch" forName="Child1Accent6" refType="w" fact="0.2426"/>
                  <dgm:constr type="t" for="ch" forName="Child1Accent6" refType="h" fact="0.097"/>
                  <dgm:constr type="w" for="ch" forName="Child1Accent6" refType="w" fact="0.0287"/>
                  <dgm:constr type="h" for="ch" forName="Child1Accent6" refType="h" fact="0.0381"/>
                  <dgm:constr type="l" for="ch" forName="Child1Accent7" refType="w" fact="0.1813"/>
                  <dgm:constr type="t" for="ch" forName="Child1Accent7" refType="h" fact="0.097"/>
                  <dgm:constr type="w" for="ch" forName="Child1Accent7" refType="w" fact="0.0287"/>
                  <dgm:constr type="h" for="ch" forName="Child1Accent7" refType="h" fact="0.0381"/>
                  <dgm:constr type="l" for="ch" forName="Child1Accent8" refType="w" fact="0.12"/>
                  <dgm:constr type="t" for="ch" forName="Child1Accent8" refType="h" fact="0.097"/>
                  <dgm:constr type="w" for="ch" forName="Child1Accent8" refType="w" fact="0.0287"/>
                  <dgm:constr type="h" for="ch" forName="Child1Accent8" refType="h" fact="0.0381"/>
                  <dgm:constr type="l" for="ch" forName="Child1Accent9" refType="w" fact="0.0587"/>
                  <dgm:constr type="t" for="ch" forName="Child1Accent9" refType="h" fact="0.097"/>
                  <dgm:constr type="w" for="ch" forName="Child1Accent9" refType="w" fact="0.0287"/>
                  <dgm:constr type="h" for="ch" forName="Child1Accent9" refType="h" fact="0.0381"/>
                  <dgm:constr type="l" for="ch" forName="Child5Accent1" refType="w" fact="0.4819"/>
                  <dgm:constr type="t" for="ch" forName="Child5Accent1" refType="h" fact="0.7601"/>
                  <dgm:constr type="w" for="ch" forName="Child5Accent1" refType="w" fact="0.0574"/>
                  <dgm:constr type="h" for="ch" forName="Child5Accent1" refType="h" fact="0.0763"/>
                  <dgm:constr type="l" for="ch" forName="Child5Accent4" refType="w" fact="0.3653"/>
                  <dgm:constr type="t" for="ch" forName="Child5Accent4" refType="h" fact="0.9619"/>
                  <dgm:constr type="w" for="ch" forName="Child5Accent4" refType="w" fact="0.0287"/>
                  <dgm:constr type="h" for="ch" forName="Child5Accent4" refType="h" fact="0.0381"/>
                  <dgm:constr type="l" for="ch" forName="Child5Accent5" refType="w" fact="0.304"/>
                  <dgm:constr type="t" for="ch" forName="Child5Accent5" refType="h" fact="0.9619"/>
                  <dgm:constr type="w" for="ch" forName="Child5Accent5" refType="w" fact="0.0287"/>
                  <dgm:constr type="h" for="ch" forName="Child5Accent5" refType="h" fact="0.0381"/>
                  <dgm:constr type="l" for="ch" forName="Child5Accent6" refType="w" fact="0.2426"/>
                  <dgm:constr type="t" for="ch" forName="Child5Accent6" refType="h" fact="0.9619"/>
                  <dgm:constr type="w" for="ch" forName="Child5Accent6" refType="w" fact="0.0287"/>
                  <dgm:constr type="h" for="ch" forName="Child5Accent6" refType="h" fact="0.0381"/>
                  <dgm:constr type="l" for="ch" forName="Child5Accent7" refType="w" fact="0.1813"/>
                  <dgm:constr type="t" for="ch" forName="Child5Accent7" refType="h" fact="0.9619"/>
                  <dgm:constr type="w" for="ch" forName="Child5Accent7" refType="w" fact="0.0287"/>
                  <dgm:constr type="h" for="ch" forName="Child5Accent7" refType="h" fact="0.0381"/>
                  <dgm:constr type="l" for="ch" forName="Child5Accent8" refType="w" fact="0.12"/>
                  <dgm:constr type="t" for="ch" forName="Child5Accent8" refType="h" fact="0.9619"/>
                  <dgm:constr type="w" for="ch" forName="Child5Accent8" refType="w" fact="0.0287"/>
                  <dgm:constr type="h" for="ch" forName="Child5Accent8" refType="h" fact="0.0381"/>
                  <dgm:constr type="l" for="ch" forName="Child5Accent9" refType="w" fact="0.0587"/>
                  <dgm:constr type="t" for="ch" forName="Child5Accent9" refType="h" fact="0.9619"/>
                  <dgm:constr type="w" for="ch" forName="Child5Accent9" refType="w" fact="0.0287"/>
                  <dgm:constr type="h" for="ch" forName="Child5Accent9" refType="h" fact="0.0381"/>
                  <dgm:constr type="l" for="ch" forName="Child5Accent2" refType="w" fact="0.453"/>
                  <dgm:constr type="t" for="ch" forName="Child5Accent2" refType="h" fact="0.8375"/>
                  <dgm:constr type="w" for="ch" forName="Child5Accent2" refType="w" fact="0.0287"/>
                  <dgm:constr type="h" for="ch" forName="Child5Accent2" refType="h" fact="0.0381"/>
                  <dgm:constr type="l" for="ch" forName="Child5Accent3" refType="w" fact="0.4118"/>
                  <dgm:constr type="t" for="ch" forName="Child5Accent3" refType="h" fact="0.8991"/>
                  <dgm:constr type="w" for="ch" forName="Child5Accent3" refType="w" fact="0.0287"/>
                  <dgm:constr type="h" for="ch" forName="Child5Accent3" refType="h" fact="0.0381"/>
                  <dgm:constr type="l" for="ch" forName="Child1Accent2" refType="w" fact="0.4458"/>
                  <dgm:constr type="t" for="ch" forName="Child1Accent2" refType="h" fact="0.2004"/>
                  <dgm:constr type="w" for="ch" forName="Child1Accent2" refType="w" fact="0.0287"/>
                  <dgm:constr type="h" for="ch" forName="Child1Accent2" refType="h" fact="0.0381"/>
                  <dgm:constr type="l" for="ch" forName="Child1Accent3" refType="w" fact="0.4054"/>
                  <dgm:constr type="t" for="ch" forName="Child1Accent3" refType="h" fact="0.1445"/>
                  <dgm:constr type="w" for="ch" forName="Child1Accent3" refType="w" fact="0.0287"/>
                  <dgm:constr type="h" for="ch" forName="Child1Accent3" refType="h" fact="0.0381"/>
                  <dgm:constr type="l" for="ch" forName="Child5" refType="w" fact="0.0581"/>
                  <dgm:constr type="t" for="ch" forName="Child5" refType="h" fact="0.8635"/>
                  <dgm:constr type="w" for="ch" forName="Child5" refType="w" fact="0.3364"/>
                  <dgm:constr type="h" for="ch" forName="Child5" refType="h" fact="0.0981"/>
                  <dgm:constr type="l" for="ch" forName="Child4" refType="w" fact="0"/>
                  <dgm:constr type="t" for="ch" forName="Child4" refType="h" fact="0.6701"/>
                  <dgm:constr type="w" for="ch" forName="Child4" refType="w" fact="0.3364"/>
                  <dgm:constr type="h" for="ch" forName="Child4" refType="h" fact="0.0981"/>
                  <dgm:constr type="l" for="ch" forName="Child3" refType="w" fact="0"/>
                  <dgm:constr type="t" for="ch" forName="Child3" refType="h" fact="0.4276"/>
                  <dgm:constr type="w" for="ch" forName="Child3" refType="w" fact="0.2544"/>
                  <dgm:constr type="h" for="ch" forName="Child3" refType="h" fact="0.0981"/>
                  <dgm:constr type="l" for="ch" forName="Child2" refType="w" fact="0"/>
                  <dgm:constr type="t" for="ch" forName="Child2" refType="h" fact="0.1798"/>
                  <dgm:constr type="w" for="ch" forName="Child2" refType="w" fact="0.3364"/>
                  <dgm:constr type="h" for="ch" forName="Child2" refType="h" fact="0.0981"/>
                  <dgm:constr type="l" for="ch" forName="Child1" refType="w" fact="0.0581"/>
                  <dgm:constr type="t" for="ch" forName="Child1" refType="h" fact="0"/>
                  <dgm:constr type="w" for="ch" forName="Child1" refType="w" fact="0.3364"/>
                  <dgm:constr type="h" for="ch" forName="Child1" refType="h" fact="0.0981"/>
                  <dgm:constr type="l" for="ch" forName="Parent" refType="w" fact="0.3653"/>
                  <dgm:constr type="t" for="ch" forName="Parent" refType="h" fact="0.3513"/>
                  <dgm:constr type="w" for="ch" forName="Parent" refType="w" fact="0.2906"/>
                  <dgm:constr type="h" for="ch" forName="Parent" refType="h" fact="0.3859"/>
                </dgm:constrLst>
              </dgm:else>
            </dgm:choose>
          </dgm:if>
          <dgm:else name="Name13">
            <dgm:choose name="Name14">
              <dgm:if name="Name15" axis="ch" ptType="node" func="cnt" op="equ" val="0">
                <dgm:alg type="composite">
                  <dgm:param type="ar" val="2.1059"/>
                </dgm:alg>
                <dgm:constrLst>
                  <dgm:constr type="r" for="ch" forName="Parent" refType="w"/>
                  <dgm:constr type="t" for="ch" forName="Parent" refType="h" fact="0"/>
                  <dgm:constr type="w" for="ch" forName="Parent" refType="w" fact="0.4749"/>
                  <dgm:constr type="h" for="ch" forName="Parent" refType="h"/>
                  <dgm:constr type="r" for="ch" forName="ParentAccent1" refType="w" fact="0.0469"/>
                  <dgm:constr type="t" for="ch" forName="ParentAccent1" refType="h" fact="0.4506"/>
                  <dgm:constr type="w" for="ch" forName="ParentAccent1" refType="w" fact="0.0469"/>
                  <dgm:constr type="h" for="ch" forName="ParentAccent1" refType="h" fact="0.0988"/>
                  <dgm:constr type="r" for="ch" forName="ParentAccent2" refType="w" fact="0.1266"/>
                  <dgm:constr type="t" for="ch" forName="ParentAccent2" refType="h" fact="0.4506"/>
                  <dgm:constr type="w" for="ch" forName="ParentAccent2" refType="w" fact="0.0469"/>
                  <dgm:constr type="h" for="ch" forName="ParentAccent2" refType="h" fact="0.0988"/>
                  <dgm:constr type="r" for="ch" forName="ParentAccent3" refType="w" fact="0.2063"/>
                  <dgm:constr type="t" for="ch" forName="ParentAccent3" refType="h" fact="0.4506"/>
                  <dgm:constr type="w" for="ch" forName="ParentAccent3" refType="w" fact="0.0469"/>
                  <dgm:constr type="h" for="ch" forName="ParentAccent3" refType="h" fact="0.0988"/>
                  <dgm:constr type="r" for="ch" forName="ParentAccent4" refType="w" fact="0.286"/>
                  <dgm:constr type="t" for="ch" forName="ParentAccent4" refType="h" fact="0.4506"/>
                  <dgm:constr type="w" for="ch" forName="ParentAccent4" refType="w" fact="0.0469"/>
                  <dgm:constr type="h" for="ch" forName="ParentAccent4" refType="h" fact="0.0988"/>
                  <dgm:constr type="r" for="ch" forName="ParentAccent5" refType="w" fact="0.3657"/>
                  <dgm:constr type="t" for="ch" forName="ParentAccent5" refType="h" fact="0.4506"/>
                  <dgm:constr type="w" for="ch" forName="ParentAccent5" refType="w" fact="0.0469"/>
                  <dgm:constr type="h" for="ch" forName="ParentAccent5" refType="h" fact="0.0988"/>
                  <dgm:constr type="r" for="ch" forName="ParentAccent6" refType="w" fact="0.4924"/>
                  <dgm:constr type="t" for="ch" forName="ParentAccent6" refType="h" fact="0.4012"/>
                  <dgm:constr type="w" for="ch" forName="ParentAccent6" refType="w" fact="0.0939"/>
                  <dgm:constr type="h" for="ch" forName="ParentAccent6" refType="h" fact="0.1976"/>
                  <dgm:constr type="r" for="ch" forName="ParentAccent7" refType="w" fact="0.1234"/>
                  <dgm:constr type="t" for="ch" forName="ParentAccent7" refType="h" fact="0.2465"/>
                  <dgm:constr type="w" for="ch" forName="ParentAccent7" refType="w" fact="0.0469"/>
                  <dgm:constr type="h" for="ch" forName="ParentAccent7" refType="h" fact="0.0988"/>
                  <dgm:constr type="r" for="ch" forName="ParentAccent8" refType="w" fact="0.1234"/>
                  <dgm:constr type="t" for="ch" forName="ParentAccent8" refType="h" fact="0.6562"/>
                  <dgm:constr type="w" for="ch" forName="ParentAccent8" refType="w" fact="0.0469"/>
                  <dgm:constr type="h" for="ch" forName="ParentAccent8" refType="h" fact="0.0988"/>
                  <dgm:constr type="r" for="ch" forName="ParentAccent9" refType="w" fact="0.0815"/>
                  <dgm:constr type="t" for="ch" forName="ParentAccent9" refType="h" fact="0.3353"/>
                  <dgm:constr type="w" for="ch" forName="ParentAccent9" refType="w" fact="0.0469"/>
                  <dgm:constr type="h" for="ch" forName="ParentAccent9" refType="h" fact="0.0988"/>
                  <dgm:constr type="r" for="ch" forName="ParentAccent10" refType="w" fact="0.0787"/>
                  <dgm:constr type="t" for="ch" forName="ParentAccent10" refType="h" fact="0.5679"/>
                  <dgm:constr type="w" for="ch" forName="ParentAccent10" refType="w" fact="0.0469"/>
                  <dgm:constr type="h" for="ch" forName="ParentAccent10" refType="h" fact="0.0988"/>
                </dgm:constrLst>
              </dgm:if>
              <dgm:if name="Name16" axis="ch" ptType="node" func="cnt" op="equ" val="1">
                <dgm:alg type="composite">
                  <dgm:param type="ar" val="3.4411"/>
                </dgm:alg>
                <dgm:constrLst>
                  <dgm:constr type="primFontSz" for="des" forName="Child1" val="65"/>
                  <dgm:constr type="primFontSz" for="des" forName="Child1" refType="primFontSz" refFor="des" refForName="Parent" op="lte"/>
                  <dgm:constr type="r" for="ch" forName="Child1Accent1" refType="w" fact="0.716"/>
                  <dgm:constr type="t" for="ch" forName="Child1Accent1" refType="h" fact="0.4012"/>
                  <dgm:constr type="w" for="ch" forName="Child1Accent1" refType="w" fact="0.0574"/>
                  <dgm:constr type="h" for="ch" forName="Child1Accent1" refType="h" fact="0.1976"/>
                  <dgm:constr type="r" for="ch" forName="Child1Accent2" refType="w" fact="0.7728"/>
                  <dgm:constr type="t" for="ch" forName="Child1Accent2" refType="h" fact="0.4506"/>
                  <dgm:constr type="w" for="ch" forName="Child1Accent2" refType="w" fact="0.0287"/>
                  <dgm:constr type="h" for="ch" forName="Child1Accent2" refType="h" fact="0.0988"/>
                  <dgm:constr type="r" for="ch" forName="Child1Accent3" refType="w" fact="0.8295"/>
                  <dgm:constr type="t" for="ch" forName="Child1Accent3" refType="h" fact="0.4506"/>
                  <dgm:constr type="w" for="ch" forName="Child1Accent3" refType="w" fact="0.0287"/>
                  <dgm:constr type="h" for="ch" forName="Child1Accent3" refType="h" fact="0.0988"/>
                  <dgm:constr type="r" for="ch" forName="Child1Accent4" refType="w" fact="0.8863"/>
                  <dgm:constr type="t" for="ch" forName="Child1Accent4" refType="h" fact="0.4506"/>
                  <dgm:constr type="w" for="ch" forName="Child1Accent4" refType="w" fact="0.0287"/>
                  <dgm:constr type="h" for="ch" forName="Child1Accent4" refType="h" fact="0.0988"/>
                  <dgm:constr type="r" for="ch" forName="Child1Accent5" refType="w" fact="0.943"/>
                  <dgm:constr type="t" for="ch" forName="Child1Accent5" refType="h" fact="0.4506"/>
                  <dgm:constr type="w" for="ch" forName="Child1Accent5" refType="w" fact="0.0287"/>
                  <dgm:constr type="h" for="ch" forName="Child1Accent5" refType="h" fact="0.0988"/>
                  <dgm:constr type="r" for="ch" forName="Child1Accent6" refType="w" fact="0.9998"/>
                  <dgm:constr type="t" for="ch" forName="Child1Accent6" refType="h" fact="0.4506"/>
                  <dgm:constr type="w" for="ch" forName="Child1Accent6" refType="w" fact="0.0287"/>
                  <dgm:constr type="h" for="ch" forName="Child1Accent6" refType="h" fact="0.0988"/>
                  <dgm:constr type="l" for="ch" forName="Child1Accent7" refType="w" fact="0"/>
                  <dgm:constr type="t" for="ch" forName="Child1Accent7" refType="h" fact="0"/>
                  <dgm:constr type="w" for="ch" forName="Child1Accent7" refType="w" fact="0"/>
                  <dgm:constr type="h" for="ch" forName="Child1Accent7" refType="h" fact="0"/>
                  <dgm:constr type="l" for="ch" forName="Child1Accent8" refType="w" fact="0"/>
                  <dgm:constr type="t" for="ch" forName="Child1Accent8" refType="h" fact="0"/>
                  <dgm:constr type="w" for="ch" forName="Child1Accent8" refType="w" fact="0"/>
                  <dgm:constr type="h" for="ch" forName="Child1Accent8" refType="h" fact="0"/>
                  <dgm:constr type="l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r" for="ch" forName="ParentAccent1" refType="w" fact="0.0287"/>
                  <dgm:constr type="t" for="ch" forName="ParentAccent1" refType="h" fact="0.4506"/>
                  <dgm:constr type="w" for="ch" forName="ParentAccent1" refType="w" fact="0.0287"/>
                  <dgm:constr type="h" for="ch" forName="ParentAccent1" refType="h" fact="0.0988"/>
                  <dgm:constr type="r" for="ch" forName="ParentAccent2" refType="w" fact="0.0813"/>
                  <dgm:constr type="t" for="ch" forName="ParentAccent2" refType="h" fact="0.4506"/>
                  <dgm:constr type="w" for="ch" forName="ParentAccent2" refType="w" fact="0.0287"/>
                  <dgm:constr type="h" for="ch" forName="ParentAccent2" refType="h" fact="0.0988"/>
                  <dgm:constr type="r" for="ch" forName="ParentAccent3" refType="w" fact="0.1339"/>
                  <dgm:constr type="t" for="ch" forName="ParentAccent3" refType="h" fact="0.4506"/>
                  <dgm:constr type="w" for="ch" forName="ParentAccent3" refType="w" fact="0.0287"/>
                  <dgm:constr type="h" for="ch" forName="ParentAccent3" refType="h" fact="0.0988"/>
                  <dgm:constr type="r" for="ch" forName="ParentAccent4" refType="w" fact="0.1864"/>
                  <dgm:constr type="t" for="ch" forName="ParentAccent4" refType="h" fact="0.4506"/>
                  <dgm:constr type="w" for="ch" forName="ParentAccent4" refType="w" fact="0.0287"/>
                  <dgm:constr type="h" for="ch" forName="ParentAccent4" refType="h" fact="0.0988"/>
                  <dgm:constr type="r" for="ch" forName="ParentAccent5" refType="w" fact="0.239"/>
                  <dgm:constr type="t" for="ch" forName="ParentAccent5" refType="h" fact="0.4506"/>
                  <dgm:constr type="w" for="ch" forName="ParentAccent5" refType="w" fact="0.0287"/>
                  <dgm:constr type="h" for="ch" forName="ParentAccent5" refType="h" fact="0.0988"/>
                  <dgm:constr type="r" for="ch" forName="ParentAccent6" refType="w" fact="0.3203"/>
                  <dgm:constr type="t" for="ch" forName="ParentAccent6" refType="h" fact="0.4012"/>
                  <dgm:constr type="w" for="ch" forName="ParentAccent6" refType="w" fact="0.0574"/>
                  <dgm:constr type="h" for="ch" forName="ParentAccent6" refType="h" fact="0.1976"/>
                  <dgm:constr type="r" for="ch" forName="ParentAccent7" refType="w" fact="0.0755"/>
                  <dgm:constr type="t" for="ch" forName="ParentAccent7" refType="h" fact="0.2465"/>
                  <dgm:constr type="w" for="ch" forName="ParentAccent7" refType="w" fact="0.0287"/>
                  <dgm:constr type="h" for="ch" forName="ParentAccent7" refType="h" fact="0.0988"/>
                  <dgm:constr type="r" for="ch" forName="ParentAccent8" refType="w" fact="0.0755"/>
                  <dgm:constr type="t" for="ch" forName="ParentAccent8" refType="h" fact="0.6562"/>
                  <dgm:constr type="w" for="ch" forName="ParentAccent8" refType="w" fact="0.0287"/>
                  <dgm:constr type="h" for="ch" forName="ParentAccent8" refType="h" fact="0.0988"/>
                  <dgm:constr type="r" for="ch" forName="ParentAccent9" refType="w" fact="0.0499"/>
                  <dgm:constr type="t" for="ch" forName="ParentAccent9" refType="h" fact="0.3353"/>
                  <dgm:constr type="w" for="ch" forName="ParentAccent9" refType="w" fact="0.0287"/>
                  <dgm:constr type="h" for="ch" forName="ParentAccent9" refType="h" fact="0.0988"/>
                  <dgm:constr type="r" for="ch" forName="ParentAccent10" refType="w" fact="0.0482"/>
                  <dgm:constr type="t" for="ch" forName="ParentAccent10" refType="h" fact="0.5679"/>
                  <dgm:constr type="w" for="ch" forName="ParentAccent10" refType="w" fact="0.0287"/>
                  <dgm:constr type="h" for="ch" forName="ParentAccent10" refType="h" fact="0.0988"/>
                  <dgm:constr type="r" for="ch" forName="Child1" refType="w"/>
                  <dgm:constr type="t" for="ch" forName="Child1" refType="h" fact="0.1978"/>
                  <dgm:constr type="w" for="ch" forName="Child1" refType="w" fact="0.2544"/>
                  <dgm:constr type="h" for="ch" forName="Child1" refType="h" fact="0.2541"/>
                  <dgm:constr type="r" for="ch" forName="Parent" refType="w" fact="0.6347"/>
                  <dgm:constr type="t" for="ch" forName="Parent" refType="h" fact="0"/>
                  <dgm:constr type="w" for="ch" forName="Parent" refType="w" fact="0.2906"/>
                  <dgm:constr type="h" for="ch" forName="Parent" refType="h"/>
                </dgm:constrLst>
              </dgm:if>
              <dgm:if name="Name17" axis="ch" ptType="node" func="cnt" op="equ" val="2">
                <dgm:alg type="composite">
                  <dgm:param type="ar" val="2.1185"/>
                </dgm:alg>
                <dgm:constrLst>
                  <dgm:constr type="primFontSz" for="des" forName="Child1" val="65"/>
                  <dgm:constr type="primFontSz" for="des" forName="Child1" refType="primFontSz" refFor="des" refForName="Parent" op="lte"/>
                  <dgm:constr type="primFontSz" for="des" forName="Child2" refType="primFontSz" refFor="des" refForName="Parent" op="lte"/>
                  <dgm:constr type="primFontSz" for="des" forName="Child2" refType="primFontSz" refFor="des" refForName="Child1" op="equ"/>
                  <dgm:constr type="r" for="ch" forName="Child1Accent1" refType="w" fact="0.6564"/>
                  <dgm:constr type="t" for="ch" forName="Child1Accent1" refType="h" fact="0.2211"/>
                  <dgm:constr type="w" for="ch" forName="Child1Accent1" refType="w" fact="0.0574"/>
                  <dgm:constr type="h" for="ch" forName="Child1Accent1" refType="h" fact="0.1217"/>
                  <dgm:constr type="r" for="ch" forName="Child1Accent2" refType="w" fact="0.6932"/>
                  <dgm:constr type="t" for="ch" forName="Child1Accent2" refType="h" fact="0.1569"/>
                  <dgm:constr type="w" for="ch" forName="Child1Accent2" refType="w" fact="0.0287"/>
                  <dgm:constr type="h" for="ch" forName="Child1Accent2" refType="h" fact="0.0608"/>
                  <dgm:constr type="r" for="ch" forName="Child1Accent3" refType="w" fact="0.7545"/>
                  <dgm:constr type="t" for="ch" forName="Child1Accent3" refType="h" fact="0.1569"/>
                  <dgm:constr type="w" for="ch" forName="Child1Accent3" refType="w" fact="0.0287"/>
                  <dgm:constr type="h" for="ch" forName="Child1Accent3" refType="h" fact="0.0608"/>
                  <dgm:constr type="r" for="ch" forName="Child1Accent4" refType="w" fact="0.8158"/>
                  <dgm:constr type="t" for="ch" forName="Child1Accent4" refType="h" fact="0.1569"/>
                  <dgm:constr type="w" for="ch" forName="Child1Accent4" refType="w" fact="0.0287"/>
                  <dgm:constr type="h" for="ch" forName="Child1Accent4" refType="h" fact="0.0608"/>
                  <dgm:constr type="r" for="ch" forName="Child1Accent5" refType="w" fact="0.8771"/>
                  <dgm:constr type="t" for="ch" forName="Child1Accent5" refType="h" fact="0.1569"/>
                  <dgm:constr type="w" for="ch" forName="Child1Accent5" refType="w" fact="0.0287"/>
                  <dgm:constr type="h" for="ch" forName="Child1Accent5" refType="h" fact="0.0608"/>
                  <dgm:constr type="r" for="ch" forName="Child1Accent6" refType="w" fact="0.9385"/>
                  <dgm:constr type="t" for="ch" forName="Child1Accent6" refType="h" fact="0.1569"/>
                  <dgm:constr type="w" for="ch" forName="Child1Accent6" refType="w" fact="0.0287"/>
                  <dgm:constr type="h" for="ch" forName="Child1Accent6" refType="h" fact="0.0608"/>
                  <dgm:constr type="r" for="ch" forName="Child1Accent7" refType="w" fact="0.9998"/>
                  <dgm:constr type="t" for="ch" forName="Child1Accent7" refType="h" fact="0.1569"/>
                  <dgm:constr type="w" for="ch" forName="Child1Accent7" refType="w" fact="0.0287"/>
                  <dgm:constr type="h" for="ch" forName="Child1Accent7" refType="h" fact="0.0608"/>
                  <dgm:constr type="l" for="ch" forName="Child1Accent8" refType="w" fact="0"/>
                  <dgm:constr type="t" for="ch" forName="Child1Accent8" refType="h" fact="0"/>
                  <dgm:constr type="w" for="ch" forName="Child1Accent8" refType="w" fact="0"/>
                  <dgm:constr type="h" for="ch" forName="Child1Accent8" refType="h" fact="0"/>
                  <dgm:constr type="l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r" for="ch" forName="Child2Accent1" refType="w" fact="0.6564"/>
                  <dgm:constr type="t" for="ch" forName="Child2Accent1" refType="h" fact="0.8153"/>
                  <dgm:constr type="w" for="ch" forName="Child2Accent1" refType="w" fact="0.0574"/>
                  <dgm:constr type="h" for="ch" forName="Child2Accent1" refType="h" fact="0.1217"/>
                  <dgm:constr type="r" for="ch" forName="Child2Accent2" refType="w" fact="0.6932"/>
                  <dgm:constr type="t" for="ch" forName="Child2Accent2" refType="h" fact="0.9392"/>
                  <dgm:constr type="w" for="ch" forName="Child2Accent2" refType="w" fact="0.0287"/>
                  <dgm:constr type="h" for="ch" forName="Child2Accent2" refType="h" fact="0.0608"/>
                  <dgm:constr type="r" for="ch" forName="Child2Accent3" refType="w" fact="0.7545"/>
                  <dgm:constr type="t" for="ch" forName="Child2Accent3" refType="h" fact="0.9392"/>
                  <dgm:constr type="w" for="ch" forName="Child2Accent3" refType="w" fact="0.0287"/>
                  <dgm:constr type="h" for="ch" forName="Child2Accent3" refType="h" fact="0.0608"/>
                  <dgm:constr type="r" for="ch" forName="Child2Accent4" refType="w" fact="0.8158"/>
                  <dgm:constr type="t" for="ch" forName="Child2Accent4" refType="h" fact="0.9392"/>
                  <dgm:constr type="w" for="ch" forName="Child2Accent4" refType="w" fact="0.0287"/>
                  <dgm:constr type="h" for="ch" forName="Child2Accent4" refType="h" fact="0.0608"/>
                  <dgm:constr type="r" for="ch" forName="Child2Accent5" refType="w" fact="0.8771"/>
                  <dgm:constr type="t" for="ch" forName="Child2Accent5" refType="h" fact="0.9392"/>
                  <dgm:constr type="w" for="ch" forName="Child2Accent5" refType="w" fact="0.0287"/>
                  <dgm:constr type="h" for="ch" forName="Child2Accent5" refType="h" fact="0.0608"/>
                  <dgm:constr type="r" for="ch" forName="Child2Accent6" refType="w" fact="0.9385"/>
                  <dgm:constr type="t" for="ch" forName="Child2Accent6" refType="h" fact="0.9392"/>
                  <dgm:constr type="w" for="ch" forName="Child2Accent6" refType="w" fact="0.0287"/>
                  <dgm:constr type="h" for="ch" forName="Child2Accent6" refType="h" fact="0.0608"/>
                  <dgm:constr type="r" for="ch" forName="Child2Accent7" refType="w" fact="0.9998"/>
                  <dgm:constr type="t" for="ch" forName="Child2Accent7" refType="h" fact="0.9392"/>
                  <dgm:constr type="w" for="ch" forName="Child2Accent7" refType="w" fact="0.0287"/>
                  <dgm:constr type="h" for="ch" forName="Child2Accent7" refType="h" fact="0.0608"/>
                  <dgm:constr type="r" for="ch" forName="ParentAccent1" refType="w" fact="0.0287"/>
                  <dgm:constr type="t" for="ch" forName="ParentAccent1" refType="h" fact="0.5511"/>
                  <dgm:constr type="w" for="ch" forName="ParentAccent1" refType="w" fact="0.0287"/>
                  <dgm:constr type="h" for="ch" forName="ParentAccent1" refType="h" fact="0.0608"/>
                  <dgm:constr type="r" for="ch" forName="ParentAccent2" refType="w" fact="0.0813"/>
                  <dgm:constr type="t" for="ch" forName="ParentAccent2" refType="h" fact="0.5511"/>
                  <dgm:constr type="w" for="ch" forName="ParentAccent2" refType="w" fact="0.0287"/>
                  <dgm:constr type="h" for="ch" forName="ParentAccent2" refType="h" fact="0.0608"/>
                  <dgm:constr type="r" for="ch" forName="ParentAccent3" refType="w" fact="0.1339"/>
                  <dgm:constr type="t" for="ch" forName="ParentAccent3" refType="h" fact="0.5511"/>
                  <dgm:constr type="w" for="ch" forName="ParentAccent3" refType="w" fact="0.0287"/>
                  <dgm:constr type="h" for="ch" forName="ParentAccent3" refType="h" fact="0.0608"/>
                  <dgm:constr type="r" for="ch" forName="ParentAccent4" refType="w" fact="0.1864"/>
                  <dgm:constr type="t" for="ch" forName="ParentAccent4" refType="h" fact="0.5511"/>
                  <dgm:constr type="w" for="ch" forName="ParentAccent4" refType="w" fact="0.0287"/>
                  <dgm:constr type="h" for="ch" forName="ParentAccent4" refType="h" fact="0.0608"/>
                  <dgm:constr type="r" for="ch" forName="ParentAccent5" refType="w" fact="0.239"/>
                  <dgm:constr type="t" for="ch" forName="ParentAccent5" refType="h" fact="0.5511"/>
                  <dgm:constr type="w" for="ch" forName="ParentAccent5" refType="w" fact="0.0287"/>
                  <dgm:constr type="h" for="ch" forName="ParentAccent5" refType="h" fact="0.0608"/>
                  <dgm:constr type="r" for="ch" forName="ParentAccent6" refType="w" fact="0.3203"/>
                  <dgm:constr type="t" for="ch" forName="ParentAccent6" refType="h" fact="0.5207"/>
                  <dgm:constr type="w" for="ch" forName="ParentAccent6" refType="w" fact="0.0574"/>
                  <dgm:constr type="h" for="ch" forName="ParentAccent6" refType="h" fact="0.1217"/>
                  <dgm:constr type="r" for="ch" forName="ParentAccent7" refType="w" fact="0.0755"/>
                  <dgm:constr type="t" for="ch" forName="ParentAccent7" refType="h" fact="0.4255"/>
                  <dgm:constr type="w" for="ch" forName="ParentAccent7" refType="w" fact="0.0287"/>
                  <dgm:constr type="h" for="ch" forName="ParentAccent7" refType="h" fact="0.0608"/>
                  <dgm:constr type="r" for="ch" forName="ParentAccent8" refType="w" fact="0.0755"/>
                  <dgm:constr type="t" for="ch" forName="ParentAccent8" refType="h" fact="0.6776"/>
                  <dgm:constr type="w" for="ch" forName="ParentAccent8" refType="w" fact="0.0287"/>
                  <dgm:constr type="h" for="ch" forName="ParentAccent8" refType="h" fact="0.0608"/>
                  <dgm:constr type="r" for="ch" forName="ParentAccent9" refType="w" fact="0.0499"/>
                  <dgm:constr type="t" for="ch" forName="ParentAccent9" refType="h" fact="0.4801"/>
                  <dgm:constr type="w" for="ch" forName="ParentAccent9" refType="w" fact="0.0287"/>
                  <dgm:constr type="h" for="ch" forName="ParentAccent9" refType="h" fact="0.0608"/>
                  <dgm:constr type="r" for="ch" forName="ParentAccent10" refType="w" fact="0.0482"/>
                  <dgm:constr type="t" for="ch" forName="ParentAccent10" refType="h" fact="0.6233"/>
                  <dgm:constr type="w" for="ch" forName="ParentAccent10" refType="w" fact="0.0287"/>
                  <dgm:constr type="h" for="ch" forName="ParentAccent10" refType="h" fact="0.0608"/>
                  <dgm:constr type="r" for="ch" forName="Child2" refType="w"/>
                  <dgm:constr type="t" for="ch" forName="Child2" refType="h" fact="0.7822"/>
                  <dgm:constr type="w" for="ch" forName="Child2" refType="w" fact="0.3364"/>
                  <dgm:constr type="h" for="ch" forName="Child2" refType="h" fact="0.1564"/>
                  <dgm:constr type="r" for="ch" forName="Child1" refType="w"/>
                  <dgm:constr type="t" for="ch" forName="Child1" refType="h" fact="0"/>
                  <dgm:constr type="w" for="ch" forName="Child1" refType="w" fact="0.3364"/>
                  <dgm:constr type="h" for="ch" forName="Child1" refType="h" fact="0.1564"/>
                  <dgm:constr type="r" for="ch" forName="Parent" refType="w" fact="0.6347"/>
                  <dgm:constr type="t" for="ch" forName="Parent" refType="h" fact="0.2737"/>
                  <dgm:constr type="w" for="ch" forName="Parent" refType="w" fact="0.2906"/>
                  <dgm:constr type="h" for="ch" forName="Parent" refType="h" fact="0.6157"/>
                </dgm:constrLst>
              </dgm:if>
              <dgm:if name="Name18" axis="ch" ptType="node" func="cnt" op="equ" val="3">
                <dgm:alg type="composite">
                  <dgm:param type="ar" val="2.1185"/>
                </dgm:alg>
                <dgm:constrLst>
                  <dgm:constr type="primFontSz" for="des" forName="Child1" val="65"/>
                  <dgm:constr type="primFontSz" for="des" forName="Child1" refType="primFontSz" refFor="des" refForName="Parent" op="lte"/>
                  <dgm:constr type="primFontSz" for="des" forName="Child2" refType="primFontSz" refFor="des" refForName="Parent" op="lte"/>
                  <dgm:constr type="primFontSz" for="des" forName="Child3" refType="primFontSz" refFor="des" refForName="Parent" op="lte"/>
                  <dgm:constr type="primFontSz" for="des" forName="Child2" refType="primFontSz" refFor="des" refForName="Child1" op="equ"/>
                  <dgm:constr type="primFontSz" for="des" forName="Child3" refType="primFontSz" refFor="des" refForName="Child1" op="equ"/>
                  <dgm:constr type="r" for="ch" forName="Child1Accent1" refType="w" fact="0.6564"/>
                  <dgm:constr type="t" for="ch" forName="Child1Accent1" refType="h" fact="0.2211"/>
                  <dgm:constr type="w" for="ch" forName="Child1Accent1" refType="w" fact="0.0574"/>
                  <dgm:constr type="h" for="ch" forName="Child1Accent1" refType="h" fact="0.1217"/>
                  <dgm:constr type="r" for="ch" forName="Child1Accent2" refType="w" fact="0.6932"/>
                  <dgm:constr type="t" for="ch" forName="Child1Accent2" refType="h" fact="0.1569"/>
                  <dgm:constr type="w" for="ch" forName="Child1Accent2" refType="w" fact="0.0287"/>
                  <dgm:constr type="h" for="ch" forName="Child1Accent2" refType="h" fact="0.0608"/>
                  <dgm:constr type="r" for="ch" forName="Child1Accent3" refType="w" fact="0.7545"/>
                  <dgm:constr type="t" for="ch" forName="Child1Accent3" refType="h" fact="0.1569"/>
                  <dgm:constr type="w" for="ch" forName="Child1Accent3" refType="w" fact="0.0287"/>
                  <dgm:constr type="h" for="ch" forName="Child1Accent3" refType="h" fact="0.0608"/>
                  <dgm:constr type="r" for="ch" forName="Child1Accent4" refType="w" fact="0.8158"/>
                  <dgm:constr type="t" for="ch" forName="Child1Accent4" refType="h" fact="0.1569"/>
                  <dgm:constr type="w" for="ch" forName="Child1Accent4" refType="w" fact="0.0287"/>
                  <dgm:constr type="h" for="ch" forName="Child1Accent4" refType="h" fact="0.0608"/>
                  <dgm:constr type="r" for="ch" forName="Child1Accent5" refType="w" fact="0.8771"/>
                  <dgm:constr type="t" for="ch" forName="Child1Accent5" refType="h" fact="0.1569"/>
                  <dgm:constr type="w" for="ch" forName="Child1Accent5" refType="w" fact="0.0287"/>
                  <dgm:constr type="h" for="ch" forName="Child1Accent5" refType="h" fact="0.0608"/>
                  <dgm:constr type="r" for="ch" forName="Child1Accent6" refType="w" fact="0.9385"/>
                  <dgm:constr type="t" for="ch" forName="Child1Accent6" refType="h" fact="0.1569"/>
                  <dgm:constr type="w" for="ch" forName="Child1Accent6" refType="w" fact="0.0287"/>
                  <dgm:constr type="h" for="ch" forName="Child1Accent6" refType="h" fact="0.0608"/>
                  <dgm:constr type="r" for="ch" forName="Child1Accent7" refType="w" fact="0.9998"/>
                  <dgm:constr type="t" for="ch" forName="Child1Accent7" refType="h" fact="0.1569"/>
                  <dgm:constr type="w" for="ch" forName="Child1Accent7" refType="w" fact="0.0287"/>
                  <dgm:constr type="h" for="ch" forName="Child1Accent7" refType="h" fact="0.0608"/>
                  <dgm:constr type="r" for="ch" forName="Child1Accent8" refType="w" fact="0"/>
                  <dgm:constr type="t" for="ch" forName="Child1Accent8" refType="h" fact="0"/>
                  <dgm:constr type="w" for="ch" forName="Child1Accent8" refType="w" fact="0"/>
                  <dgm:constr type="h" for="ch" forName="Child1Accent8" refType="h" fact="0"/>
                  <dgm:constr type="r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r" for="ch" forName="Child2Accent1" refType="w" fact="0.716"/>
                  <dgm:constr type="t" for="ch" forName="Child2Accent1" refType="h" fact="0.5207"/>
                  <dgm:constr type="w" for="ch" forName="Child2Accent1" refType="w" fact="0.0574"/>
                  <dgm:constr type="h" for="ch" forName="Child2Accent1" refType="h" fact="0.1217"/>
                  <dgm:constr type="r" for="ch" forName="Child2Accent2" refType="w" fact="0.7728"/>
                  <dgm:constr type="t" for="ch" forName="Child2Accent2" refType="h" fact="0.5511"/>
                  <dgm:constr type="w" for="ch" forName="Child2Accent2" refType="w" fact="0.0287"/>
                  <dgm:constr type="h" for="ch" forName="Child2Accent2" refType="h" fact="0.0608"/>
                  <dgm:constr type="r" for="ch" forName="Child2Accent3" refType="w" fact="0.8295"/>
                  <dgm:constr type="t" for="ch" forName="Child2Accent3" refType="h" fact="0.5511"/>
                  <dgm:constr type="w" for="ch" forName="Child2Accent3" refType="w" fact="0.0287"/>
                  <dgm:constr type="h" for="ch" forName="Child2Accent3" refType="h" fact="0.0608"/>
                  <dgm:constr type="r" for="ch" forName="Child2Accent4" refType="w" fact="0.8863"/>
                  <dgm:constr type="t" for="ch" forName="Child2Accent4" refType="h" fact="0.5511"/>
                  <dgm:constr type="w" for="ch" forName="Child2Accent4" refType="w" fact="0.0287"/>
                  <dgm:constr type="h" for="ch" forName="Child2Accent4" refType="h" fact="0.0608"/>
                  <dgm:constr type="r" for="ch" forName="Child2Accent5" refType="w" fact="0.943"/>
                  <dgm:constr type="t" for="ch" forName="Child2Accent5" refType="h" fact="0.5511"/>
                  <dgm:constr type="w" for="ch" forName="Child2Accent5" refType="w" fact="0.0287"/>
                  <dgm:constr type="h" for="ch" forName="Child2Accent5" refType="h" fact="0.0608"/>
                  <dgm:constr type="r" for="ch" forName="Child2Accent6" refType="w" fact="0.9998"/>
                  <dgm:constr type="t" for="ch" forName="Child2Accent6" refType="h" fact="0.5511"/>
                  <dgm:constr type="w" for="ch" forName="Child2Accent6" refType="w" fact="0.0287"/>
                  <dgm:constr type="h" for="ch" forName="Child2Accent6" refType="h" fact="0.0608"/>
                  <dgm:constr type="r" for="ch" forName="Child2Accent7" refType="w" fact="0"/>
                  <dgm:constr type="t" for="ch" forName="Child2Accent7" refType="h" fact="0"/>
                  <dgm:constr type="w" for="ch" forName="Child2Accent7" refType="w" fact="0"/>
                  <dgm:constr type="h" for="ch" forName="Child2Accent7" refType="h" fact="0"/>
                  <dgm:constr type="r" for="ch" forName="Child3Accent1" refType="w" fact="0.6564"/>
                  <dgm:constr type="t" for="ch" forName="Child3Accent1" refType="h" fact="0.8153"/>
                  <dgm:constr type="w" for="ch" forName="Child3Accent1" refType="w" fact="0.0574"/>
                  <dgm:constr type="h" for="ch" forName="Child3Accent1" refType="h" fact="0.1217"/>
                  <dgm:constr type="r" for="ch" forName="Child3Accent2" refType="w" fact="0.6932"/>
                  <dgm:constr type="t" for="ch" forName="Child3Accent2" refType="h" fact="0.9392"/>
                  <dgm:constr type="w" for="ch" forName="Child3Accent2" refType="w" fact="0.0287"/>
                  <dgm:constr type="h" for="ch" forName="Child3Accent2" refType="h" fact="0.0608"/>
                  <dgm:constr type="r" for="ch" forName="Child3Accent3" refType="w" fact="0.7545"/>
                  <dgm:constr type="t" for="ch" forName="Child3Accent3" refType="h" fact="0.9392"/>
                  <dgm:constr type="w" for="ch" forName="Child3Accent3" refType="w" fact="0.0287"/>
                  <dgm:constr type="h" for="ch" forName="Child3Accent3" refType="h" fact="0.0608"/>
                  <dgm:constr type="r" for="ch" forName="Child3Accent4" refType="w" fact="0.8158"/>
                  <dgm:constr type="t" for="ch" forName="Child3Accent4" refType="h" fact="0.9392"/>
                  <dgm:constr type="w" for="ch" forName="Child3Accent4" refType="w" fact="0.0287"/>
                  <dgm:constr type="h" for="ch" forName="Child3Accent4" refType="h" fact="0.0608"/>
                  <dgm:constr type="r" for="ch" forName="Child3Accent5" refType="w" fact="0.8771"/>
                  <dgm:constr type="t" for="ch" forName="Child3Accent5" refType="h" fact="0.9392"/>
                  <dgm:constr type="w" for="ch" forName="Child3Accent5" refType="w" fact="0.0287"/>
                  <dgm:constr type="h" for="ch" forName="Child3Accent5" refType="h" fact="0.0608"/>
                  <dgm:constr type="r" for="ch" forName="Child3Accent6" refType="w" fact="0.9385"/>
                  <dgm:constr type="t" for="ch" forName="Child3Accent6" refType="h" fact="0.9392"/>
                  <dgm:constr type="w" for="ch" forName="Child3Accent6" refType="w" fact="0.0287"/>
                  <dgm:constr type="h" for="ch" forName="Child3Accent6" refType="h" fact="0.0608"/>
                  <dgm:constr type="r" for="ch" forName="Child3Accent7" refType="w" fact="0.9998"/>
                  <dgm:constr type="t" for="ch" forName="Child3Accent7" refType="h" fact="0.9392"/>
                  <dgm:constr type="w" for="ch" forName="Child3Accent7" refType="w" fact="0.0287"/>
                  <dgm:constr type="h" for="ch" forName="Child3Accent7" refType="h" fact="0.0608"/>
                  <dgm:constr type="r" for="ch" forName="ParentAccent1" refType="w" fact="0.0287"/>
                  <dgm:constr type="t" for="ch" forName="ParentAccent1" refType="h" fact="0.5511"/>
                  <dgm:constr type="w" for="ch" forName="ParentAccent1" refType="w" fact="0.0287"/>
                  <dgm:constr type="h" for="ch" forName="ParentAccent1" refType="h" fact="0.0608"/>
                  <dgm:constr type="r" for="ch" forName="ParentAccent2" refType="w" fact="0.0813"/>
                  <dgm:constr type="t" for="ch" forName="ParentAccent2" refType="h" fact="0.5511"/>
                  <dgm:constr type="w" for="ch" forName="ParentAccent2" refType="w" fact="0.0287"/>
                  <dgm:constr type="h" for="ch" forName="ParentAccent2" refType="h" fact="0.0608"/>
                  <dgm:constr type="r" for="ch" forName="ParentAccent3" refType="w" fact="0.1339"/>
                  <dgm:constr type="t" for="ch" forName="ParentAccent3" refType="h" fact="0.5511"/>
                  <dgm:constr type="w" for="ch" forName="ParentAccent3" refType="w" fact="0.0287"/>
                  <dgm:constr type="h" for="ch" forName="ParentAccent3" refType="h" fact="0.0608"/>
                  <dgm:constr type="r" for="ch" forName="ParentAccent4" refType="w" fact="0.1864"/>
                  <dgm:constr type="t" for="ch" forName="ParentAccent4" refType="h" fact="0.5511"/>
                  <dgm:constr type="w" for="ch" forName="ParentAccent4" refType="w" fact="0.0287"/>
                  <dgm:constr type="h" for="ch" forName="ParentAccent4" refType="h" fact="0.0608"/>
                  <dgm:constr type="r" for="ch" forName="ParentAccent5" refType="w" fact="0.239"/>
                  <dgm:constr type="t" for="ch" forName="ParentAccent5" refType="h" fact="0.5511"/>
                  <dgm:constr type="w" for="ch" forName="ParentAccent5" refType="w" fact="0.0287"/>
                  <dgm:constr type="h" for="ch" forName="ParentAccent5" refType="h" fact="0.0608"/>
                  <dgm:constr type="r" for="ch" forName="ParentAccent6" refType="w" fact="0.3203"/>
                  <dgm:constr type="t" for="ch" forName="ParentAccent6" refType="h" fact="0.5207"/>
                  <dgm:constr type="w" for="ch" forName="ParentAccent6" refType="w" fact="0.0574"/>
                  <dgm:constr type="h" for="ch" forName="ParentAccent6" refType="h" fact="0.1217"/>
                  <dgm:constr type="r" for="ch" forName="ParentAccent7" refType="w" fact="0.0755"/>
                  <dgm:constr type="t" for="ch" forName="ParentAccent7" refType="h" fact="0.4255"/>
                  <dgm:constr type="w" for="ch" forName="ParentAccent7" refType="w" fact="0.0287"/>
                  <dgm:constr type="h" for="ch" forName="ParentAccent7" refType="h" fact="0.0608"/>
                  <dgm:constr type="r" for="ch" forName="ParentAccent8" refType="w" fact="0.0755"/>
                  <dgm:constr type="t" for="ch" forName="ParentAccent8" refType="h" fact="0.6776"/>
                  <dgm:constr type="w" for="ch" forName="ParentAccent8" refType="w" fact="0.0287"/>
                  <dgm:constr type="h" for="ch" forName="ParentAccent8" refType="h" fact="0.0608"/>
                  <dgm:constr type="r" for="ch" forName="ParentAccent9" refType="w" fact="0.0499"/>
                  <dgm:constr type="t" for="ch" forName="ParentAccent9" refType="h" fact="0.4801"/>
                  <dgm:constr type="w" for="ch" forName="ParentAccent9" refType="w" fact="0.0287"/>
                  <dgm:constr type="h" for="ch" forName="ParentAccent9" refType="h" fact="0.0608"/>
                  <dgm:constr type="r" for="ch" forName="ParentAccent10" refType="w" fact="0.0482"/>
                  <dgm:constr type="t" for="ch" forName="ParentAccent10" refType="h" fact="0.6233"/>
                  <dgm:constr type="w" for="ch" forName="ParentAccent10" refType="w" fact="0.0287"/>
                  <dgm:constr type="h" for="ch" forName="ParentAccent10" refType="h" fact="0.0608"/>
                  <dgm:constr type="r" for="ch" forName="Child3" refType="w"/>
                  <dgm:constr type="t" for="ch" forName="Child3" refType="h" fact="0.7822"/>
                  <dgm:constr type="w" for="ch" forName="Child3" refType="w" fact="0.3364"/>
                  <dgm:constr type="h" for="ch" forName="Child3" refType="h" fact="0.1564"/>
                  <dgm:constr type="r" for="ch" forName="Child2" refType="w"/>
                  <dgm:constr type="t" for="ch" forName="Child2" refType="h" fact="0.3955"/>
                  <dgm:constr type="w" for="ch" forName="Child2" refType="w" fact="0.2544"/>
                  <dgm:constr type="h" for="ch" forName="Child2" refType="h" fact="0.1564"/>
                  <dgm:constr type="r" for="ch" forName="Child1" refType="w"/>
                  <dgm:constr type="t" for="ch" forName="Child1" refType="h" fact="0"/>
                  <dgm:constr type="w" for="ch" forName="Child1" refType="w" fact="0.3364"/>
                  <dgm:constr type="h" for="ch" forName="Child1" refType="h" fact="0.1564"/>
                  <dgm:constr type="r" for="ch" forName="Parent" refType="w" fact="0.6347"/>
                  <dgm:constr type="t" for="ch" forName="Parent" refType="h" fact="0.2737"/>
                  <dgm:constr type="w" for="ch" forName="Parent" refType="w" fact="0.2906"/>
                  <dgm:constr type="h" for="ch" forName="Parent" refType="h" fact="0.6157"/>
                </dgm:constrLst>
              </dgm:if>
              <dgm:if name="Name19" axis="ch" ptType="node" func="cnt" op="equ" val="4">
                <dgm:alg type="composite">
                  <dgm:param type="ar" val="1.8304"/>
                </dgm:alg>
                <dgm:constrLst>
                  <dgm:constr type="primFontSz" for="des" forName="Child1" val="65"/>
                  <dgm:constr type="primFontSz" for="des" forName="Child1" refType="primFontSz" refFor="des" refForName="Parent" op="lte"/>
                  <dgm:constr type="primFontSz" for="des" forName="Child2" refType="primFontSz" refFor="des" refForName="Parent" op="lte"/>
                  <dgm:constr type="primFontSz" for="des" forName="Child3" refType="primFontSz" refFor="des" refForName="Parent" op="lte"/>
                  <dgm:constr type="primFontSz" for="des" forName="Child4" refType="primFontSz" refFor="des" refForName="Parent" op="lte"/>
                  <dgm:constr type="primFontSz" for="des" forName="Child2" refType="primFontSz" refFor="des" refForName="Child1" op="equ"/>
                  <dgm:constr type="primFontSz" for="des" forName="Child3" refType="primFontSz" refFor="des" refForName="Child1" op="equ"/>
                  <dgm:constr type="primFontSz" for="des" forName="Child4" refType="primFontSz" refFor="des" refForName="Child1" op="equ"/>
                  <dgm:constr type="r" for="ch" forName="Parent" refType="w" fact="0.6229"/>
                  <dgm:constr type="t" for="ch" forName="Parent" refType="h" fact="0.2946"/>
                  <dgm:constr type="w" for="ch" forName="Parent" refType="w" fact="0.2862"/>
                  <dgm:constr type="h" for="ch" forName="Parent" refType="h" fact="0.5239"/>
                  <dgm:constr type="r" for="ch" forName="Child1Accent1" refType="w" fact="0.6096"/>
                  <dgm:constr type="t" for="ch" forName="Child1Accent1" refType="h" fact="0.2104"/>
                  <dgm:constr type="w" for="ch" forName="Child1Accent1" refType="w" fact="0.0566"/>
                  <dgm:constr type="h" for="ch" forName="Child1Accent1" refType="h" fact="0.1035"/>
                  <dgm:constr type="r" for="ch" forName="Child1Accent3" refType="w" fact="0.6999"/>
                  <dgm:constr type="t" for="ch" forName="Child1Accent3" refType="h" fact="0.128"/>
                  <dgm:constr type="w" for="ch" forName="Child1Accent3" refType="w" fact="0.0283"/>
                  <dgm:constr type="h" for="ch" forName="Child1Accent3" refType="h" fact="0.0518"/>
                  <dgm:constr type="r" for="ch" forName="Child1Accent4" refType="w" fact="0.7582"/>
                  <dgm:constr type="t" for="ch" forName="Child1Accent4" refType="h" fact="0.128"/>
                  <dgm:constr type="w" for="ch" forName="Child1Accent4" refType="w" fact="0.0283"/>
                  <dgm:constr type="h" for="ch" forName="Child1Accent4" refType="h" fact="0.0518"/>
                  <dgm:constr type="r" for="ch" forName="Child1Accent5" refType="w" fact="0.8165"/>
                  <dgm:constr type="t" for="ch" forName="Child1Accent5" refType="h" fact="0.128"/>
                  <dgm:constr type="w" for="ch" forName="Child1Accent5" refType="w" fact="0.0283"/>
                  <dgm:constr type="h" for="ch" forName="Child1Accent5" refType="h" fact="0.0518"/>
                  <dgm:constr type="r" for="ch" forName="Child1Accent6" refType="w" fact="0.8748"/>
                  <dgm:constr type="t" for="ch" forName="Child1Accent6" refType="h" fact="0.128"/>
                  <dgm:constr type="w" for="ch" forName="Child1Accent6" refType="w" fact="0.0283"/>
                  <dgm:constr type="h" for="ch" forName="Child1Accent6" refType="h" fact="0.0518"/>
                  <dgm:constr type="r" for="ch" forName="Child3Accent1" refType="w" fact="0.6842"/>
                  <dgm:constr type="t" for="ch" forName="Child3Accent1" refType="h" fact="0.6212"/>
                  <dgm:constr type="w" for="ch" forName="Child3Accent1" refType="w" fact="0.0566"/>
                  <dgm:constr type="h" for="ch" forName="Child3Accent1" refType="h" fact="0.1035"/>
                  <dgm:constr type="r" for="ch" forName="Child3Accent2" refType="w" fact="0.7311"/>
                  <dgm:constr type="t" for="ch" forName="Child3Accent2" refType="h" fact="0.6828"/>
                  <dgm:constr type="w" for="ch" forName="Child3Accent2" refType="w" fact="0.0283"/>
                  <dgm:constr type="h" for="ch" forName="Child3Accent2" refType="h" fact="0.0518"/>
                  <dgm:constr type="r" for="ch" forName="Child3Accent4" refType="w" fact="0.8386"/>
                  <dgm:constr type="t" for="ch" forName="Child3Accent4" refType="h" fact="0.6828"/>
                  <dgm:constr type="w" for="ch" forName="Child3Accent4" refType="w" fact="0.0283"/>
                  <dgm:constr type="h" for="ch" forName="Child3Accent4" refType="h" fact="0.0518"/>
                  <dgm:constr type="r" for="ch" forName="Child3Accent5" refType="w" fact="0.8923"/>
                  <dgm:constr type="t" for="ch" forName="Child3Accent5" refType="h" fact="0.6828"/>
                  <dgm:constr type="w" for="ch" forName="Child3Accent5" refType="w" fact="0.0283"/>
                  <dgm:constr type="h" for="ch" forName="Child3Accent5" refType="h" fact="0.0518"/>
                  <dgm:constr type="r" for="ch" forName="Child1Accent7" refType="w" fact="0.9332"/>
                  <dgm:constr type="t" for="ch" forName="Child1Accent7" refType="h" fact="0.128"/>
                  <dgm:constr type="w" for="ch" forName="Child1Accent7" refType="w" fact="0.0283"/>
                  <dgm:constr type="h" for="ch" forName="Child1Accent7" refType="h" fact="0.0518"/>
                  <dgm:constr type="r" for="ch" forName="Child3Accent6" refType="w" fact="0.9461"/>
                  <dgm:constr type="t" for="ch" forName="Child3Accent6" refType="h" fact="0.6828"/>
                  <dgm:constr type="w" for="ch" forName="Child3Accent6" refType="w" fact="0.0283"/>
                  <dgm:constr type="h" for="ch" forName="Child3Accent6" refType="h" fact="0.0518"/>
                  <dgm:constr type="r" for="ch" forName="Child1Accent8" refType="w" fact="0.9915"/>
                  <dgm:constr type="t" for="ch" forName="Child1Accent8" refType="h" fact="0.128"/>
                  <dgm:constr type="w" for="ch" forName="Child1Accent8" refType="w" fact="0.0283"/>
                  <dgm:constr type="h" for="ch" forName="Child1Accent8" refType="h" fact="0.0518"/>
                  <dgm:constr type="r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r" for="ch" forName="Child3Accent7" refType="w" fact="0.9998"/>
                  <dgm:constr type="t" for="ch" forName="Child3Accent7" refType="h" fact="0.6828"/>
                  <dgm:constr type="w" for="ch" forName="Child3Accent7" refType="w" fact="0.0283"/>
                  <dgm:constr type="h" for="ch" forName="Child3Accent7" refType="h" fact="0.0518"/>
                  <dgm:constr type="r" for="ch" forName="Child4Accent1" refType="w" fact="0.6096"/>
                  <dgm:constr type="t" for="ch" forName="Child4Accent1" refType="h" fact="0.8"/>
                  <dgm:constr type="w" for="ch" forName="Child4Accent1" refType="w" fact="0.0566"/>
                  <dgm:constr type="h" for="ch" forName="Child4Accent1" refType="h" fact="0.1035"/>
                  <dgm:constr type="r" for="ch" forName="Child4Accent3" refType="w" fact="0.7002"/>
                  <dgm:constr type="t" for="ch" forName="Child4Accent3" refType="h" fact="0.9482"/>
                  <dgm:constr type="w" for="ch" forName="Child4Accent3" refType="w" fact="0.0283"/>
                  <dgm:constr type="h" for="ch" forName="Child4Accent3" refType="h" fact="0.0518"/>
                  <dgm:constr type="r" for="ch" forName="Child4Accent4" refType="w" fact="0.7585"/>
                  <dgm:constr type="t" for="ch" forName="Child4Accent4" refType="h" fact="0.9482"/>
                  <dgm:constr type="w" for="ch" forName="Child4Accent4" refType="w" fact="0.0283"/>
                  <dgm:constr type="h" for="ch" forName="Child4Accent4" refType="h" fact="0.0518"/>
                  <dgm:constr type="r" for="ch" forName="Child4Accent5" refType="w" fact="0.8167"/>
                  <dgm:constr type="t" for="ch" forName="Child4Accent5" refType="h" fact="0.9482"/>
                  <dgm:constr type="w" for="ch" forName="Child4Accent5" refType="w" fact="0.0283"/>
                  <dgm:constr type="h" for="ch" forName="Child4Accent5" refType="h" fact="0.0518"/>
                  <dgm:constr type="r" for="ch" forName="Child4Accent6" refType="w" fact="0.8749"/>
                  <dgm:constr type="t" for="ch" forName="Child4Accent6" refType="h" fact="0.9482"/>
                  <dgm:constr type="w" for="ch" forName="Child4Accent6" refType="w" fact="0.0283"/>
                  <dgm:constr type="h" for="ch" forName="Child4Accent6" refType="h" fact="0.0518"/>
                  <dgm:constr type="r" for="ch" forName="Child4Accent7" refType="w" fact="0.9332"/>
                  <dgm:constr type="t" for="ch" forName="Child4Accent7" refType="h" fact="0.9482"/>
                  <dgm:constr type="w" for="ch" forName="Child4Accent7" refType="w" fact="0.0283"/>
                  <dgm:constr type="h" for="ch" forName="Child4Accent7" refType="h" fact="0.0518"/>
                  <dgm:constr type="r" for="ch" forName="Child4Accent8" refType="w" fact="0.9914"/>
                  <dgm:constr type="t" for="ch" forName="Child4Accent8" refType="h" fact="0.9482"/>
                  <dgm:constr type="w" for="ch" forName="Child4Accent8" refType="w" fact="0.0283"/>
                  <dgm:constr type="h" for="ch" forName="Child4Accent8" refType="h" fact="0.0518"/>
                  <dgm:constr type="r" for="ch" forName="Child2Accent1" refType="w" fact="0.6842"/>
                  <dgm:constr type="t" for="ch" forName="Child2Accent1" refType="h" fact="0.3725"/>
                  <dgm:constr type="w" for="ch" forName="Child2Accent1" refType="w" fact="0.0566"/>
                  <dgm:constr type="h" for="ch" forName="Child2Accent1" refType="h" fact="0.1035"/>
                  <dgm:constr type="r" for="ch" forName="Child4Accent2" refType="w" fact="0.642"/>
                  <dgm:constr type="t" for="ch" forName="Child4Accent2" refType="h" fact="0.8993"/>
                  <dgm:constr type="w" for="ch" forName="Child4Accent2" refType="w" fact="0.0283"/>
                  <dgm:constr type="h" for="ch" forName="Child4Accent2" refType="h" fact="0.0518"/>
                  <dgm:constr type="r" for="ch" forName="Child1Accent2" refType="w" fact="0.6415"/>
                  <dgm:constr type="t" for="ch" forName="Child1Accent2" refType="h" fact="0.162"/>
                  <dgm:constr type="w" for="ch" forName="Child1Accent2" refType="w" fact="0.0283"/>
                  <dgm:constr type="h" for="ch" forName="Child1Accent2" refType="h" fact="0.0518"/>
                  <dgm:constr type="r" for="ch" forName="Child3Accent3" refType="w" fact="0.7849"/>
                  <dgm:constr type="t" for="ch" forName="Child3Accent3" refType="h" fact="0.6828"/>
                  <dgm:constr type="w" for="ch" forName="Child3Accent3" refType="w" fact="0.0283"/>
                  <dgm:constr type="h" for="ch" forName="Child3Accent3" refType="h" fact="0.0518"/>
                  <dgm:constr type="r" for="ch" forName="Child2Accent2" refType="w" fact="0.7311"/>
                  <dgm:constr type="t" for="ch" forName="Child2Accent2" refType="h" fact="0.3937"/>
                  <dgm:constr type="w" for="ch" forName="Child2Accent2" refType="w" fact="0.0283"/>
                  <dgm:constr type="h" for="ch" forName="Child2Accent2" refType="h" fact="0.0518"/>
                  <dgm:constr type="r" for="ch" forName="Child2Accent4" refType="w" fact="0.8386"/>
                  <dgm:constr type="t" for="ch" forName="Child2Accent4" refType="h" fact="0.3937"/>
                  <dgm:constr type="w" for="ch" forName="Child2Accent4" refType="w" fact="0.0283"/>
                  <dgm:constr type="h" for="ch" forName="Child2Accent4" refType="h" fact="0.0518"/>
                  <dgm:constr type="r" for="ch" forName="Child2Accent5" refType="w" fact="0.8923"/>
                  <dgm:constr type="t" for="ch" forName="Child2Accent5" refType="h" fact="0.3937"/>
                  <dgm:constr type="w" for="ch" forName="Child2Accent5" refType="w" fact="0.0283"/>
                  <dgm:constr type="h" for="ch" forName="Child2Accent5" refType="h" fact="0.0518"/>
                  <dgm:constr type="r" for="ch" forName="Child2Accent6" refType="w" fact="0.9461"/>
                  <dgm:constr type="t" for="ch" forName="Child2Accent6" refType="h" fact="0.3937"/>
                  <dgm:constr type="w" for="ch" forName="Child2Accent6" refType="w" fact="0.0283"/>
                  <dgm:constr type="h" for="ch" forName="Child2Accent6" refType="h" fact="0.0518"/>
                  <dgm:constr type="r" for="ch" forName="Child2Accent7" refType="w" fact="0.9998"/>
                  <dgm:constr type="t" for="ch" forName="Child2Accent7" refType="h" fact="0.3937"/>
                  <dgm:constr type="w" for="ch" forName="Child2Accent7" refType="w" fact="0.0283"/>
                  <dgm:constr type="h" for="ch" forName="Child2Accent7" refType="h" fact="0.0518"/>
                  <dgm:constr type="r" for="ch" forName="Child2Accent3" refType="w" fact="0.7849"/>
                  <dgm:constr type="t" for="ch" forName="Child2Accent3" refType="h" fact="0.3937"/>
                  <dgm:constr type="w" for="ch" forName="Child2Accent3" refType="w" fact="0.0283"/>
                  <dgm:constr type="h" for="ch" forName="Child2Accent3" refType="h" fact="0.0518"/>
                  <dgm:constr type="r" for="ch" forName="ParentAccent1" refType="w" fact="0.0283"/>
                  <dgm:constr type="t" for="ch" forName="ParentAccent1" refType="h" fact="0.5316"/>
                  <dgm:constr type="w" for="ch" forName="ParentAccent1" refType="w" fact="0.0283"/>
                  <dgm:constr type="h" for="ch" forName="ParentAccent1" refType="h" fact="0.0518"/>
                  <dgm:constr type="r" for="ch" forName="ParentAccent2" refType="w" fact="0.0801"/>
                  <dgm:constr type="t" for="ch" forName="ParentAccent2" refType="h" fact="0.5316"/>
                  <dgm:constr type="w" for="ch" forName="ParentAccent2" refType="w" fact="0.0283"/>
                  <dgm:constr type="h" for="ch" forName="ParentAccent2" refType="h" fact="0.0518"/>
                  <dgm:constr type="r" for="ch" forName="ParentAccent3" refType="w" fact="0.1318"/>
                  <dgm:constr type="t" for="ch" forName="ParentAccent3" refType="h" fact="0.5316"/>
                  <dgm:constr type="w" for="ch" forName="ParentAccent3" refType="w" fact="0.0283"/>
                  <dgm:constr type="h" for="ch" forName="ParentAccent3" refType="h" fact="0.0518"/>
                  <dgm:constr type="r" for="ch" forName="ParentAccent4" refType="w" fact="0.1836"/>
                  <dgm:constr type="t" for="ch" forName="ParentAccent4" refType="h" fact="0.5316"/>
                  <dgm:constr type="w" for="ch" forName="ParentAccent4" refType="w" fact="0.0283"/>
                  <dgm:constr type="h" for="ch" forName="ParentAccent4" refType="h" fact="0.0518"/>
                  <dgm:constr type="r" for="ch" forName="ParentAccent5" refType="w" fact="0.2354"/>
                  <dgm:constr type="t" for="ch" forName="ParentAccent5" refType="h" fact="0.5316"/>
                  <dgm:constr type="w" for="ch" forName="ParentAccent5" refType="w" fact="0.0283"/>
                  <dgm:constr type="h" for="ch" forName="ParentAccent5" refType="h" fact="0.0518"/>
                  <dgm:constr type="r" for="ch" forName="ParentAccent6" refType="w" fact="0.3154"/>
                  <dgm:constr type="t" for="ch" forName="ParentAccent6" refType="h" fact="0.5057"/>
                  <dgm:constr type="w" for="ch" forName="ParentAccent6" refType="w" fact="0.0566"/>
                  <dgm:constr type="h" for="ch" forName="ParentAccent6" refType="h" fact="0.1035"/>
                  <dgm:constr type="r" for="ch" forName="ParentAccent7" refType="w" fact="0.0744"/>
                  <dgm:constr type="t" for="ch" forName="ParentAccent7" refType="h" fact="0.4247"/>
                  <dgm:constr type="w" for="ch" forName="ParentAccent7" refType="w" fact="0.0283"/>
                  <dgm:constr type="h" for="ch" forName="ParentAccent7" refType="h" fact="0.0518"/>
                  <dgm:constr type="r" for="ch" forName="ParentAccent8" refType="w" fact="0.0744"/>
                  <dgm:constr type="t" for="ch" forName="ParentAccent8" refType="h" fact="0.6392"/>
                  <dgm:constr type="w" for="ch" forName="ParentAccent8" refType="w" fact="0.0283"/>
                  <dgm:constr type="h" for="ch" forName="ParentAccent8" refType="h" fact="0.0518"/>
                  <dgm:constr type="r" for="ch" forName="ParentAccent9" refType="w" fact="0.0491"/>
                  <dgm:constr type="t" for="ch" forName="ParentAccent9" refType="h" fact="0.4712"/>
                  <dgm:constr type="w" for="ch" forName="ParentAccent9" refType="w" fact="0.0283"/>
                  <dgm:constr type="h" for="ch" forName="ParentAccent9" refType="h" fact="0.0518"/>
                  <dgm:constr type="r" for="ch" forName="ParentAccent10" refType="w" fact="0.0475"/>
                  <dgm:constr type="t" for="ch" forName="ParentAccent10" refType="h" fact="0.593"/>
                  <dgm:constr type="w" for="ch" forName="ParentAccent10" refType="w" fact="0.0283"/>
                  <dgm:constr type="h" for="ch" forName="ParentAccent10" refType="h" fact="0.0518"/>
                  <dgm:constr type="r" for="ch" forName="Child4" refType="w" fact="0.9919"/>
                  <dgm:constr type="t" for="ch" forName="Child4" refType="h" fact="0.8184"/>
                  <dgm:constr type="w" for="ch" forName="Child4" refType="w" fact="0.3192"/>
                  <dgm:constr type="h" for="ch" forName="Child4" refType="h" fact="0.1294"/>
                  <dgm:constr type="r" for="ch" forName="Child3" refType="w"/>
                  <dgm:constr type="t" for="ch" forName="Child3" refType="h" fact="0.5547"/>
                  <dgm:constr type="w" for="ch" forName="Child3" refType="w" fact="0.297"/>
                  <dgm:constr type="h" for="ch" forName="Child3" refType="h" fact="0.1294"/>
                  <dgm:constr type="r" for="ch" forName="Child2" refType="w"/>
                  <dgm:constr type="t" for="ch" forName="Child2" refType="h" fact="0.2662"/>
                  <dgm:constr type="w" for="ch" forName="Child2" refType="w" fact="0.297"/>
                  <dgm:constr type="h" for="ch" forName="Child2" refType="h" fact="0.1294"/>
                  <dgm:constr type="r" for="ch" forName="Child1" refType="w" fact="0.9919"/>
                  <dgm:constr type="t" for="ch" forName="Child1" refType="h" fact="0"/>
                  <dgm:constr type="w" for="ch" forName="Child1" refType="w" fact="0.3192"/>
                  <dgm:constr type="h" for="ch" forName="Child1" refType="h" fact="0.1294"/>
                </dgm:constrLst>
              </dgm:if>
              <dgm:else name="Name20">
                <dgm:alg type="composite">
                  <dgm:param type="ar" val="1.3278"/>
                </dgm:alg>
                <dgm:constrLst>
                  <dgm:constr type="primFontSz" for="des" forName="Child1" val="65"/>
                  <dgm:constr type="primFontSz" for="des" forName="Child1" refType="primFontSz" refFor="des" refForName="Parent" op="lte"/>
                  <dgm:constr type="primFontSz" for="des" forName="Child2" refType="primFontSz" refFor="des" refForName="Parent" op="lte"/>
                  <dgm:constr type="primFontSz" for="des" forName="Child3" refType="primFontSz" refFor="des" refForName="Parent" op="lte"/>
                  <dgm:constr type="primFontSz" for="des" forName="Child4" refType="primFontSz" refFor="des" refForName="Parent" op="lte"/>
                  <dgm:constr type="primFontSz" for="des" forName="Child5" refType="primFontSz" refFor="des" refForName="Parent" op="lte"/>
                  <dgm:constr type="primFontSz" for="des" forName="Child2" refType="primFontSz" refFor="des" refForName="Child1" op="equ"/>
                  <dgm:constr type="primFontSz" for="des" forName="Child3" refType="primFontSz" refFor="des" refForName="Child1" op="equ"/>
                  <dgm:constr type="primFontSz" for="des" forName="Child4" refType="primFontSz" refFor="des" refForName="Child1" op="equ"/>
                  <dgm:constr type="primFontSz" for="des" forName="Child5" refType="primFontSz" refFor="des" refForName="Child1" op="equ"/>
                  <dgm:constr type="r" for="ch" forName="Child2Accent1" refType="w" fact="0.6564"/>
                  <dgm:constr type="t" for="ch" forName="Child2Accent1" refType="h" fact="0.3184"/>
                  <dgm:constr type="w" for="ch" forName="Child2Accent1" refType="w" fact="0.0574"/>
                  <dgm:constr type="h" for="ch" forName="Child2Accent1" refType="h" fact="0.0763"/>
                  <dgm:constr type="r" for="ch" forName="Child2Accent2" refType="w" fact="0.6932"/>
                  <dgm:constr type="t" for="ch" forName="Child2Accent2" refType="h" fact="0.2781"/>
                  <dgm:constr type="w" for="ch" forName="Child2Accent2" refType="w" fact="0.0287"/>
                  <dgm:constr type="h" for="ch" forName="Child2Accent2" refType="h" fact="0.0381"/>
                  <dgm:constr type="r" for="ch" forName="Child2Accent3" refType="w" fact="0.7545"/>
                  <dgm:constr type="t" for="ch" forName="Child2Accent3" refType="h" fact="0.2781"/>
                  <dgm:constr type="w" for="ch" forName="Child2Accent3" refType="w" fact="0.0287"/>
                  <dgm:constr type="h" for="ch" forName="Child2Accent3" refType="h" fact="0.0381"/>
                  <dgm:constr type="r" for="ch" forName="Child2Accent4" refType="w" fact="0.8158"/>
                  <dgm:constr type="t" for="ch" forName="Child2Accent4" refType="h" fact="0.2781"/>
                  <dgm:constr type="w" for="ch" forName="Child2Accent4" refType="w" fact="0.0287"/>
                  <dgm:constr type="h" for="ch" forName="Child2Accent4" refType="h" fact="0.0381"/>
                  <dgm:constr type="r" for="ch" forName="Child2Accent5" refType="w" fact="0.8771"/>
                  <dgm:constr type="t" for="ch" forName="Child2Accent5" refType="h" fact="0.2781"/>
                  <dgm:constr type="w" for="ch" forName="Child2Accent5" refType="w" fact="0.0287"/>
                  <dgm:constr type="h" for="ch" forName="Child2Accent5" refType="h" fact="0.0381"/>
                  <dgm:constr type="r" for="ch" forName="Child2Accent6" refType="w" fact="0.9385"/>
                  <dgm:constr type="t" for="ch" forName="Child2Accent6" refType="h" fact="0.2781"/>
                  <dgm:constr type="w" for="ch" forName="Child2Accent6" refType="w" fact="0.0287"/>
                  <dgm:constr type="h" for="ch" forName="Child2Accent6" refType="h" fact="0.0381"/>
                  <dgm:constr type="r" for="ch" forName="Child2Accent7" refType="w" fact="0.9998"/>
                  <dgm:constr type="t" for="ch" forName="Child2Accent7" refType="h" fact="0.2781"/>
                  <dgm:constr type="w" for="ch" forName="Child2Accent7" refType="w" fact="0.0287"/>
                  <dgm:constr type="h" for="ch" forName="Child2Accent7" refType="h" fact="0.0381"/>
                  <dgm:constr type="r" for="ch" forName="Child3Accent1" refType="w" fact="0.716"/>
                  <dgm:constr type="t" for="ch" forName="Child3Accent1" refType="h" fact="0.5061"/>
                  <dgm:constr type="w" for="ch" forName="Child3Accent1" refType="w" fact="0.0574"/>
                  <dgm:constr type="h" for="ch" forName="Child3Accent1" refType="h" fact="0.0763"/>
                  <dgm:constr type="r" for="ch" forName="Child3Accent2" refType="w" fact="0.7728"/>
                  <dgm:constr type="t" for="ch" forName="Child3Accent2" refType="h" fact="0.5252"/>
                  <dgm:constr type="w" for="ch" forName="Child3Accent2" refType="w" fact="0.0287"/>
                  <dgm:constr type="h" for="ch" forName="Child3Accent2" refType="h" fact="0.0381"/>
                  <dgm:constr type="r" for="ch" forName="Child3Accent3" refType="w" fact="0.8295"/>
                  <dgm:constr type="t" for="ch" forName="Child3Accent3" refType="h" fact="0.5252"/>
                  <dgm:constr type="w" for="ch" forName="Child3Accent3" refType="w" fact="0.0287"/>
                  <dgm:constr type="h" for="ch" forName="Child3Accent3" refType="h" fact="0.0381"/>
                  <dgm:constr type="r" for="ch" forName="Child3Accent4" refType="w" fact="0.8863"/>
                  <dgm:constr type="t" for="ch" forName="Child3Accent4" refType="h" fact="0.5252"/>
                  <dgm:constr type="w" for="ch" forName="Child3Accent4" refType="w" fact="0.0287"/>
                  <dgm:constr type="h" for="ch" forName="Child3Accent4" refType="h" fact="0.0381"/>
                  <dgm:constr type="r" for="ch" forName="Child3Accent5" refType="w" fact="0.943"/>
                  <dgm:constr type="t" for="ch" forName="Child3Accent5" refType="h" fact="0.5252"/>
                  <dgm:constr type="w" for="ch" forName="Child3Accent5" refType="w" fact="0.0287"/>
                  <dgm:constr type="h" for="ch" forName="Child3Accent5" refType="h" fact="0.0381"/>
                  <dgm:constr type="r" for="ch" forName="Child3Accent6" refType="w" fact="0.9998"/>
                  <dgm:constr type="t" for="ch" forName="Child3Accent6" refType="h" fact="0.5252"/>
                  <dgm:constr type="w" for="ch" forName="Child3Accent6" refType="w" fact="0.0287"/>
                  <dgm:constr type="h" for="ch" forName="Child3Accent6" refType="h" fact="0.0381"/>
                  <dgm:constr type="r" for="ch" forName="Child3Accent7" refType="w" fact="0"/>
                  <dgm:constr type="t" for="ch" forName="Child3Accent7" refType="h" fact="0"/>
                  <dgm:constr type="w" for="ch" forName="Child3Accent7" refType="w" fact="0"/>
                  <dgm:constr type="h" for="ch" forName="Child3Accent7" refType="h" fact="0"/>
                  <dgm:constr type="r" for="ch" forName="Child4Accent1" refType="w" fact="0.6564"/>
                  <dgm:constr type="t" for="ch" forName="Child4Accent1" refType="h" fact="0.6908"/>
                  <dgm:constr type="w" for="ch" forName="Child4Accent1" refType="w" fact="0.0574"/>
                  <dgm:constr type="h" for="ch" forName="Child4Accent1" refType="h" fact="0.0763"/>
                  <dgm:constr type="r" for="ch" forName="Child4Accent2" refType="w" fact="0.6932"/>
                  <dgm:constr type="t" for="ch" forName="Child4Accent2" refType="h" fact="0.7684"/>
                  <dgm:constr type="w" for="ch" forName="Child4Accent2" refType="w" fact="0.0287"/>
                  <dgm:constr type="h" for="ch" forName="Child4Accent2" refType="h" fact="0.0381"/>
                  <dgm:constr type="r" for="ch" forName="Child4Accent3" refType="w" fact="0.7545"/>
                  <dgm:constr type="t" for="ch" forName="Child4Accent3" refType="h" fact="0.7684"/>
                  <dgm:constr type="w" for="ch" forName="Child4Accent3" refType="w" fact="0.0287"/>
                  <dgm:constr type="h" for="ch" forName="Child4Accent3" refType="h" fact="0.0381"/>
                  <dgm:constr type="r" for="ch" forName="Child4Accent4" refType="w" fact="0.8158"/>
                  <dgm:constr type="t" for="ch" forName="Child4Accent4" refType="h" fact="0.7684"/>
                  <dgm:constr type="w" for="ch" forName="Child4Accent4" refType="w" fact="0.0287"/>
                  <dgm:constr type="h" for="ch" forName="Child4Accent4" refType="h" fact="0.0381"/>
                  <dgm:constr type="r" for="ch" forName="Child4Accent5" refType="w" fact="0.8771"/>
                  <dgm:constr type="t" for="ch" forName="Child4Accent5" refType="h" fact="0.7684"/>
                  <dgm:constr type="w" for="ch" forName="Child4Accent5" refType="w" fact="0.0287"/>
                  <dgm:constr type="h" for="ch" forName="Child4Accent5" refType="h" fact="0.0381"/>
                  <dgm:constr type="r" for="ch" forName="Child4Accent6" refType="w" fact="0.9385"/>
                  <dgm:constr type="t" for="ch" forName="Child4Accent6" refType="h" fact="0.7684"/>
                  <dgm:constr type="w" for="ch" forName="Child4Accent6" refType="w" fact="0.0287"/>
                  <dgm:constr type="h" for="ch" forName="Child4Accent6" refType="h" fact="0.0381"/>
                  <dgm:constr type="r" for="ch" forName="Child4Accent7" refType="w" fact="0.9998"/>
                  <dgm:constr type="t" for="ch" forName="Child4Accent7" refType="h" fact="0.7684"/>
                  <dgm:constr type="w" for="ch" forName="Child4Accent7" refType="w" fact="0.0287"/>
                  <dgm:constr type="h" for="ch" forName="Child4Accent7" refType="h" fact="0.0381"/>
                  <dgm:constr type="r" for="ch" forName="Child4Accent8" refType="w" fact="0"/>
                  <dgm:constr type="t" for="ch" forName="Child4Accent8" refType="h" fact="0"/>
                  <dgm:constr type="w" for="ch" forName="Child4Accent8" refType="w" fact="0"/>
                  <dgm:constr type="h" for="ch" forName="Child4Accent8" refType="h" fact="0"/>
                  <dgm:constr type="r" for="ch" forName="ParentAccent1" refType="w" fact="0.0287"/>
                  <dgm:constr type="t" for="ch" forName="ParentAccent1" refType="h" fact="0.5252"/>
                  <dgm:constr type="w" for="ch" forName="ParentAccent1" refType="w" fact="0.0287"/>
                  <dgm:constr type="h" for="ch" forName="ParentAccent1" refType="h" fact="0.0381"/>
                  <dgm:constr type="r" for="ch" forName="ParentAccent2" refType="w" fact="0.0813"/>
                  <dgm:constr type="t" for="ch" forName="ParentAccent2" refType="h" fact="0.5252"/>
                  <dgm:constr type="w" for="ch" forName="ParentAccent2" refType="w" fact="0.0287"/>
                  <dgm:constr type="h" for="ch" forName="ParentAccent2" refType="h" fact="0.0381"/>
                  <dgm:constr type="r" for="ch" forName="ParentAccent3" refType="w" fact="0.1339"/>
                  <dgm:constr type="t" for="ch" forName="ParentAccent3" refType="h" fact="0.5252"/>
                  <dgm:constr type="w" for="ch" forName="ParentAccent3" refType="w" fact="0.0287"/>
                  <dgm:constr type="h" for="ch" forName="ParentAccent3" refType="h" fact="0.0381"/>
                  <dgm:constr type="r" for="ch" forName="ParentAccent4" refType="w" fact="0.1864"/>
                  <dgm:constr type="t" for="ch" forName="ParentAccent4" refType="h" fact="0.5252"/>
                  <dgm:constr type="w" for="ch" forName="ParentAccent4" refType="w" fact="0.0287"/>
                  <dgm:constr type="h" for="ch" forName="ParentAccent4" refType="h" fact="0.0381"/>
                  <dgm:constr type="r" for="ch" forName="ParentAccent5" refType="w" fact="0.239"/>
                  <dgm:constr type="t" for="ch" forName="ParentAccent5" refType="h" fact="0.5252"/>
                  <dgm:constr type="w" for="ch" forName="ParentAccent5" refType="w" fact="0.0287"/>
                  <dgm:constr type="h" for="ch" forName="ParentAccent5" refType="h" fact="0.0381"/>
                  <dgm:constr type="r" for="ch" forName="ParentAccent6" refType="w" fact="0.3203"/>
                  <dgm:constr type="t" for="ch" forName="ParentAccent6" refType="h" fact="0.5061"/>
                  <dgm:constr type="w" for="ch" forName="ParentAccent6" refType="w" fact="0.0574"/>
                  <dgm:constr type="h" for="ch" forName="ParentAccent6" refType="h" fact="0.0763"/>
                  <dgm:constr type="r" for="ch" forName="ParentAccent7" refType="w" fact="0.0755"/>
                  <dgm:constr type="t" for="ch" forName="ParentAccent7" refType="h" fact="0.4464"/>
                  <dgm:constr type="w" for="ch" forName="ParentAccent7" refType="w" fact="0.0287"/>
                  <dgm:constr type="h" for="ch" forName="ParentAccent7" refType="h" fact="0.0381"/>
                  <dgm:constr type="r" for="ch" forName="ParentAccent8" refType="w" fact="0.0755"/>
                  <dgm:constr type="t" for="ch" forName="ParentAccent8" refType="h" fact="0.6045"/>
                  <dgm:constr type="w" for="ch" forName="ParentAccent8" refType="w" fact="0.0287"/>
                  <dgm:constr type="h" for="ch" forName="ParentAccent8" refType="h" fact="0.0381"/>
                  <dgm:constr type="r" for="ch" forName="ParentAccent9" refType="w" fact="0.0499"/>
                  <dgm:constr type="t" for="ch" forName="ParentAccent9" refType="h" fact="0.4807"/>
                  <dgm:constr type="w" for="ch" forName="ParentAccent9" refType="w" fact="0.0287"/>
                  <dgm:constr type="h" for="ch" forName="ParentAccent9" refType="h" fact="0.0381"/>
                  <dgm:constr type="r" for="ch" forName="ParentAccent10" refType="w" fact="0.0482"/>
                  <dgm:constr type="t" for="ch" forName="ParentAccent10" refType="h" fact="0.5705"/>
                  <dgm:constr type="w" for="ch" forName="ParentAccent10" refType="w" fact="0.0287"/>
                  <dgm:constr type="h" for="ch" forName="ParentAccent10" refType="h" fact="0.0381"/>
                  <dgm:constr type="r" for="ch" forName="Child1Accent1" refType="w" fact="0.5181"/>
                  <dgm:constr type="t" for="ch" forName="Child1Accent1" refType="h" fact="0.2457"/>
                  <dgm:constr type="w" for="ch" forName="Child1Accent1" refType="w" fact="0.0574"/>
                  <dgm:constr type="h" for="ch" forName="Child1Accent1" refType="h" fact="0.0763"/>
                  <dgm:constr type="r" for="ch" forName="Child1Accent2" refType="w" fact="0.5542"/>
                  <dgm:constr type="t" for="ch" forName="Child1Accent2" refType="h" fact="0.2004"/>
                  <dgm:constr type="w" for="ch" forName="Child1Accent2" refType="w" fact="0.0287"/>
                  <dgm:constr type="h" for="ch" forName="Child1Accent2" refType="h" fact="0.0381"/>
                  <dgm:constr type="r" for="ch" forName="Child1Accent3" refType="w" fact="0.5946"/>
                  <dgm:constr type="t" for="ch" forName="Child1Accent3" refType="h" fact="0.1445"/>
                  <dgm:constr type="w" for="ch" forName="Child1Accent3" refType="w" fact="0.0287"/>
                  <dgm:constr type="h" for="ch" forName="Child1Accent3" refType="h" fact="0.0381"/>
                  <dgm:constr type="r" for="ch" forName="Child1Accent4" refType="w" fact="0.6347"/>
                  <dgm:constr type="t" for="ch" forName="Child1Accent4" refType="h" fact="0.097"/>
                  <dgm:constr type="w" for="ch" forName="Child1Accent4" refType="w" fact="0.0287"/>
                  <dgm:constr type="h" for="ch" forName="Child1Accent4" refType="h" fact="0.0381"/>
                  <dgm:constr type="r" for="ch" forName="Child1Accent5" refType="w" fact="0.696"/>
                  <dgm:constr type="t" for="ch" forName="Child1Accent5" refType="h" fact="0.097"/>
                  <dgm:constr type="w" for="ch" forName="Child1Accent5" refType="w" fact="0.0287"/>
                  <dgm:constr type="h" for="ch" forName="Child1Accent5" refType="h" fact="0.0381"/>
                  <dgm:constr type="r" for="ch" forName="Child1Accent6" refType="w" fact="0.7574"/>
                  <dgm:constr type="t" for="ch" forName="Child1Accent6" refType="h" fact="0.097"/>
                  <dgm:constr type="w" for="ch" forName="Child1Accent6" refType="w" fact="0.0287"/>
                  <dgm:constr type="h" for="ch" forName="Child1Accent6" refType="h" fact="0.0381"/>
                  <dgm:constr type="r" for="ch" forName="Child1Accent7" refType="w" fact="0.8187"/>
                  <dgm:constr type="t" for="ch" forName="Child1Accent7" refType="h" fact="0.097"/>
                  <dgm:constr type="w" for="ch" forName="Child1Accent7" refType="w" fact="0.0287"/>
                  <dgm:constr type="h" for="ch" forName="Child1Accent7" refType="h" fact="0.0381"/>
                  <dgm:constr type="r" for="ch" forName="Child1Accent8" refType="w" fact="0.88"/>
                  <dgm:constr type="t" for="ch" forName="Child1Accent8" refType="h" fact="0.097"/>
                  <dgm:constr type="w" for="ch" forName="Child1Accent8" refType="w" fact="0.0287"/>
                  <dgm:constr type="h" for="ch" forName="Child1Accent8" refType="h" fact="0.0381"/>
                  <dgm:constr type="r" for="ch" forName="Child1Accent9" refType="w" fact="0.9413"/>
                  <dgm:constr type="t" for="ch" forName="Child1Accent9" refType="h" fact="0.097"/>
                  <dgm:constr type="w" for="ch" forName="Child1Accent9" refType="w" fact="0.0287"/>
                  <dgm:constr type="h" for="ch" forName="Child1Accent9" refType="h" fact="0.0381"/>
                  <dgm:constr type="r" for="ch" forName="Child5Accent1" refType="w" fact="0.5181"/>
                  <dgm:constr type="t" for="ch" forName="Child5Accent1" refType="h" fact="0.7601"/>
                  <dgm:constr type="w" for="ch" forName="Child5Accent1" refType="w" fact="0.0574"/>
                  <dgm:constr type="h" for="ch" forName="Child5Accent1" refType="h" fact="0.0763"/>
                  <dgm:constr type="r" for="ch" forName="Child5Accent2" refType="w" fact="0.547"/>
                  <dgm:constr type="t" for="ch" forName="Child5Accent2" refType="h" fact="0.8375"/>
                  <dgm:constr type="w" for="ch" forName="Child5Accent2" refType="w" fact="0.0287"/>
                  <dgm:constr type="h" for="ch" forName="Child5Accent2" refType="h" fact="0.0381"/>
                  <dgm:constr type="r" for="ch" forName="Child5Accent3" refType="w" fact="0.5882"/>
                  <dgm:constr type="t" for="ch" forName="Child5Accent3" refType="h" fact="0.8991"/>
                  <dgm:constr type="w" for="ch" forName="Child5Accent3" refType="w" fact="0.0287"/>
                  <dgm:constr type="h" for="ch" forName="Child5Accent3" refType="h" fact="0.0381"/>
                  <dgm:constr type="r" for="ch" forName="Child5Accent4" refType="w" fact="0.6347"/>
                  <dgm:constr type="t" for="ch" forName="Child5Accent4" refType="h" fact="0.9619"/>
                  <dgm:constr type="w" for="ch" forName="Child5Accent4" refType="w" fact="0.0287"/>
                  <dgm:constr type="h" for="ch" forName="Child5Accent4" refType="h" fact="0.0381"/>
                  <dgm:constr type="r" for="ch" forName="Child5Accent5" refType="w" fact="0.696"/>
                  <dgm:constr type="t" for="ch" forName="Child5Accent5" refType="h" fact="0.9619"/>
                  <dgm:constr type="w" for="ch" forName="Child5Accent5" refType="w" fact="0.0287"/>
                  <dgm:constr type="h" for="ch" forName="Child5Accent5" refType="h" fact="0.0381"/>
                  <dgm:constr type="r" for="ch" forName="Child5Accent6" refType="w" fact="0.7574"/>
                  <dgm:constr type="t" for="ch" forName="Child5Accent6" refType="h" fact="0.9619"/>
                  <dgm:constr type="w" for="ch" forName="Child5Accent6" refType="w" fact="0.0287"/>
                  <dgm:constr type="h" for="ch" forName="Child5Accent6" refType="h" fact="0.0381"/>
                  <dgm:constr type="r" for="ch" forName="Child5Accent7" refType="w" fact="0.8187"/>
                  <dgm:constr type="t" for="ch" forName="Child5Accent7" refType="h" fact="0.9619"/>
                  <dgm:constr type="w" for="ch" forName="Child5Accent7" refType="w" fact="0.0287"/>
                  <dgm:constr type="h" for="ch" forName="Child5Accent7" refType="h" fact="0.0381"/>
                  <dgm:constr type="r" for="ch" forName="Child5Accent8" refType="w" fact="0.88"/>
                  <dgm:constr type="t" for="ch" forName="Child5Accent8" refType="h" fact="0.9619"/>
                  <dgm:constr type="w" for="ch" forName="Child5Accent8" refType="w" fact="0.0287"/>
                  <dgm:constr type="h" for="ch" forName="Child5Accent8" refType="h" fact="0.0381"/>
                  <dgm:constr type="r" for="ch" forName="Child5Accent9" refType="w" fact="0.9423"/>
                  <dgm:constr type="t" for="ch" forName="Child5Accent9" refType="h" fact="0.9619"/>
                  <dgm:constr type="w" for="ch" forName="Child5Accent9" refType="w" fact="0.0287"/>
                  <dgm:constr type="h" for="ch" forName="Child5Accent9" refType="h" fact="0.0381"/>
                  <dgm:constr type="r" for="ch" forName="Child5" refType="w" fact="0.9419"/>
                  <dgm:constr type="t" for="ch" forName="Child5" refType="h" fact="0.8635"/>
                  <dgm:constr type="w" for="ch" forName="Child5" refType="w" fact="0.3364"/>
                  <dgm:constr type="h" for="ch" forName="Child5" refType="h" fact="0.0981"/>
                  <dgm:constr type="r" for="ch" forName="Child4" refType="w"/>
                  <dgm:constr type="t" for="ch" forName="Child4" refType="h" fact="0.6701"/>
                  <dgm:constr type="w" for="ch" forName="Child4" refType="w" fact="0.3364"/>
                  <dgm:constr type="h" for="ch" forName="Child4" refType="h" fact="0.0981"/>
                  <dgm:constr type="r" for="ch" forName="Child3" refType="w"/>
                  <dgm:constr type="t" for="ch" forName="Child3" refType="h" fact="0.4276"/>
                  <dgm:constr type="w" for="ch" forName="Child3" refType="w" fact="0.2544"/>
                  <dgm:constr type="h" for="ch" forName="Child3" refType="h" fact="0.0981"/>
                  <dgm:constr type="r" for="ch" forName="Child2" refType="w"/>
                  <dgm:constr type="t" for="ch" forName="Child2" refType="h" fact="0.1798"/>
                  <dgm:constr type="w" for="ch" forName="Child2" refType="w" fact="0.3364"/>
                  <dgm:constr type="h" for="ch" forName="Child2" refType="h" fact="0.0981"/>
                  <dgm:constr type="r" for="ch" forName="Child1" refType="w" fact="0.9419"/>
                  <dgm:constr type="t" for="ch" forName="Child1" refType="h" fact="0"/>
                  <dgm:constr type="w" for="ch" forName="Child1" refType="w" fact="0.3364"/>
                  <dgm:constr type="h" for="ch" forName="Child1" refType="h" fact="0.0981"/>
                  <dgm:constr type="r" for="ch" forName="Parent" refType="w" fact="0.6347"/>
                  <dgm:constr type="t" for="ch" forName="Parent" refType="h" fact="0.3513"/>
                  <dgm:constr type="w" for="ch" forName="Parent" refType="w" fact="0.2906"/>
                  <dgm:constr type="h" for="ch" forName="Parent" refType="h" fact="0.3859"/>
                </dgm:constrLst>
              </dgm:else>
            </dgm:choose>
          </dgm:else>
        </dgm:choose>
        <dgm:layoutNode name="ParentAccent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8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9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10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" styleLbl="alignNode1">
          <dgm:varLst>
            <dgm:chMax val="5"/>
            <dgm:chPref val="3"/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presOf axis="self" ptType="node"/>
          <dgm:constrLst>
            <dgm:constr type="lMarg" refType="primFontSz" fact="0.1"/>
            <dgm:constr type="rMarg" refType="primFontSz" fact="0.1"/>
            <dgm:constr type="tMarg" refType="primFontSz" fact="0.1"/>
            <dgm:constr type="bMarg" refType="primFontSz" fact="0.1"/>
          </dgm:constrLst>
          <dgm:ruleLst>
            <dgm:rule type="primFontSz" val="5" fact="NaN" max="NaN"/>
          </dgm:ruleLst>
        </dgm:layoutNode>
        <dgm:forEach name="Name21" axis="ch" ptType="node" cnt="1">
          <dgm:layoutNode name="Child1Accent1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2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3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4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5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6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7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8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9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" styleLbl="revTx">
            <dgm:varLst>
              <dgm:chMax/>
              <dgm:chPref val="0"/>
              <dgm:bulletEnabled val="1"/>
            </dgm:varLst>
            <dgm:alg type="tx">
              <dgm:param type="parTxLTRAlign" val="l"/>
              <dgm:param type="txAnchorVert" val="b"/>
              <dgm:param type="txAnchorVertCh" val="b"/>
            </dgm:alg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"/>
              <dgm:constr type="bMarg" refType="primFontSz" fact="0"/>
            </dgm:constrLst>
            <dgm:ruleLst>
              <dgm:rule type="primFontSz" val="5" fact="NaN" max="NaN"/>
            </dgm:ruleLst>
          </dgm:layoutNode>
        </dgm:forEach>
        <dgm:forEach name="Name22" axis="ch" ptType="node" st="2" cnt="1">
          <dgm:layoutNode name="Child2Accent1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2Accent2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2Accent3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2Accent4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2Accent5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2Accent6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2Accent7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2" styleLbl="revTx">
            <dgm:varLst>
              <dgm:chMax/>
              <dgm:chPref val="0"/>
              <dgm:bulletEnabled val="1"/>
            </dgm:varLst>
            <dgm:alg type="tx">
              <dgm:param type="parTxLTRAlign" val="l"/>
              <dgm:param type="txAnchorVert" val="b"/>
              <dgm:param type="txAnchorVertCh" val="b"/>
            </dgm:alg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"/>
              <dgm:constr type="bMarg" refType="primFontSz" fact="0"/>
            </dgm:constrLst>
            <dgm:ruleLst>
              <dgm:rule type="primFontSz" val="5" fact="NaN" max="NaN"/>
            </dgm:ruleLst>
          </dgm:layoutNode>
        </dgm:forEach>
        <dgm:forEach name="Name23" axis="ch" ptType="node" st="3" cnt="1">
          <dgm:layoutNode name="Child3Accent1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3Accent2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3Accent3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3Accent4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3Accent5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3Accent6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3Accent7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3" styleLbl="revTx">
            <dgm:varLst>
              <dgm:chMax/>
              <dgm:chPref val="0"/>
              <dgm:bulletEnabled val="1"/>
            </dgm:varLst>
            <dgm:alg type="tx">
              <dgm:param type="parTxLTRAlign" val="l"/>
              <dgm:param type="txAnchorVert" val="b"/>
              <dgm:param type="txAnchorVertCh" val="b"/>
            </dgm:alg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"/>
              <dgm:constr type="bMarg" refType="primFontSz" fact="0"/>
            </dgm:constrLst>
            <dgm:ruleLst>
              <dgm:rule type="primFontSz" val="5" fact="NaN" max="NaN"/>
            </dgm:ruleLst>
          </dgm:layoutNode>
        </dgm:forEach>
        <dgm:forEach name="Name24" axis="ch" ptType="node" st="4" cnt="1">
          <dgm:layoutNode name="Child4Accent1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Accent2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Accent3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Accent4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Accent5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Accent6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Accent7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Accent8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" styleLbl="revTx">
            <dgm:varLst>
              <dgm:chMax/>
              <dgm:chPref val="0"/>
              <dgm:bulletEnabled val="1"/>
            </dgm:varLst>
            <dgm:alg type="tx">
              <dgm:param type="parTxLTRAlign" val="l"/>
              <dgm:param type="txAnchorVert" val="b"/>
              <dgm:param type="txAnchorVertCh" val="b"/>
            </dgm:alg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"/>
              <dgm:constr type="bMarg" refType="primFontSz" fact="0"/>
            </dgm:constrLst>
            <dgm:ruleLst>
              <dgm:rule type="primFontSz" val="5" fact="NaN" max="NaN"/>
            </dgm:ruleLst>
          </dgm:layoutNode>
        </dgm:forEach>
        <dgm:forEach name="Name25" axis="ch" ptType="node" st="5" cnt="1">
          <dgm:layoutNode name="Child5Accent1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2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3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4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5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6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7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8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9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" styleLbl="revTx">
            <dgm:varLst>
              <dgm:chMax/>
              <dgm:chPref val="0"/>
              <dgm:bulletEnabled val="1"/>
            </dgm:varLst>
            <dgm:alg type="tx">
              <dgm:param type="parTxLTRAlign" val="l"/>
              <dgm:param type="txAnchorVert" val="b"/>
              <dgm:param type="txAnchorVertCh" val="b"/>
            </dgm:alg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"/>
              <dgm:constr type="bMarg" refType="primFontSz" fact="0"/>
            </dgm:constrLst>
            <dgm:ruleLst>
              <dgm:rule type="primFontSz" val="5" fact="NaN" max="NaN"/>
            </dgm:ruleLst>
          </dgm:layoutNode>
        </dgm:forEach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1/layout/ConvergingText">
  <dgm:title val="Converging Text"/>
  <dgm:desc val="Use to show multiple steps or parts that merge into a whole. Limited to one Level 1 shape that contains text and a maximum of five Level 2 shapes."/>
  <dgm:catLst>
    <dgm:cat type="process" pri="6500"/>
    <dgm:cat type="officeonline" pri="5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</dgm:cxnLst>
      <dgm:bg/>
      <dgm:whole/>
    </dgm:dataModel>
  </dgm:clrData>
  <dgm:layoutNode name="Name0">
    <dgm:varLst>
      <dgm:chMax/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vertAlign" val="mid"/>
          <dgm:param type="nodeVertAlign" val="mid"/>
          <dgm:param type="horzAlign" val="ctr"/>
        </dgm:alg>
      </dgm:if>
      <dgm:else name="Name3">
        <dgm:alg type="lin">
          <dgm:param type="linDir" val="fromR"/>
          <dgm:param type="vertAlign" val="mid"/>
          <dgm:param type="nodeVertAlign" val="mid"/>
          <dgm:param type="horzAlign" val="ct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" op="equ" val="65"/>
      <dgm:constr type="primFontSz" for="des" forName="Child1" op="equ" val="65"/>
      <dgm:constr type="primFontSz" for="des" forName="Child2" refType="primFontSz" refFor="des" refForName="Child1" op="equ"/>
      <dgm:constr type="primFontSz" for="des" forName="Child3" refType="primFontSz" refFor="des" refForName="Child1" op="equ"/>
      <dgm:constr type="primFontSz" for="des" forName="Child4" refType="primFontSz" refFor="des" refForName="Child1" op="equ"/>
      <dgm:constr type="primFontSz" for="des" forName="Child5" refType="primFontSz" refFor="des" refForName="Child1" op="equ"/>
      <dgm:constr type="primFontSz" for="des" forName="Child1" refType="primFontSz" refFor="des" refForName="Parent" op="lte"/>
      <dgm:constr type="primFontSz" for="des" forName="Child2" refType="primFontSz" refFor="des" refForName="Parent" op="lte"/>
      <dgm:constr type="primFontSz" for="des" forName="Child3" refType="primFontSz" refFor="des" refForName="Parent" op="lte"/>
      <dgm:constr type="primFontSz" for="des" forName="Child4" refType="primFontSz" refFor="des" refForName="Parent" op="lte"/>
      <dgm:constr type="primFontSz" for="des" forName="Child5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.05"/>
      <dgm:constr type="w" for="ch" forName="sibTrans" refType="w" refFor="ch" refForName="composite" op="equ" fact="0.05"/>
      <dgm:constr type="h" for="ch" forName="sibTrans" refType="w" refFor="ch" refForName="sibTrans" op="equ"/>
    </dgm:constrLst>
    <dgm:forEach name="nodesForEach" axis="ch" ptType="node">
      <dgm:layoutNode name="composite">
        <dgm:choose name="Name4">
          <dgm:if name="Name5" func="var" arg="dir" op="equ" val="norm">
            <dgm:choose name="Name6">
              <dgm:if name="Name7" axis="ch" ptType="node" func="cnt" op="equ" val="0">
                <dgm:alg type="composite">
                  <dgm:param type="ar" val="2.1059"/>
                </dgm:alg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 fact="0.4749"/>
                  <dgm:constr type="h" for="ch" forName="Parent" refType="h"/>
                  <dgm:constr type="l" for="ch" forName="ParentAccent1" refType="w" fact="0.9531"/>
                  <dgm:constr type="t" for="ch" forName="ParentAccent1" refType="h" fact="0.4506"/>
                  <dgm:constr type="w" for="ch" forName="ParentAccent1" refType="w" fact="0.0469"/>
                  <dgm:constr type="h" for="ch" forName="ParentAccent1" refType="h" fact="0.0988"/>
                  <dgm:constr type="l" for="ch" forName="ParentAccent2" refType="w" fact="0.8734"/>
                  <dgm:constr type="t" for="ch" forName="ParentAccent2" refType="h" fact="0.4506"/>
                  <dgm:constr type="w" for="ch" forName="ParentAccent2" refType="w" fact="0.0469"/>
                  <dgm:constr type="h" for="ch" forName="ParentAccent2" refType="h" fact="0.0988"/>
                  <dgm:constr type="l" for="ch" forName="ParentAccent3" refType="w" fact="0.7937"/>
                  <dgm:constr type="t" for="ch" forName="ParentAccent3" refType="h" fact="0.4506"/>
                  <dgm:constr type="w" for="ch" forName="ParentAccent3" refType="w" fact="0.0469"/>
                  <dgm:constr type="h" for="ch" forName="ParentAccent3" refType="h" fact="0.0988"/>
                  <dgm:constr type="l" for="ch" forName="ParentAccent4" refType="w" fact="0.714"/>
                  <dgm:constr type="t" for="ch" forName="ParentAccent4" refType="h" fact="0.4506"/>
                  <dgm:constr type="w" for="ch" forName="ParentAccent4" refType="w" fact="0.0469"/>
                  <dgm:constr type="h" for="ch" forName="ParentAccent4" refType="h" fact="0.0988"/>
                  <dgm:constr type="l" for="ch" forName="ParentAccent5" refType="w" fact="0.6343"/>
                  <dgm:constr type="t" for="ch" forName="ParentAccent5" refType="h" fact="0.4506"/>
                  <dgm:constr type="w" for="ch" forName="ParentAccent5" refType="w" fact="0.0469"/>
                  <dgm:constr type="h" for="ch" forName="ParentAccent5" refType="h" fact="0.0988"/>
                  <dgm:constr type="l" for="ch" forName="ParentAccent6" refType="w" fact="0.5076"/>
                  <dgm:constr type="t" for="ch" forName="ParentAccent6" refType="h" fact="0.4012"/>
                  <dgm:constr type="w" for="ch" forName="ParentAccent6" refType="w" fact="0.0939"/>
                  <dgm:constr type="h" for="ch" forName="ParentAccent6" refType="h" fact="0.1976"/>
                  <dgm:constr type="l" for="ch" forName="ParentAccent7" refType="w" fact="0.8766"/>
                  <dgm:constr type="t" for="ch" forName="ParentAccent7" refType="h" fact="0.2465"/>
                  <dgm:constr type="w" for="ch" forName="ParentAccent7" refType="w" fact="0.0469"/>
                  <dgm:constr type="h" for="ch" forName="ParentAccent7" refType="h" fact="0.0988"/>
                  <dgm:constr type="l" for="ch" forName="ParentAccent8" refType="w" fact="0.8766"/>
                  <dgm:constr type="t" for="ch" forName="ParentAccent8" refType="h" fact="0.6562"/>
                  <dgm:constr type="w" for="ch" forName="ParentAccent8" refType="w" fact="0.0469"/>
                  <dgm:constr type="h" for="ch" forName="ParentAccent8" refType="h" fact="0.0988"/>
                  <dgm:constr type="l" for="ch" forName="ParentAccent9" refType="w" fact="0.9185"/>
                  <dgm:constr type="t" for="ch" forName="ParentAccent9" refType="h" fact="0.3353"/>
                  <dgm:constr type="w" for="ch" forName="ParentAccent9" refType="w" fact="0.0469"/>
                  <dgm:constr type="h" for="ch" forName="ParentAccent9" refType="h" fact="0.0988"/>
                  <dgm:constr type="l" for="ch" forName="ParentAccent10" refType="w" fact="0.9213"/>
                  <dgm:constr type="t" for="ch" forName="ParentAccent10" refType="h" fact="0.5679"/>
                  <dgm:constr type="w" for="ch" forName="ParentAccent10" refType="w" fact="0.0469"/>
                  <dgm:constr type="h" for="ch" forName="ParentAccent10" refType="h" fact="0.0988"/>
                </dgm:constrLst>
              </dgm:if>
              <dgm:if name="Name8" axis="ch" ptType="node" func="cnt" op="equ" val="1">
                <dgm:alg type="composite">
                  <dgm:param type="ar" val="3.4411"/>
                </dgm:alg>
                <dgm:constrLst>
                  <dgm:constr type="l" for="ch" forName="Child1Accent1" refType="w" fact="0.284"/>
                  <dgm:constr type="t" for="ch" forName="Child1Accent1" refType="h" fact="0.4012"/>
                  <dgm:constr type="w" for="ch" forName="Child1Accent1" refType="w" fact="0.0574"/>
                  <dgm:constr type="h" for="ch" forName="Child1Accent1" refType="h" fact="0.1976"/>
                  <dgm:constr type="l" for="ch" forName="Child1Accent2" refType="w" fact="0.2272"/>
                  <dgm:constr type="t" for="ch" forName="Child1Accent2" refType="h" fact="0.4506"/>
                  <dgm:constr type="w" for="ch" forName="Child1Accent2" refType="w" fact="0.0287"/>
                  <dgm:constr type="h" for="ch" forName="Child1Accent2" refType="h" fact="0.0988"/>
                  <dgm:constr type="l" for="ch" forName="Child1Accent3" refType="w" fact="0.1705"/>
                  <dgm:constr type="t" for="ch" forName="Child1Accent3" refType="h" fact="0.4506"/>
                  <dgm:constr type="w" for="ch" forName="Child1Accent3" refType="w" fact="0.0287"/>
                  <dgm:constr type="h" for="ch" forName="Child1Accent3" refType="h" fact="0.0988"/>
                  <dgm:constr type="l" for="ch" forName="Child1Accent4" refType="w" fact="0.1137"/>
                  <dgm:constr type="t" for="ch" forName="Child1Accent4" refType="h" fact="0.4506"/>
                  <dgm:constr type="w" for="ch" forName="Child1Accent4" refType="w" fact="0.0287"/>
                  <dgm:constr type="h" for="ch" forName="Child1Accent4" refType="h" fact="0.0988"/>
                  <dgm:constr type="l" for="ch" forName="Child1Accent5" refType="w" fact="0.057"/>
                  <dgm:constr type="t" for="ch" forName="Child1Accent5" refType="h" fact="0.4506"/>
                  <dgm:constr type="w" for="ch" forName="Child1Accent5" refType="w" fact="0.0287"/>
                  <dgm:constr type="h" for="ch" forName="Child1Accent5" refType="h" fact="0.0988"/>
                  <dgm:constr type="l" for="ch" forName="Child1Accent6" refType="w" fact="0.0002"/>
                  <dgm:constr type="t" for="ch" forName="Child1Accent6" refType="h" fact="0.4506"/>
                  <dgm:constr type="w" for="ch" forName="Child1Accent6" refType="w" fact="0.0287"/>
                  <dgm:constr type="h" for="ch" forName="Child1Accent6" refType="h" fact="0.0988"/>
                  <dgm:constr type="l" for="ch" forName="Child1Accent7" refType="w" fact="0"/>
                  <dgm:constr type="t" for="ch" forName="Child1Accent7" refType="h" fact="0"/>
                  <dgm:constr type="w" for="ch" forName="Child1Accent7" refType="w" fact="0"/>
                  <dgm:constr type="h" for="ch" forName="Child1Accent7" refType="h" fact="0"/>
                  <dgm:constr type="l" for="ch" forName="Child1Accent8" refType="w" fact="0"/>
                  <dgm:constr type="t" for="ch" forName="Child1Accent8" refType="h" fact="0"/>
                  <dgm:constr type="w" for="ch" forName="Child1Accent8" refType="w" fact="0"/>
                  <dgm:constr type="h" for="ch" forName="Child1Accent8" refType="h" fact="0"/>
                  <dgm:constr type="l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l" for="ch" forName="ParentAccent1" refType="w" fact="0.9713"/>
                  <dgm:constr type="t" for="ch" forName="ParentAccent1" refType="h" fact="0.4506"/>
                  <dgm:constr type="w" for="ch" forName="ParentAccent1" refType="w" fact="0.0287"/>
                  <dgm:constr type="h" for="ch" forName="ParentAccent1" refType="h" fact="0.0988"/>
                  <dgm:constr type="l" for="ch" forName="ParentAccent2" refType="w" fact="0.9187"/>
                  <dgm:constr type="t" for="ch" forName="ParentAccent2" refType="h" fact="0.4506"/>
                  <dgm:constr type="w" for="ch" forName="ParentAccent2" refType="w" fact="0.0287"/>
                  <dgm:constr type="h" for="ch" forName="ParentAccent2" refType="h" fact="0.0988"/>
                  <dgm:constr type="l" for="ch" forName="ParentAccent3" refType="w" fact="0.8661"/>
                  <dgm:constr type="t" for="ch" forName="ParentAccent3" refType="h" fact="0.4506"/>
                  <dgm:constr type="w" for="ch" forName="ParentAccent3" refType="w" fact="0.0287"/>
                  <dgm:constr type="h" for="ch" forName="ParentAccent3" refType="h" fact="0.0988"/>
                  <dgm:constr type="l" for="ch" forName="ParentAccent4" refType="w" fact="0.8136"/>
                  <dgm:constr type="t" for="ch" forName="ParentAccent4" refType="h" fact="0.4506"/>
                  <dgm:constr type="w" for="ch" forName="ParentAccent4" refType="w" fact="0.0287"/>
                  <dgm:constr type="h" for="ch" forName="ParentAccent4" refType="h" fact="0.0988"/>
                  <dgm:constr type="l" for="ch" forName="ParentAccent5" refType="w" fact="0.761"/>
                  <dgm:constr type="t" for="ch" forName="ParentAccent5" refType="h" fact="0.4506"/>
                  <dgm:constr type="w" for="ch" forName="ParentAccent5" refType="w" fact="0.0287"/>
                  <dgm:constr type="h" for="ch" forName="ParentAccent5" refType="h" fact="0.0988"/>
                  <dgm:constr type="l" for="ch" forName="ParentAccent6" refType="w" fact="0.6797"/>
                  <dgm:constr type="t" for="ch" forName="ParentAccent6" refType="h" fact="0.4012"/>
                  <dgm:constr type="w" for="ch" forName="ParentAccent6" refType="w" fact="0.0574"/>
                  <dgm:constr type="h" for="ch" forName="ParentAccent6" refType="h" fact="0.1976"/>
                  <dgm:constr type="l" for="ch" forName="ParentAccent7" refType="w" fact="0.9245"/>
                  <dgm:constr type="t" for="ch" forName="ParentAccent7" refType="h" fact="0.2465"/>
                  <dgm:constr type="w" for="ch" forName="ParentAccent7" refType="w" fact="0.0287"/>
                  <dgm:constr type="h" for="ch" forName="ParentAccent7" refType="h" fact="0.0988"/>
                  <dgm:constr type="l" for="ch" forName="ParentAccent8" refType="w" fact="0.9245"/>
                  <dgm:constr type="t" for="ch" forName="ParentAccent8" refType="h" fact="0.6562"/>
                  <dgm:constr type="w" for="ch" forName="ParentAccent8" refType="w" fact="0.0287"/>
                  <dgm:constr type="h" for="ch" forName="ParentAccent8" refType="h" fact="0.0988"/>
                  <dgm:constr type="l" for="ch" forName="ParentAccent9" refType="w" fact="0.9501"/>
                  <dgm:constr type="t" for="ch" forName="ParentAccent9" refType="h" fact="0.3353"/>
                  <dgm:constr type="w" for="ch" forName="ParentAccent9" refType="w" fact="0.0287"/>
                  <dgm:constr type="h" for="ch" forName="ParentAccent9" refType="h" fact="0.0988"/>
                  <dgm:constr type="l" for="ch" forName="ParentAccent10" refType="w" fact="0.9518"/>
                  <dgm:constr type="t" for="ch" forName="ParentAccent10" refType="h" fact="0.5679"/>
                  <dgm:constr type="w" for="ch" forName="ParentAccent10" refType="w" fact="0.0287"/>
                  <dgm:constr type="h" for="ch" forName="ParentAccent10" refType="h" fact="0.0988"/>
                  <dgm:constr type="l" for="ch" forName="Child1" refType="w" fact="0"/>
                  <dgm:constr type="t" for="ch" forName="Child1" refType="h" fact="0.1978"/>
                  <dgm:constr type="w" for="ch" forName="Child1" refType="w" fact="0.2544"/>
                  <dgm:constr type="h" for="ch" forName="Child1" refType="h" fact="0.2541"/>
                  <dgm:constr type="l" for="ch" forName="Parent" refType="w" fact="0.3653"/>
                  <dgm:constr type="t" for="ch" forName="Parent" refType="h" fact="0"/>
                  <dgm:constr type="w" for="ch" forName="Parent" refType="w" fact="0.2906"/>
                  <dgm:constr type="h" for="ch" forName="Parent" refType="h"/>
                </dgm:constrLst>
              </dgm:if>
              <dgm:if name="Name9" axis="ch" ptType="node" func="cnt" op="equ" val="2">
                <dgm:alg type="composite">
                  <dgm:param type="ar" val="2.1185"/>
                </dgm:alg>
                <dgm:constrLst>
                  <dgm:constr type="l" for="ch" forName="Child1Accent1" refType="w" fact="0.3436"/>
                  <dgm:constr type="t" for="ch" forName="Child1Accent1" refType="h" fact="0.2211"/>
                  <dgm:constr type="w" for="ch" forName="Child1Accent1" refType="w" fact="0.0574"/>
                  <dgm:constr type="h" for="ch" forName="Child1Accent1" refType="h" fact="0.1217"/>
                  <dgm:constr type="l" for="ch" forName="Child1Accent2" refType="w" fact="0.3068"/>
                  <dgm:constr type="t" for="ch" forName="Child1Accent2" refType="h" fact="0.1569"/>
                  <dgm:constr type="w" for="ch" forName="Child1Accent2" refType="w" fact="0.0287"/>
                  <dgm:constr type="h" for="ch" forName="Child1Accent2" refType="h" fact="0.0608"/>
                  <dgm:constr type="l" for="ch" forName="Child1Accent3" refType="w" fact="0.2455"/>
                  <dgm:constr type="t" for="ch" forName="Child1Accent3" refType="h" fact="0.1569"/>
                  <dgm:constr type="w" for="ch" forName="Child1Accent3" refType="w" fact="0.0287"/>
                  <dgm:constr type="h" for="ch" forName="Child1Accent3" refType="h" fact="0.0608"/>
                  <dgm:constr type="l" for="ch" forName="Child1Accent4" refType="w" fact="0.1842"/>
                  <dgm:constr type="t" for="ch" forName="Child1Accent4" refType="h" fact="0.1569"/>
                  <dgm:constr type="w" for="ch" forName="Child1Accent4" refType="w" fact="0.0287"/>
                  <dgm:constr type="h" for="ch" forName="Child1Accent4" refType="h" fact="0.0608"/>
                  <dgm:constr type="l" for="ch" forName="Child1Accent5" refType="w" fact="0.1229"/>
                  <dgm:constr type="t" for="ch" forName="Child1Accent5" refType="h" fact="0.1569"/>
                  <dgm:constr type="w" for="ch" forName="Child1Accent5" refType="w" fact="0.0287"/>
                  <dgm:constr type="h" for="ch" forName="Child1Accent5" refType="h" fact="0.0608"/>
                  <dgm:constr type="l" for="ch" forName="Child1Accent6" refType="w" fact="0.0615"/>
                  <dgm:constr type="t" for="ch" forName="Child1Accent6" refType="h" fact="0.1569"/>
                  <dgm:constr type="w" for="ch" forName="Child1Accent6" refType="w" fact="0.0287"/>
                  <dgm:constr type="h" for="ch" forName="Child1Accent6" refType="h" fact="0.0608"/>
                  <dgm:constr type="l" for="ch" forName="Child1Accent7" refType="w" fact="0.0002"/>
                  <dgm:constr type="t" for="ch" forName="Child1Accent7" refType="h" fact="0.1569"/>
                  <dgm:constr type="w" for="ch" forName="Child1Accent7" refType="w" fact="0.0287"/>
                  <dgm:constr type="h" for="ch" forName="Child1Accent7" refType="h" fact="0.0608"/>
                  <dgm:constr type="l" for="ch" forName="Child1Accent8" refType="w" fact="0"/>
                  <dgm:constr type="t" for="ch" forName="Child1Accent8" refType="h" fact="0"/>
                  <dgm:constr type="w" for="ch" forName="Child1Accent8" refType="w" fact="0"/>
                  <dgm:constr type="h" for="ch" forName="Child1Accent8" refType="h" fact="0"/>
                  <dgm:constr type="l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l" for="ch" forName="Child2Accent1" refType="w" fact="0.3436"/>
                  <dgm:constr type="t" for="ch" forName="Child2Accent1" refType="h" fact="0.8153"/>
                  <dgm:constr type="w" for="ch" forName="Child2Accent1" refType="w" fact="0.0574"/>
                  <dgm:constr type="h" for="ch" forName="Child2Accent1" refType="h" fact="0.1217"/>
                  <dgm:constr type="l" for="ch" forName="Child2Accent2" refType="w" fact="0.3068"/>
                  <dgm:constr type="t" for="ch" forName="Child2Accent2" refType="h" fact="0.9392"/>
                  <dgm:constr type="w" for="ch" forName="Child2Accent2" refType="w" fact="0.0287"/>
                  <dgm:constr type="h" for="ch" forName="Child2Accent2" refType="h" fact="0.0608"/>
                  <dgm:constr type="l" for="ch" forName="Child2Accent3" refType="w" fact="0.2455"/>
                  <dgm:constr type="t" for="ch" forName="Child2Accent3" refType="h" fact="0.9392"/>
                  <dgm:constr type="w" for="ch" forName="Child2Accent3" refType="w" fact="0.0287"/>
                  <dgm:constr type="h" for="ch" forName="Child2Accent3" refType="h" fact="0.0608"/>
                  <dgm:constr type="l" for="ch" forName="Child2Accent4" refType="w" fact="0.1842"/>
                  <dgm:constr type="t" for="ch" forName="Child2Accent4" refType="h" fact="0.9392"/>
                  <dgm:constr type="w" for="ch" forName="Child2Accent4" refType="w" fact="0.0287"/>
                  <dgm:constr type="h" for="ch" forName="Child2Accent4" refType="h" fact="0.0608"/>
                  <dgm:constr type="l" for="ch" forName="Child2Accent5" refType="w" fact="0.1229"/>
                  <dgm:constr type="t" for="ch" forName="Child2Accent5" refType="h" fact="0.9392"/>
                  <dgm:constr type="w" for="ch" forName="Child2Accent5" refType="w" fact="0.0287"/>
                  <dgm:constr type="h" for="ch" forName="Child2Accent5" refType="h" fact="0.0608"/>
                  <dgm:constr type="l" for="ch" forName="Child2Accent6" refType="w" fact="0.0615"/>
                  <dgm:constr type="t" for="ch" forName="Child2Accent6" refType="h" fact="0.9392"/>
                  <dgm:constr type="w" for="ch" forName="Child2Accent6" refType="w" fact="0.0287"/>
                  <dgm:constr type="h" for="ch" forName="Child2Accent6" refType="h" fact="0.0608"/>
                  <dgm:constr type="l" for="ch" forName="Child2Accent7" refType="w" fact="0.0002"/>
                  <dgm:constr type="t" for="ch" forName="Child2Accent7" refType="h" fact="0.9392"/>
                  <dgm:constr type="w" for="ch" forName="Child2Accent7" refType="w" fact="0.0287"/>
                  <dgm:constr type="h" for="ch" forName="Child2Accent7" refType="h" fact="0.0608"/>
                  <dgm:constr type="l" for="ch" forName="ParentAccent1" refType="w" fact="0.9713"/>
                  <dgm:constr type="t" for="ch" forName="ParentAccent1" refType="h" fact="0.5511"/>
                  <dgm:constr type="w" for="ch" forName="ParentAccent1" refType="w" fact="0.0287"/>
                  <dgm:constr type="h" for="ch" forName="ParentAccent1" refType="h" fact="0.0608"/>
                  <dgm:constr type="l" for="ch" forName="ParentAccent2" refType="w" fact="0.9187"/>
                  <dgm:constr type="t" for="ch" forName="ParentAccent2" refType="h" fact="0.5511"/>
                  <dgm:constr type="w" for="ch" forName="ParentAccent2" refType="w" fact="0.0287"/>
                  <dgm:constr type="h" for="ch" forName="ParentAccent2" refType="h" fact="0.0608"/>
                  <dgm:constr type="l" for="ch" forName="ParentAccent3" refType="w" fact="0.8661"/>
                  <dgm:constr type="t" for="ch" forName="ParentAccent3" refType="h" fact="0.5511"/>
                  <dgm:constr type="w" for="ch" forName="ParentAccent3" refType="w" fact="0.0287"/>
                  <dgm:constr type="h" for="ch" forName="ParentAccent3" refType="h" fact="0.0608"/>
                  <dgm:constr type="l" for="ch" forName="ParentAccent4" refType="w" fact="0.8136"/>
                  <dgm:constr type="t" for="ch" forName="ParentAccent4" refType="h" fact="0.5511"/>
                  <dgm:constr type="w" for="ch" forName="ParentAccent4" refType="w" fact="0.0287"/>
                  <dgm:constr type="h" for="ch" forName="ParentAccent4" refType="h" fact="0.0608"/>
                  <dgm:constr type="l" for="ch" forName="ParentAccent5" refType="w" fact="0.761"/>
                  <dgm:constr type="t" for="ch" forName="ParentAccent5" refType="h" fact="0.5511"/>
                  <dgm:constr type="w" for="ch" forName="ParentAccent5" refType="w" fact="0.0287"/>
                  <dgm:constr type="h" for="ch" forName="ParentAccent5" refType="h" fact="0.0608"/>
                  <dgm:constr type="l" for="ch" forName="ParentAccent6" refType="w" fact="0.6797"/>
                  <dgm:constr type="t" for="ch" forName="ParentAccent6" refType="h" fact="0.5207"/>
                  <dgm:constr type="w" for="ch" forName="ParentAccent6" refType="w" fact="0.0574"/>
                  <dgm:constr type="h" for="ch" forName="ParentAccent6" refType="h" fact="0.1217"/>
                  <dgm:constr type="l" for="ch" forName="ParentAccent7" refType="w" fact="0.9245"/>
                  <dgm:constr type="t" for="ch" forName="ParentAccent7" refType="h" fact="0.4255"/>
                  <dgm:constr type="w" for="ch" forName="ParentAccent7" refType="w" fact="0.0287"/>
                  <dgm:constr type="h" for="ch" forName="ParentAccent7" refType="h" fact="0.0608"/>
                  <dgm:constr type="l" for="ch" forName="ParentAccent8" refType="w" fact="0.9245"/>
                  <dgm:constr type="t" for="ch" forName="ParentAccent8" refType="h" fact="0.6776"/>
                  <dgm:constr type="w" for="ch" forName="ParentAccent8" refType="w" fact="0.0287"/>
                  <dgm:constr type="h" for="ch" forName="ParentAccent8" refType="h" fact="0.0608"/>
                  <dgm:constr type="l" for="ch" forName="ParentAccent9" refType="w" fact="0.9501"/>
                  <dgm:constr type="t" for="ch" forName="ParentAccent9" refType="h" fact="0.4801"/>
                  <dgm:constr type="w" for="ch" forName="ParentAccent9" refType="w" fact="0.0287"/>
                  <dgm:constr type="h" for="ch" forName="ParentAccent9" refType="h" fact="0.0608"/>
                  <dgm:constr type="l" for="ch" forName="ParentAccent10" refType="w" fact="0.9518"/>
                  <dgm:constr type="t" for="ch" forName="ParentAccent10" refType="h" fact="0.6233"/>
                  <dgm:constr type="w" for="ch" forName="ParentAccent10" refType="w" fact="0.0287"/>
                  <dgm:constr type="h" for="ch" forName="ParentAccent10" refType="h" fact="0.0608"/>
                  <dgm:constr type="l" for="ch" forName="Child2" refType="w" fact="0"/>
                  <dgm:constr type="t" for="ch" forName="Child2" refType="h" fact="0.7822"/>
                  <dgm:constr type="w" for="ch" forName="Child2" refType="w" fact="0.3364"/>
                  <dgm:constr type="h" for="ch" forName="Child2" refType="h" fact="0.1564"/>
                  <dgm:constr type="l" for="ch" forName="Child1" refType="w" fact="0"/>
                  <dgm:constr type="t" for="ch" forName="Child1" refType="h" fact="0"/>
                  <dgm:constr type="w" for="ch" forName="Child1" refType="w" fact="0.3364"/>
                  <dgm:constr type="h" for="ch" forName="Child1" refType="h" fact="0.1564"/>
                  <dgm:constr type="l" for="ch" forName="Parent" refType="w" fact="0.3653"/>
                  <dgm:constr type="t" for="ch" forName="Parent" refType="h" fact="0.2737"/>
                  <dgm:constr type="w" for="ch" forName="Parent" refType="w" fact="0.2906"/>
                  <dgm:constr type="h" for="ch" forName="Parent" refType="h" fact="0.6157"/>
                </dgm:constrLst>
              </dgm:if>
              <dgm:if name="Name10" axis="ch" ptType="node" func="cnt" op="equ" val="3">
                <dgm:alg type="composite">
                  <dgm:param type="ar" val="2.1185"/>
                </dgm:alg>
                <dgm:constrLst>
                  <dgm:constr type="l" for="ch" forName="Child1Accent1" refType="w" fact="0.3436"/>
                  <dgm:constr type="t" for="ch" forName="Child1Accent1" refType="h" fact="0.2211"/>
                  <dgm:constr type="w" for="ch" forName="Child1Accent1" refType="w" fact="0.0574"/>
                  <dgm:constr type="h" for="ch" forName="Child1Accent1" refType="h" fact="0.1217"/>
                  <dgm:constr type="l" for="ch" forName="Child1Accent2" refType="w" fact="0.3068"/>
                  <dgm:constr type="t" for="ch" forName="Child1Accent2" refType="h" fact="0.1569"/>
                  <dgm:constr type="w" for="ch" forName="Child1Accent2" refType="w" fact="0.0287"/>
                  <dgm:constr type="h" for="ch" forName="Child1Accent2" refType="h" fact="0.0608"/>
                  <dgm:constr type="l" for="ch" forName="Child1Accent3" refType="w" fact="0.2455"/>
                  <dgm:constr type="t" for="ch" forName="Child1Accent3" refType="h" fact="0.1569"/>
                  <dgm:constr type="w" for="ch" forName="Child1Accent3" refType="w" fact="0.0287"/>
                  <dgm:constr type="h" for="ch" forName="Child1Accent3" refType="h" fact="0.0608"/>
                  <dgm:constr type="l" for="ch" forName="Child1Accent4" refType="w" fact="0.1842"/>
                  <dgm:constr type="t" for="ch" forName="Child1Accent4" refType="h" fact="0.1569"/>
                  <dgm:constr type="w" for="ch" forName="Child1Accent4" refType="w" fact="0.0287"/>
                  <dgm:constr type="h" for="ch" forName="Child1Accent4" refType="h" fact="0.0608"/>
                  <dgm:constr type="l" for="ch" forName="Child1Accent5" refType="w" fact="0.1229"/>
                  <dgm:constr type="t" for="ch" forName="Child1Accent5" refType="h" fact="0.1569"/>
                  <dgm:constr type="w" for="ch" forName="Child1Accent5" refType="w" fact="0.0287"/>
                  <dgm:constr type="h" for="ch" forName="Child1Accent5" refType="h" fact="0.0608"/>
                  <dgm:constr type="l" for="ch" forName="Child2Accent1" refType="w" fact="0.284"/>
                  <dgm:constr type="t" for="ch" forName="Child2Accent1" refType="h" fact="0.5207"/>
                  <dgm:constr type="w" for="ch" forName="Child2Accent1" refType="w" fact="0.0574"/>
                  <dgm:constr type="h" for="ch" forName="Child2Accent1" refType="h" fact="0.1217"/>
                  <dgm:constr type="l" for="ch" forName="Child2Accent2" refType="w" fact="0.2272"/>
                  <dgm:constr type="t" for="ch" forName="Child2Accent2" refType="h" fact="0.5511"/>
                  <dgm:constr type="w" for="ch" forName="Child2Accent2" refType="w" fact="0.0287"/>
                  <dgm:constr type="h" for="ch" forName="Child2Accent2" refType="h" fact="0.0608"/>
                  <dgm:constr type="l" for="ch" forName="Child2Accent3" refType="w" fact="0.1705"/>
                  <dgm:constr type="t" for="ch" forName="Child2Accent3" refType="h" fact="0.5511"/>
                  <dgm:constr type="w" for="ch" forName="Child2Accent3" refType="w" fact="0.0287"/>
                  <dgm:constr type="h" for="ch" forName="Child2Accent3" refType="h" fact="0.0608"/>
                  <dgm:constr type="l" for="ch" forName="Child2Accent4" refType="w" fact="0.1137"/>
                  <dgm:constr type="t" for="ch" forName="Child2Accent4" refType="h" fact="0.5511"/>
                  <dgm:constr type="w" for="ch" forName="Child2Accent4" refType="w" fact="0.0287"/>
                  <dgm:constr type="h" for="ch" forName="Child2Accent4" refType="h" fact="0.0608"/>
                  <dgm:constr type="l" for="ch" forName="Child1Accent6" refType="w" fact="0.0615"/>
                  <dgm:constr type="t" for="ch" forName="Child1Accent6" refType="h" fact="0.1569"/>
                  <dgm:constr type="w" for="ch" forName="Child1Accent6" refType="w" fact="0.0287"/>
                  <dgm:constr type="h" for="ch" forName="Child1Accent6" refType="h" fact="0.0608"/>
                  <dgm:constr type="l" for="ch" forName="Child2Accent5" refType="w" fact="0.057"/>
                  <dgm:constr type="t" for="ch" forName="Child2Accent5" refType="h" fact="0.5511"/>
                  <dgm:constr type="w" for="ch" forName="Child2Accent5" refType="w" fact="0.0287"/>
                  <dgm:constr type="h" for="ch" forName="Child2Accent5" refType="h" fact="0.0608"/>
                  <dgm:constr type="l" for="ch" forName="Child1Accent7" refType="w" fact="0.0002"/>
                  <dgm:constr type="t" for="ch" forName="Child1Accent7" refType="h" fact="0.1569"/>
                  <dgm:constr type="w" for="ch" forName="Child1Accent7" refType="w" fact="0.0287"/>
                  <dgm:constr type="h" for="ch" forName="Child1Accent7" refType="h" fact="0.0608"/>
                  <dgm:constr type="l" for="ch" forName="Child1Accent8" refType="w" fact="0"/>
                  <dgm:constr type="t" for="ch" forName="Child1Accent8" refType="h" fact="0"/>
                  <dgm:constr type="w" for="ch" forName="Child1Accent8" refType="w" fact="0"/>
                  <dgm:constr type="h" for="ch" forName="Child1Accent8" refType="h" fact="0"/>
                  <dgm:constr type="l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l" for="ch" forName="Child2Accent6" refType="w" fact="0.0002"/>
                  <dgm:constr type="t" for="ch" forName="Child2Accent6" refType="h" fact="0.5511"/>
                  <dgm:constr type="w" for="ch" forName="Child2Accent6" refType="w" fact="0.0287"/>
                  <dgm:constr type="h" for="ch" forName="Child2Accent6" refType="h" fact="0.0608"/>
                  <dgm:constr type="l" for="ch" forName="Child2Accent7" refType="w" fact="0"/>
                  <dgm:constr type="t" for="ch" forName="Child2Accent7" refType="h" fact="0"/>
                  <dgm:constr type="w" for="ch" forName="Child2Accent7" refType="w" fact="0"/>
                  <dgm:constr type="h" for="ch" forName="Child2Accent7" refType="h" fact="0"/>
                  <dgm:constr type="l" for="ch" forName="Child3Accent1" refType="w" fact="0.3436"/>
                  <dgm:constr type="t" for="ch" forName="Child3Accent1" refType="h" fact="0.8153"/>
                  <dgm:constr type="w" for="ch" forName="Child3Accent1" refType="w" fact="0.0574"/>
                  <dgm:constr type="h" for="ch" forName="Child3Accent1" refType="h" fact="0.1217"/>
                  <dgm:constr type="l" for="ch" forName="Child3Accent2" refType="w" fact="0.3068"/>
                  <dgm:constr type="t" for="ch" forName="Child3Accent2" refType="h" fact="0.9392"/>
                  <dgm:constr type="w" for="ch" forName="Child3Accent2" refType="w" fact="0.0287"/>
                  <dgm:constr type="h" for="ch" forName="Child3Accent2" refType="h" fact="0.0608"/>
                  <dgm:constr type="l" for="ch" forName="Child3Accent3" refType="w" fact="0.2455"/>
                  <dgm:constr type="t" for="ch" forName="Child3Accent3" refType="h" fact="0.9392"/>
                  <dgm:constr type="w" for="ch" forName="Child3Accent3" refType="w" fact="0.0287"/>
                  <dgm:constr type="h" for="ch" forName="Child3Accent3" refType="h" fact="0.0608"/>
                  <dgm:constr type="l" for="ch" forName="Child3Accent4" refType="w" fact="0.1842"/>
                  <dgm:constr type="t" for="ch" forName="Child3Accent4" refType="h" fact="0.9392"/>
                  <dgm:constr type="w" for="ch" forName="Child3Accent4" refType="w" fact="0.0287"/>
                  <dgm:constr type="h" for="ch" forName="Child3Accent4" refType="h" fact="0.0608"/>
                  <dgm:constr type="l" for="ch" forName="Child3Accent5" refType="w" fact="0.1229"/>
                  <dgm:constr type="t" for="ch" forName="Child3Accent5" refType="h" fact="0.9392"/>
                  <dgm:constr type="w" for="ch" forName="Child3Accent5" refType="w" fact="0.0287"/>
                  <dgm:constr type="h" for="ch" forName="Child3Accent5" refType="h" fact="0.0608"/>
                  <dgm:constr type="l" for="ch" forName="Child3Accent6" refType="w" fact="0.0615"/>
                  <dgm:constr type="t" for="ch" forName="Child3Accent6" refType="h" fact="0.9392"/>
                  <dgm:constr type="w" for="ch" forName="Child3Accent6" refType="w" fact="0.0287"/>
                  <dgm:constr type="h" for="ch" forName="Child3Accent6" refType="h" fact="0.0608"/>
                  <dgm:constr type="l" for="ch" forName="Child3Accent7" refType="w" fact="0.0002"/>
                  <dgm:constr type="t" for="ch" forName="Child3Accent7" refType="h" fact="0.9392"/>
                  <dgm:constr type="w" for="ch" forName="Child3Accent7" refType="w" fact="0.0287"/>
                  <dgm:constr type="h" for="ch" forName="Child3Accent7" refType="h" fact="0.0608"/>
                  <dgm:constr type="l" for="ch" forName="ParentAccent1" refType="w" fact="0.9713"/>
                  <dgm:constr type="t" for="ch" forName="ParentAccent1" refType="h" fact="0.5511"/>
                  <dgm:constr type="w" for="ch" forName="ParentAccent1" refType="w" fact="0.0287"/>
                  <dgm:constr type="h" for="ch" forName="ParentAccent1" refType="h" fact="0.0608"/>
                  <dgm:constr type="l" for="ch" forName="ParentAccent2" refType="w" fact="0.9187"/>
                  <dgm:constr type="t" for="ch" forName="ParentAccent2" refType="h" fact="0.5511"/>
                  <dgm:constr type="w" for="ch" forName="ParentAccent2" refType="w" fact="0.0287"/>
                  <dgm:constr type="h" for="ch" forName="ParentAccent2" refType="h" fact="0.0608"/>
                  <dgm:constr type="l" for="ch" forName="ParentAccent3" refType="w" fact="0.8661"/>
                  <dgm:constr type="t" for="ch" forName="ParentAccent3" refType="h" fact="0.5511"/>
                  <dgm:constr type="w" for="ch" forName="ParentAccent3" refType="w" fact="0.0287"/>
                  <dgm:constr type="h" for="ch" forName="ParentAccent3" refType="h" fact="0.0608"/>
                  <dgm:constr type="l" for="ch" forName="ParentAccent4" refType="w" fact="0.8136"/>
                  <dgm:constr type="t" for="ch" forName="ParentAccent4" refType="h" fact="0.5511"/>
                  <dgm:constr type="w" for="ch" forName="ParentAccent4" refType="w" fact="0.0287"/>
                  <dgm:constr type="h" for="ch" forName="ParentAccent4" refType="h" fact="0.0608"/>
                  <dgm:constr type="l" for="ch" forName="ParentAccent5" refType="w" fact="0.761"/>
                  <dgm:constr type="t" for="ch" forName="ParentAccent5" refType="h" fact="0.5511"/>
                  <dgm:constr type="w" for="ch" forName="ParentAccent5" refType="w" fact="0.0287"/>
                  <dgm:constr type="h" for="ch" forName="ParentAccent5" refType="h" fact="0.0608"/>
                  <dgm:constr type="l" for="ch" forName="ParentAccent6" refType="w" fact="0.6797"/>
                  <dgm:constr type="t" for="ch" forName="ParentAccent6" refType="h" fact="0.5207"/>
                  <dgm:constr type="w" for="ch" forName="ParentAccent6" refType="w" fact="0.0574"/>
                  <dgm:constr type="h" for="ch" forName="ParentAccent6" refType="h" fact="0.1217"/>
                  <dgm:constr type="l" for="ch" forName="ParentAccent7" refType="w" fact="0.9245"/>
                  <dgm:constr type="t" for="ch" forName="ParentAccent7" refType="h" fact="0.4255"/>
                  <dgm:constr type="w" for="ch" forName="ParentAccent7" refType="w" fact="0.0287"/>
                  <dgm:constr type="h" for="ch" forName="ParentAccent7" refType="h" fact="0.0608"/>
                  <dgm:constr type="l" for="ch" forName="ParentAccent8" refType="w" fact="0.9245"/>
                  <dgm:constr type="t" for="ch" forName="ParentAccent8" refType="h" fact="0.6776"/>
                  <dgm:constr type="w" for="ch" forName="ParentAccent8" refType="w" fact="0.0287"/>
                  <dgm:constr type="h" for="ch" forName="ParentAccent8" refType="h" fact="0.0608"/>
                  <dgm:constr type="l" for="ch" forName="ParentAccent9" refType="w" fact="0.9501"/>
                  <dgm:constr type="t" for="ch" forName="ParentAccent9" refType="h" fact="0.4801"/>
                  <dgm:constr type="w" for="ch" forName="ParentAccent9" refType="w" fact="0.0287"/>
                  <dgm:constr type="h" for="ch" forName="ParentAccent9" refType="h" fact="0.0608"/>
                  <dgm:constr type="l" for="ch" forName="ParentAccent10" refType="w" fact="0.9518"/>
                  <dgm:constr type="t" for="ch" forName="ParentAccent10" refType="h" fact="0.6233"/>
                  <dgm:constr type="w" for="ch" forName="ParentAccent10" refType="w" fact="0.0287"/>
                  <dgm:constr type="h" for="ch" forName="ParentAccent10" refType="h" fact="0.0608"/>
                  <dgm:constr type="l" for="ch" forName="Child3" refType="w" fact="0"/>
                  <dgm:constr type="t" for="ch" forName="Child3" refType="h" fact="0.7822"/>
                  <dgm:constr type="w" for="ch" forName="Child3" refType="w" fact="0.3364"/>
                  <dgm:constr type="h" for="ch" forName="Child3" refType="h" fact="0.1564"/>
                  <dgm:constr type="l" for="ch" forName="Child2" refType="w" fact="0"/>
                  <dgm:constr type="t" for="ch" forName="Child2" refType="h" fact="0.3955"/>
                  <dgm:constr type="w" for="ch" forName="Child2" refType="w" fact="0.2544"/>
                  <dgm:constr type="h" for="ch" forName="Child2" refType="h" fact="0.1564"/>
                  <dgm:constr type="l" for="ch" forName="Child1" refType="w" fact="0"/>
                  <dgm:constr type="t" for="ch" forName="Child1" refType="h" fact="0"/>
                  <dgm:constr type="w" for="ch" forName="Child1" refType="w" fact="0.3364"/>
                  <dgm:constr type="h" for="ch" forName="Child1" refType="h" fact="0.1564"/>
                  <dgm:constr type="l" for="ch" forName="Parent" refType="w" fact="0.3653"/>
                  <dgm:constr type="t" for="ch" forName="Parent" refType="h" fact="0.2737"/>
                  <dgm:constr type="w" for="ch" forName="Parent" refType="w" fact="0.2906"/>
                  <dgm:constr type="h" for="ch" forName="Parent" refType="h" fact="0.6157"/>
                </dgm:constrLst>
              </dgm:if>
              <dgm:if name="Name11" axis="ch" ptType="node" func="cnt" op="equ" val="4">
                <dgm:alg type="composite">
                  <dgm:param type="ar" val="1.8304"/>
                </dgm:alg>
                <dgm:constrLst>
                  <dgm:constr type="l" for="ch" forName="Parent" refType="w" fact="0.3771"/>
                  <dgm:constr type="t" for="ch" forName="Parent" refType="h" fact="0.2946"/>
                  <dgm:constr type="w" for="ch" forName="Parent" refType="w" fact="0.2862"/>
                  <dgm:constr type="h" for="ch" forName="Parent" refType="h" fact="0.5239"/>
                  <dgm:constr type="l" for="ch" forName="Child1Accent1" refType="w" fact="0.3904"/>
                  <dgm:constr type="t" for="ch" forName="Child1Accent1" refType="h" fact="0.2104"/>
                  <dgm:constr type="w" for="ch" forName="Child1Accent1" refType="w" fact="0.0566"/>
                  <dgm:constr type="h" for="ch" forName="Child1Accent1" refType="h" fact="0.1035"/>
                  <dgm:constr type="l" for="ch" forName="Child1Accent3" refType="w" fact="0.3001"/>
                  <dgm:constr type="t" for="ch" forName="Child1Accent3" refType="h" fact="0.128"/>
                  <dgm:constr type="w" for="ch" forName="Child1Accent3" refType="w" fact="0.0283"/>
                  <dgm:constr type="h" for="ch" forName="Child1Accent3" refType="h" fact="0.0518"/>
                  <dgm:constr type="l" for="ch" forName="Child1Accent4" refType="w" fact="0.2418"/>
                  <dgm:constr type="t" for="ch" forName="Child1Accent4" refType="h" fact="0.128"/>
                  <dgm:constr type="w" for="ch" forName="Child1Accent4" refType="w" fact="0.0283"/>
                  <dgm:constr type="h" for="ch" forName="Child1Accent4" refType="h" fact="0.0518"/>
                  <dgm:constr type="l" for="ch" forName="Child1Accent5" refType="w" fact="0.1835"/>
                  <dgm:constr type="t" for="ch" forName="Child1Accent5" refType="h" fact="0.128"/>
                  <dgm:constr type="w" for="ch" forName="Child1Accent5" refType="w" fact="0.0283"/>
                  <dgm:constr type="h" for="ch" forName="Child1Accent5" refType="h" fact="0.0518"/>
                  <dgm:constr type="l" for="ch" forName="Child1Accent6" refType="w" fact="0.1252"/>
                  <dgm:constr type="t" for="ch" forName="Child1Accent6" refType="h" fact="0.128"/>
                  <dgm:constr type="w" for="ch" forName="Child1Accent6" refType="w" fact="0.0283"/>
                  <dgm:constr type="h" for="ch" forName="Child1Accent6" refType="h" fact="0.0518"/>
                  <dgm:constr type="l" for="ch" forName="Child3Accent1" refType="w" fact="0.3158"/>
                  <dgm:constr type="t" for="ch" forName="Child3Accent1" refType="h" fact="0.6212"/>
                  <dgm:constr type="w" for="ch" forName="Child3Accent1" refType="w" fact="0.0566"/>
                  <dgm:constr type="h" for="ch" forName="Child3Accent1" refType="h" fact="0.1035"/>
                  <dgm:constr type="l" for="ch" forName="Child3Accent2" refType="w" fact="0.2689"/>
                  <dgm:constr type="t" for="ch" forName="Child3Accent2" refType="h" fact="0.6828"/>
                  <dgm:constr type="w" for="ch" forName="Child3Accent2" refType="w" fact="0.0283"/>
                  <dgm:constr type="h" for="ch" forName="Child3Accent2" refType="h" fact="0.0518"/>
                  <dgm:constr type="l" for="ch" forName="Child3Accent4" refType="w" fact="0.1614"/>
                  <dgm:constr type="t" for="ch" forName="Child3Accent4" refType="h" fact="0.6828"/>
                  <dgm:constr type="w" for="ch" forName="Child3Accent4" refType="w" fact="0.0283"/>
                  <dgm:constr type="h" for="ch" forName="Child3Accent4" refType="h" fact="0.0518"/>
                  <dgm:constr type="l" for="ch" forName="Child3Accent5" refType="w" fact="0.1077"/>
                  <dgm:constr type="t" for="ch" forName="Child3Accent5" refType="h" fact="0.6828"/>
                  <dgm:constr type="w" for="ch" forName="Child3Accent5" refType="w" fact="0.0283"/>
                  <dgm:constr type="h" for="ch" forName="Child3Accent5" refType="h" fact="0.0518"/>
                  <dgm:constr type="l" for="ch" forName="Child1Accent7" refType="w" fact="0.0668"/>
                  <dgm:constr type="t" for="ch" forName="Child1Accent7" refType="h" fact="0.128"/>
                  <dgm:constr type="w" for="ch" forName="Child1Accent7" refType="w" fact="0.0283"/>
                  <dgm:constr type="h" for="ch" forName="Child1Accent7" refType="h" fact="0.0518"/>
                  <dgm:constr type="l" for="ch" forName="Child3Accent6" refType="w" fact="0.0539"/>
                  <dgm:constr type="t" for="ch" forName="Child3Accent6" refType="h" fact="0.6828"/>
                  <dgm:constr type="w" for="ch" forName="Child3Accent6" refType="w" fact="0.0283"/>
                  <dgm:constr type="h" for="ch" forName="Child3Accent6" refType="h" fact="0.0518"/>
                  <dgm:constr type="l" for="ch" forName="Child1Accent8" refType="w" fact="0.0085"/>
                  <dgm:constr type="t" for="ch" forName="Child1Accent8" refType="h" fact="0.128"/>
                  <dgm:constr type="w" for="ch" forName="Child1Accent8" refType="w" fact="0.0283"/>
                  <dgm:constr type="h" for="ch" forName="Child1Accent8" refType="h" fact="0.0518"/>
                  <dgm:constr type="l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l" for="ch" forName="Child3Accent7" refType="w" fact="0.0002"/>
                  <dgm:constr type="t" for="ch" forName="Child3Accent7" refType="h" fact="0.6828"/>
                  <dgm:constr type="w" for="ch" forName="Child3Accent7" refType="w" fact="0.0283"/>
                  <dgm:constr type="h" for="ch" forName="Child3Accent7" refType="h" fact="0.0518"/>
                  <dgm:constr type="l" for="ch" forName="Child4Accent1" refType="w" fact="0.3904"/>
                  <dgm:constr type="t" for="ch" forName="Child4Accent1" refType="h" fact="0.8"/>
                  <dgm:constr type="w" for="ch" forName="Child4Accent1" refType="w" fact="0.0566"/>
                  <dgm:constr type="h" for="ch" forName="Child4Accent1" refType="h" fact="0.1035"/>
                  <dgm:constr type="l" for="ch" forName="Child4Accent3" refType="w" fact="0.2998"/>
                  <dgm:constr type="t" for="ch" forName="Child4Accent3" refType="h" fact="0.9482"/>
                  <dgm:constr type="w" for="ch" forName="Child4Accent3" refType="w" fact="0.0283"/>
                  <dgm:constr type="h" for="ch" forName="Child4Accent3" refType="h" fact="0.0518"/>
                  <dgm:constr type="l" for="ch" forName="Child4Accent4" refType="w" fact="0.2415"/>
                  <dgm:constr type="t" for="ch" forName="Child4Accent4" refType="h" fact="0.9482"/>
                  <dgm:constr type="w" for="ch" forName="Child4Accent4" refType="w" fact="0.0283"/>
                  <dgm:constr type="h" for="ch" forName="Child4Accent4" refType="h" fact="0.0518"/>
                  <dgm:constr type="l" for="ch" forName="Child4Accent5" refType="w" fact="0.1833"/>
                  <dgm:constr type="t" for="ch" forName="Child4Accent5" refType="h" fact="0.9482"/>
                  <dgm:constr type="w" for="ch" forName="Child4Accent5" refType="w" fact="0.0283"/>
                  <dgm:constr type="h" for="ch" forName="Child4Accent5" refType="h" fact="0.0518"/>
                  <dgm:constr type="l" for="ch" forName="Child4Accent6" refType="w" fact="0.1251"/>
                  <dgm:constr type="t" for="ch" forName="Child4Accent6" refType="h" fact="0.9482"/>
                  <dgm:constr type="w" for="ch" forName="Child4Accent6" refType="w" fact="0.0283"/>
                  <dgm:constr type="h" for="ch" forName="Child4Accent6" refType="h" fact="0.0518"/>
                  <dgm:constr type="l" for="ch" forName="Child4Accent7" refType="w" fact="0.0668"/>
                  <dgm:constr type="t" for="ch" forName="Child4Accent7" refType="h" fact="0.9482"/>
                  <dgm:constr type="w" for="ch" forName="Child4Accent7" refType="w" fact="0.0283"/>
                  <dgm:constr type="h" for="ch" forName="Child4Accent7" refType="h" fact="0.0518"/>
                  <dgm:constr type="l" for="ch" forName="Child4Accent8" refType="w" fact="0.0086"/>
                  <dgm:constr type="t" for="ch" forName="Child4Accent8" refType="h" fact="0.9482"/>
                  <dgm:constr type="w" for="ch" forName="Child4Accent8" refType="w" fact="0.0283"/>
                  <dgm:constr type="h" for="ch" forName="Child4Accent8" refType="h" fact="0.0518"/>
                  <dgm:constr type="l" for="ch" forName="Child2Accent1" refType="w" fact="0.3158"/>
                  <dgm:constr type="t" for="ch" forName="Child2Accent1" refType="h" fact="0.3725"/>
                  <dgm:constr type="w" for="ch" forName="Child2Accent1" refType="w" fact="0.0566"/>
                  <dgm:constr type="h" for="ch" forName="Child2Accent1" refType="h" fact="0.1035"/>
                  <dgm:constr type="l" for="ch" forName="Child4Accent2" refType="w" fact="0.358"/>
                  <dgm:constr type="t" for="ch" forName="Child4Accent2" refType="h" fact="0.8993"/>
                  <dgm:constr type="w" for="ch" forName="Child4Accent2" refType="w" fact="0.0283"/>
                  <dgm:constr type="h" for="ch" forName="Child4Accent2" refType="h" fact="0.0518"/>
                  <dgm:constr type="l" for="ch" forName="Child1Accent2" refType="w" fact="0.3585"/>
                  <dgm:constr type="t" for="ch" forName="Child1Accent2" refType="h" fact="0.162"/>
                  <dgm:constr type="w" for="ch" forName="Child1Accent2" refType="w" fact="0.0283"/>
                  <dgm:constr type="h" for="ch" forName="Child1Accent2" refType="h" fact="0.0518"/>
                  <dgm:constr type="l" for="ch" forName="Child3Accent3" refType="w" fact="0.2151"/>
                  <dgm:constr type="t" for="ch" forName="Child3Accent3" refType="h" fact="0.6828"/>
                  <dgm:constr type="w" for="ch" forName="Child3Accent3" refType="w" fact="0.0283"/>
                  <dgm:constr type="h" for="ch" forName="Child3Accent3" refType="h" fact="0.0518"/>
                  <dgm:constr type="l" for="ch" forName="Child2Accent2" refType="w" fact="0.2689"/>
                  <dgm:constr type="t" for="ch" forName="Child2Accent2" refType="h" fact="0.3937"/>
                  <dgm:constr type="w" for="ch" forName="Child2Accent2" refType="w" fact="0.0283"/>
                  <dgm:constr type="h" for="ch" forName="Child2Accent2" refType="h" fact="0.0518"/>
                  <dgm:constr type="l" for="ch" forName="Child2Accent4" refType="w" fact="0.1614"/>
                  <dgm:constr type="t" for="ch" forName="Child2Accent4" refType="h" fact="0.3937"/>
                  <dgm:constr type="w" for="ch" forName="Child2Accent4" refType="w" fact="0.0283"/>
                  <dgm:constr type="h" for="ch" forName="Child2Accent4" refType="h" fact="0.0518"/>
                  <dgm:constr type="l" for="ch" forName="Child2Accent5" refType="w" fact="0.1077"/>
                  <dgm:constr type="t" for="ch" forName="Child2Accent5" refType="h" fact="0.3937"/>
                  <dgm:constr type="w" for="ch" forName="Child2Accent5" refType="w" fact="0.0283"/>
                  <dgm:constr type="h" for="ch" forName="Child2Accent5" refType="h" fact="0.0518"/>
                  <dgm:constr type="l" for="ch" forName="Child2Accent6" refType="w" fact="0.0539"/>
                  <dgm:constr type="t" for="ch" forName="Child2Accent6" refType="h" fact="0.3937"/>
                  <dgm:constr type="w" for="ch" forName="Child2Accent6" refType="w" fact="0.0283"/>
                  <dgm:constr type="h" for="ch" forName="Child2Accent6" refType="h" fact="0.0518"/>
                  <dgm:constr type="l" for="ch" forName="Child2Accent7" refType="w" fact="0.0002"/>
                  <dgm:constr type="t" for="ch" forName="Child2Accent7" refType="h" fact="0.3937"/>
                  <dgm:constr type="w" for="ch" forName="Child2Accent7" refType="w" fact="0.0283"/>
                  <dgm:constr type="h" for="ch" forName="Child2Accent7" refType="h" fact="0.0518"/>
                  <dgm:constr type="l" for="ch" forName="Child2Accent3" refType="w" fact="0.2151"/>
                  <dgm:constr type="t" for="ch" forName="Child2Accent3" refType="h" fact="0.3937"/>
                  <dgm:constr type="w" for="ch" forName="Child2Accent3" refType="w" fact="0.0283"/>
                  <dgm:constr type="h" for="ch" forName="Child2Accent3" refType="h" fact="0.0518"/>
                  <dgm:constr type="l" for="ch" forName="ParentAccent1" refType="w" fact="0.9717"/>
                  <dgm:constr type="t" for="ch" forName="ParentAccent1" refType="h" fact="0.5316"/>
                  <dgm:constr type="w" for="ch" forName="ParentAccent1" refType="w" fact="0.0283"/>
                  <dgm:constr type="h" for="ch" forName="ParentAccent1" refType="h" fact="0.0518"/>
                  <dgm:constr type="l" for="ch" forName="ParentAccent2" refType="w" fact="0.9199"/>
                  <dgm:constr type="t" for="ch" forName="ParentAccent2" refType="h" fact="0.5316"/>
                  <dgm:constr type="w" for="ch" forName="ParentAccent2" refType="w" fact="0.0283"/>
                  <dgm:constr type="h" for="ch" forName="ParentAccent2" refType="h" fact="0.0518"/>
                  <dgm:constr type="l" for="ch" forName="ParentAccent3" refType="w" fact="0.8682"/>
                  <dgm:constr type="t" for="ch" forName="ParentAccent3" refType="h" fact="0.5316"/>
                  <dgm:constr type="w" for="ch" forName="ParentAccent3" refType="w" fact="0.0283"/>
                  <dgm:constr type="h" for="ch" forName="ParentAccent3" refType="h" fact="0.0518"/>
                  <dgm:constr type="l" for="ch" forName="ParentAccent4" refType="w" fact="0.8164"/>
                  <dgm:constr type="t" for="ch" forName="ParentAccent4" refType="h" fact="0.5316"/>
                  <dgm:constr type="w" for="ch" forName="ParentAccent4" refType="w" fact="0.0283"/>
                  <dgm:constr type="h" for="ch" forName="ParentAccent4" refType="h" fact="0.0518"/>
                  <dgm:constr type="l" for="ch" forName="ParentAccent5" refType="w" fact="0.7646"/>
                  <dgm:constr type="t" for="ch" forName="ParentAccent5" refType="h" fact="0.5316"/>
                  <dgm:constr type="w" for="ch" forName="ParentAccent5" refType="w" fact="0.0283"/>
                  <dgm:constr type="h" for="ch" forName="ParentAccent5" refType="h" fact="0.0518"/>
                  <dgm:constr type="l" for="ch" forName="ParentAccent6" refType="w" fact="0.6846"/>
                  <dgm:constr type="t" for="ch" forName="ParentAccent6" refType="h" fact="0.5057"/>
                  <dgm:constr type="w" for="ch" forName="ParentAccent6" refType="w" fact="0.0566"/>
                  <dgm:constr type="h" for="ch" forName="ParentAccent6" refType="h" fact="0.1035"/>
                  <dgm:constr type="l" for="ch" forName="ParentAccent7" refType="w" fact="0.9256"/>
                  <dgm:constr type="t" for="ch" forName="ParentAccent7" refType="h" fact="0.4247"/>
                  <dgm:constr type="w" for="ch" forName="ParentAccent7" refType="w" fact="0.0283"/>
                  <dgm:constr type="h" for="ch" forName="ParentAccent7" refType="h" fact="0.0518"/>
                  <dgm:constr type="l" for="ch" forName="ParentAccent8" refType="w" fact="0.9256"/>
                  <dgm:constr type="t" for="ch" forName="ParentAccent8" refType="h" fact="0.6392"/>
                  <dgm:constr type="w" for="ch" forName="ParentAccent8" refType="w" fact="0.0283"/>
                  <dgm:constr type="h" for="ch" forName="ParentAccent8" refType="h" fact="0.0518"/>
                  <dgm:constr type="l" for="ch" forName="ParentAccent9" refType="w" fact="0.9509"/>
                  <dgm:constr type="t" for="ch" forName="ParentAccent9" refType="h" fact="0.4712"/>
                  <dgm:constr type="w" for="ch" forName="ParentAccent9" refType="w" fact="0.0283"/>
                  <dgm:constr type="h" for="ch" forName="ParentAccent9" refType="h" fact="0.0518"/>
                  <dgm:constr type="l" for="ch" forName="ParentAccent10" refType="w" fact="0.9525"/>
                  <dgm:constr type="t" for="ch" forName="ParentAccent10" refType="h" fact="0.593"/>
                  <dgm:constr type="w" for="ch" forName="ParentAccent10" refType="w" fact="0.0283"/>
                  <dgm:constr type="h" for="ch" forName="ParentAccent10" refType="h" fact="0.0518"/>
                  <dgm:constr type="l" for="ch" forName="Child4" refType="w" fact="0.0081"/>
                  <dgm:constr type="t" for="ch" forName="Child4" refType="h" fact="0.8184"/>
                  <dgm:constr type="w" for="ch" forName="Child4" refType="w" fact="0.3192"/>
                  <dgm:constr type="h" for="ch" forName="Child4" refType="h" fact="0.1294"/>
                  <dgm:constr type="l" for="ch" forName="Child3" refType="w" fact="0"/>
                  <dgm:constr type="t" for="ch" forName="Child3" refType="h" fact="0.5547"/>
                  <dgm:constr type="w" for="ch" forName="Child3" refType="w" fact="0.297"/>
                  <dgm:constr type="h" for="ch" forName="Child3" refType="h" fact="0.1294"/>
                  <dgm:constr type="l" for="ch" forName="Child2" refType="w" fact="0"/>
                  <dgm:constr type="t" for="ch" forName="Child2" refType="h" fact="0.2662"/>
                  <dgm:constr type="w" for="ch" forName="Child2" refType="w" fact="0.297"/>
                  <dgm:constr type="h" for="ch" forName="Child2" refType="h" fact="0.1294"/>
                  <dgm:constr type="l" for="ch" forName="Child1" refType="w" fact="0.0081"/>
                  <dgm:constr type="t" for="ch" forName="Child1" refType="h" fact="0"/>
                  <dgm:constr type="w" for="ch" forName="Child1" refType="w" fact="0.3192"/>
                  <dgm:constr type="h" for="ch" forName="Child1" refType="h" fact="0.1294"/>
                </dgm:constrLst>
              </dgm:if>
              <dgm:else name="Name12">
                <dgm:alg type="composite">
                  <dgm:param type="ar" val="1.3278"/>
                </dgm:alg>
                <dgm:constrLst>
                  <dgm:constr type="l" for="ch" forName="Child2Accent1" refType="w" fact="0.3436"/>
                  <dgm:constr type="t" for="ch" forName="Child2Accent1" refType="h" fact="0.3184"/>
                  <dgm:constr type="w" for="ch" forName="Child2Accent1" refType="w" fact="0.0574"/>
                  <dgm:constr type="h" for="ch" forName="Child2Accent1" refType="h" fact="0.0763"/>
                  <dgm:constr type="l" for="ch" forName="Child2Accent2" refType="w" fact="0.3068"/>
                  <dgm:constr type="t" for="ch" forName="Child2Accent2" refType="h" fact="0.2781"/>
                  <dgm:constr type="w" for="ch" forName="Child2Accent2" refType="w" fact="0.0287"/>
                  <dgm:constr type="h" for="ch" forName="Child2Accent2" refType="h" fact="0.0381"/>
                  <dgm:constr type="l" for="ch" forName="Child2Accent3" refType="w" fact="0.2455"/>
                  <dgm:constr type="t" for="ch" forName="Child2Accent3" refType="h" fact="0.2781"/>
                  <dgm:constr type="w" for="ch" forName="Child2Accent3" refType="w" fact="0.0287"/>
                  <dgm:constr type="h" for="ch" forName="Child2Accent3" refType="h" fact="0.0381"/>
                  <dgm:constr type="l" for="ch" forName="Child2Accent4" refType="w" fact="0.1842"/>
                  <dgm:constr type="t" for="ch" forName="Child2Accent4" refType="h" fact="0.2781"/>
                  <dgm:constr type="w" for="ch" forName="Child2Accent4" refType="w" fact="0.0287"/>
                  <dgm:constr type="h" for="ch" forName="Child2Accent4" refType="h" fact="0.0381"/>
                  <dgm:constr type="l" for="ch" forName="Child2Accent5" refType="w" fact="0.1229"/>
                  <dgm:constr type="t" for="ch" forName="Child2Accent5" refType="h" fact="0.2781"/>
                  <dgm:constr type="w" for="ch" forName="Child2Accent5" refType="w" fact="0.0287"/>
                  <dgm:constr type="h" for="ch" forName="Child2Accent5" refType="h" fact="0.0381"/>
                  <dgm:constr type="l" for="ch" forName="Child3Accent1" refType="w" fact="0.284"/>
                  <dgm:constr type="t" for="ch" forName="Child3Accent1" refType="h" fact="0.5061"/>
                  <dgm:constr type="w" for="ch" forName="Child3Accent1" refType="w" fact="0.0574"/>
                  <dgm:constr type="h" for="ch" forName="Child3Accent1" refType="h" fact="0.0763"/>
                  <dgm:constr type="l" for="ch" forName="Child3Accent2" refType="w" fact="0.2272"/>
                  <dgm:constr type="t" for="ch" forName="Child3Accent2" refType="h" fact="0.5252"/>
                  <dgm:constr type="w" for="ch" forName="Child3Accent2" refType="w" fact="0.0287"/>
                  <dgm:constr type="h" for="ch" forName="Child3Accent2" refType="h" fact="0.0381"/>
                  <dgm:constr type="l" for="ch" forName="Child3Accent3" refType="w" fact="0.1705"/>
                  <dgm:constr type="t" for="ch" forName="Child3Accent3" refType="h" fact="0.5252"/>
                  <dgm:constr type="w" for="ch" forName="Child3Accent3" refType="w" fact="0.0287"/>
                  <dgm:constr type="h" for="ch" forName="Child3Accent3" refType="h" fact="0.0381"/>
                  <dgm:constr type="l" for="ch" forName="Child3Accent4" refType="w" fact="0.1137"/>
                  <dgm:constr type="t" for="ch" forName="Child3Accent4" refType="h" fact="0.5252"/>
                  <dgm:constr type="w" for="ch" forName="Child3Accent4" refType="w" fact="0.0287"/>
                  <dgm:constr type="h" for="ch" forName="Child3Accent4" refType="h" fact="0.0381"/>
                  <dgm:constr type="l" for="ch" forName="Child2Accent6" refType="w" fact="0.0615"/>
                  <dgm:constr type="t" for="ch" forName="Child2Accent6" refType="h" fact="0.2781"/>
                  <dgm:constr type="w" for="ch" forName="Child2Accent6" refType="w" fact="0.0287"/>
                  <dgm:constr type="h" for="ch" forName="Child2Accent6" refType="h" fact="0.0381"/>
                  <dgm:constr type="l" for="ch" forName="Child3Accent5" refType="w" fact="0.057"/>
                  <dgm:constr type="t" for="ch" forName="Child3Accent5" refType="h" fact="0.5252"/>
                  <dgm:constr type="w" for="ch" forName="Child3Accent5" refType="w" fact="0.0287"/>
                  <dgm:constr type="h" for="ch" forName="Child3Accent5" refType="h" fact="0.0381"/>
                  <dgm:constr type="l" for="ch" forName="Child2Accent7" refType="w" fact="0.0002"/>
                  <dgm:constr type="t" for="ch" forName="Child2Accent7" refType="h" fact="0.2781"/>
                  <dgm:constr type="w" for="ch" forName="Child2Accent7" refType="w" fact="0.0287"/>
                  <dgm:constr type="h" for="ch" forName="Child2Accent7" refType="h" fact="0.0381"/>
                  <dgm:constr type="l" for="ch" forName="Child3Accent6" refType="w" fact="0.0002"/>
                  <dgm:constr type="t" for="ch" forName="Child3Accent6" refType="h" fact="0.5252"/>
                  <dgm:constr type="w" for="ch" forName="Child3Accent6" refType="w" fact="0.0287"/>
                  <dgm:constr type="h" for="ch" forName="Child3Accent6" refType="h" fact="0.0381"/>
                  <dgm:constr type="l" for="ch" forName="Child3Accent7" refType="w" fact="0"/>
                  <dgm:constr type="t" for="ch" forName="Child3Accent7" refType="h" fact="0"/>
                  <dgm:constr type="w" for="ch" forName="Child3Accent7" refType="w" fact="0"/>
                  <dgm:constr type="h" for="ch" forName="Child3Accent7" refType="h" fact="0"/>
                  <dgm:constr type="l" for="ch" forName="Child4Accent1" refType="w" fact="0.3436"/>
                  <dgm:constr type="t" for="ch" forName="Child4Accent1" refType="h" fact="0.6908"/>
                  <dgm:constr type="w" for="ch" forName="Child4Accent1" refType="w" fact="0.0574"/>
                  <dgm:constr type="h" for="ch" forName="Child4Accent1" refType="h" fact="0.0763"/>
                  <dgm:constr type="l" for="ch" forName="Child4Accent2" refType="w" fact="0.3068"/>
                  <dgm:constr type="t" for="ch" forName="Child4Accent2" refType="h" fact="0.7684"/>
                  <dgm:constr type="w" for="ch" forName="Child4Accent2" refType="w" fact="0.0287"/>
                  <dgm:constr type="h" for="ch" forName="Child4Accent2" refType="h" fact="0.0381"/>
                  <dgm:constr type="l" for="ch" forName="Child4Accent3" refType="w" fact="0.2455"/>
                  <dgm:constr type="t" for="ch" forName="Child4Accent3" refType="h" fact="0.7684"/>
                  <dgm:constr type="w" for="ch" forName="Child4Accent3" refType="w" fact="0.0287"/>
                  <dgm:constr type="h" for="ch" forName="Child4Accent3" refType="h" fact="0.0381"/>
                  <dgm:constr type="l" for="ch" forName="Child4Accent4" refType="w" fact="0.1842"/>
                  <dgm:constr type="t" for="ch" forName="Child4Accent4" refType="h" fact="0.7684"/>
                  <dgm:constr type="w" for="ch" forName="Child4Accent4" refType="w" fact="0.0287"/>
                  <dgm:constr type="h" for="ch" forName="Child4Accent4" refType="h" fact="0.0381"/>
                  <dgm:constr type="l" for="ch" forName="Child4Accent5" refType="w" fact="0.1229"/>
                  <dgm:constr type="t" for="ch" forName="Child4Accent5" refType="h" fact="0.7684"/>
                  <dgm:constr type="w" for="ch" forName="Child4Accent5" refType="w" fact="0.0287"/>
                  <dgm:constr type="h" for="ch" forName="Child4Accent5" refType="h" fact="0.0381"/>
                  <dgm:constr type="l" for="ch" forName="Child4Accent6" refType="w" fact="0.0615"/>
                  <dgm:constr type="t" for="ch" forName="Child4Accent6" refType="h" fact="0.7684"/>
                  <dgm:constr type="w" for="ch" forName="Child4Accent6" refType="w" fact="0.0287"/>
                  <dgm:constr type="h" for="ch" forName="Child4Accent6" refType="h" fact="0.0381"/>
                  <dgm:constr type="l" for="ch" forName="Child4Accent7" refType="w" fact="0.0002"/>
                  <dgm:constr type="t" for="ch" forName="Child4Accent7" refType="h" fact="0.7684"/>
                  <dgm:constr type="w" for="ch" forName="Child4Accent7" refType="w" fact="0.0287"/>
                  <dgm:constr type="h" for="ch" forName="Child4Accent7" refType="h" fact="0.0381"/>
                  <dgm:constr type="l" for="ch" forName="Child4Accent8" refType="w" fact="0"/>
                  <dgm:constr type="t" for="ch" forName="Child4Accent8" refType="h" fact="0"/>
                  <dgm:constr type="w" for="ch" forName="Child4Accent8" refType="w" fact="0"/>
                  <dgm:constr type="h" for="ch" forName="Child4Accent8" refType="h" fact="0"/>
                  <dgm:constr type="l" for="ch" forName="ParentAccent1" refType="w" fact="0.9713"/>
                  <dgm:constr type="t" for="ch" forName="ParentAccent1" refType="h" fact="0.5252"/>
                  <dgm:constr type="w" for="ch" forName="ParentAccent1" refType="w" fact="0.0287"/>
                  <dgm:constr type="h" for="ch" forName="ParentAccent1" refType="h" fact="0.0381"/>
                  <dgm:constr type="l" for="ch" forName="ParentAccent2" refType="w" fact="0.9187"/>
                  <dgm:constr type="t" for="ch" forName="ParentAccent2" refType="h" fact="0.5252"/>
                  <dgm:constr type="w" for="ch" forName="ParentAccent2" refType="w" fact="0.0287"/>
                  <dgm:constr type="h" for="ch" forName="ParentAccent2" refType="h" fact="0.0381"/>
                  <dgm:constr type="l" for="ch" forName="ParentAccent3" refType="w" fact="0.8661"/>
                  <dgm:constr type="t" for="ch" forName="ParentAccent3" refType="h" fact="0.5252"/>
                  <dgm:constr type="w" for="ch" forName="ParentAccent3" refType="w" fact="0.0287"/>
                  <dgm:constr type="h" for="ch" forName="ParentAccent3" refType="h" fact="0.0381"/>
                  <dgm:constr type="l" for="ch" forName="ParentAccent4" refType="w" fact="0.8136"/>
                  <dgm:constr type="t" for="ch" forName="ParentAccent4" refType="h" fact="0.5252"/>
                  <dgm:constr type="w" for="ch" forName="ParentAccent4" refType="w" fact="0.0287"/>
                  <dgm:constr type="h" for="ch" forName="ParentAccent4" refType="h" fact="0.0381"/>
                  <dgm:constr type="l" for="ch" forName="ParentAccent5" refType="w" fact="0.761"/>
                  <dgm:constr type="t" for="ch" forName="ParentAccent5" refType="h" fact="0.5252"/>
                  <dgm:constr type="w" for="ch" forName="ParentAccent5" refType="w" fact="0.0287"/>
                  <dgm:constr type="h" for="ch" forName="ParentAccent5" refType="h" fact="0.0381"/>
                  <dgm:constr type="l" for="ch" forName="ParentAccent6" refType="w" fact="0.6797"/>
                  <dgm:constr type="t" for="ch" forName="ParentAccent6" refType="h" fact="0.5061"/>
                  <dgm:constr type="w" for="ch" forName="ParentAccent6" refType="w" fact="0.0574"/>
                  <dgm:constr type="h" for="ch" forName="ParentAccent6" refType="h" fact="0.0763"/>
                  <dgm:constr type="l" for="ch" forName="ParentAccent7" refType="w" fact="0.9245"/>
                  <dgm:constr type="t" for="ch" forName="ParentAccent7" refType="h" fact="0.4464"/>
                  <dgm:constr type="w" for="ch" forName="ParentAccent7" refType="w" fact="0.0287"/>
                  <dgm:constr type="h" for="ch" forName="ParentAccent7" refType="h" fact="0.0381"/>
                  <dgm:constr type="l" for="ch" forName="ParentAccent8" refType="w" fact="0.9245"/>
                  <dgm:constr type="t" for="ch" forName="ParentAccent8" refType="h" fact="0.6045"/>
                  <dgm:constr type="w" for="ch" forName="ParentAccent8" refType="w" fact="0.0287"/>
                  <dgm:constr type="h" for="ch" forName="ParentAccent8" refType="h" fact="0.0381"/>
                  <dgm:constr type="l" for="ch" forName="ParentAccent9" refType="w" fact="0.9501"/>
                  <dgm:constr type="t" for="ch" forName="ParentAccent9" refType="h" fact="0.4807"/>
                  <dgm:constr type="w" for="ch" forName="ParentAccent9" refType="w" fact="0.0287"/>
                  <dgm:constr type="h" for="ch" forName="ParentAccent9" refType="h" fact="0.0381"/>
                  <dgm:constr type="l" for="ch" forName="ParentAccent10" refType="w" fact="0.9518"/>
                  <dgm:constr type="t" for="ch" forName="ParentAccent10" refType="h" fact="0.5705"/>
                  <dgm:constr type="w" for="ch" forName="ParentAccent10" refType="w" fact="0.0287"/>
                  <dgm:constr type="h" for="ch" forName="ParentAccent10" refType="h" fact="0.0381"/>
                  <dgm:constr type="l" for="ch" forName="Child1Accent1" refType="w" fact="0.4819"/>
                  <dgm:constr type="t" for="ch" forName="Child1Accent1" refType="h" fact="0.2457"/>
                  <dgm:constr type="w" for="ch" forName="Child1Accent1" refType="w" fact="0.0574"/>
                  <dgm:constr type="h" for="ch" forName="Child1Accent1" refType="h" fact="0.0763"/>
                  <dgm:constr type="l" for="ch" forName="Child1Accent4" refType="w" fact="0.3653"/>
                  <dgm:constr type="t" for="ch" forName="Child1Accent4" refType="h" fact="0.097"/>
                  <dgm:constr type="w" for="ch" forName="Child1Accent4" refType="w" fact="0.0287"/>
                  <dgm:constr type="h" for="ch" forName="Child1Accent4" refType="h" fact="0.0381"/>
                  <dgm:constr type="l" for="ch" forName="Child1Accent5" refType="w" fact="0.304"/>
                  <dgm:constr type="t" for="ch" forName="Child1Accent5" refType="h" fact="0.097"/>
                  <dgm:constr type="w" for="ch" forName="Child1Accent5" refType="w" fact="0.0287"/>
                  <dgm:constr type="h" for="ch" forName="Child1Accent5" refType="h" fact="0.0381"/>
                  <dgm:constr type="l" for="ch" forName="Child1Accent6" refType="w" fact="0.2426"/>
                  <dgm:constr type="t" for="ch" forName="Child1Accent6" refType="h" fact="0.097"/>
                  <dgm:constr type="w" for="ch" forName="Child1Accent6" refType="w" fact="0.0287"/>
                  <dgm:constr type="h" for="ch" forName="Child1Accent6" refType="h" fact="0.0381"/>
                  <dgm:constr type="l" for="ch" forName="Child1Accent7" refType="w" fact="0.1813"/>
                  <dgm:constr type="t" for="ch" forName="Child1Accent7" refType="h" fact="0.097"/>
                  <dgm:constr type="w" for="ch" forName="Child1Accent7" refType="w" fact="0.0287"/>
                  <dgm:constr type="h" for="ch" forName="Child1Accent7" refType="h" fact="0.0381"/>
                  <dgm:constr type="l" for="ch" forName="Child1Accent8" refType="w" fact="0.12"/>
                  <dgm:constr type="t" for="ch" forName="Child1Accent8" refType="h" fact="0.097"/>
                  <dgm:constr type="w" for="ch" forName="Child1Accent8" refType="w" fact="0.0287"/>
                  <dgm:constr type="h" for="ch" forName="Child1Accent8" refType="h" fact="0.0381"/>
                  <dgm:constr type="l" for="ch" forName="Child1Accent9" refType="w" fact="0.0587"/>
                  <dgm:constr type="t" for="ch" forName="Child1Accent9" refType="h" fact="0.097"/>
                  <dgm:constr type="w" for="ch" forName="Child1Accent9" refType="w" fact="0.0287"/>
                  <dgm:constr type="h" for="ch" forName="Child1Accent9" refType="h" fact="0.0381"/>
                  <dgm:constr type="l" for="ch" forName="Child5Accent1" refType="w" fact="0.4819"/>
                  <dgm:constr type="t" for="ch" forName="Child5Accent1" refType="h" fact="0.7601"/>
                  <dgm:constr type="w" for="ch" forName="Child5Accent1" refType="w" fact="0.0574"/>
                  <dgm:constr type="h" for="ch" forName="Child5Accent1" refType="h" fact="0.0763"/>
                  <dgm:constr type="l" for="ch" forName="Child5Accent4" refType="w" fact="0.3653"/>
                  <dgm:constr type="t" for="ch" forName="Child5Accent4" refType="h" fact="0.9619"/>
                  <dgm:constr type="w" for="ch" forName="Child5Accent4" refType="w" fact="0.0287"/>
                  <dgm:constr type="h" for="ch" forName="Child5Accent4" refType="h" fact="0.0381"/>
                  <dgm:constr type="l" for="ch" forName="Child5Accent5" refType="w" fact="0.304"/>
                  <dgm:constr type="t" for="ch" forName="Child5Accent5" refType="h" fact="0.9619"/>
                  <dgm:constr type="w" for="ch" forName="Child5Accent5" refType="w" fact="0.0287"/>
                  <dgm:constr type="h" for="ch" forName="Child5Accent5" refType="h" fact="0.0381"/>
                  <dgm:constr type="l" for="ch" forName="Child5Accent6" refType="w" fact="0.2426"/>
                  <dgm:constr type="t" for="ch" forName="Child5Accent6" refType="h" fact="0.9619"/>
                  <dgm:constr type="w" for="ch" forName="Child5Accent6" refType="w" fact="0.0287"/>
                  <dgm:constr type="h" for="ch" forName="Child5Accent6" refType="h" fact="0.0381"/>
                  <dgm:constr type="l" for="ch" forName="Child5Accent7" refType="w" fact="0.1813"/>
                  <dgm:constr type="t" for="ch" forName="Child5Accent7" refType="h" fact="0.9619"/>
                  <dgm:constr type="w" for="ch" forName="Child5Accent7" refType="w" fact="0.0287"/>
                  <dgm:constr type="h" for="ch" forName="Child5Accent7" refType="h" fact="0.0381"/>
                  <dgm:constr type="l" for="ch" forName="Child5Accent8" refType="w" fact="0.12"/>
                  <dgm:constr type="t" for="ch" forName="Child5Accent8" refType="h" fact="0.9619"/>
                  <dgm:constr type="w" for="ch" forName="Child5Accent8" refType="w" fact="0.0287"/>
                  <dgm:constr type="h" for="ch" forName="Child5Accent8" refType="h" fact="0.0381"/>
                  <dgm:constr type="l" for="ch" forName="Child5Accent9" refType="w" fact="0.0587"/>
                  <dgm:constr type="t" for="ch" forName="Child5Accent9" refType="h" fact="0.9619"/>
                  <dgm:constr type="w" for="ch" forName="Child5Accent9" refType="w" fact="0.0287"/>
                  <dgm:constr type="h" for="ch" forName="Child5Accent9" refType="h" fact="0.0381"/>
                  <dgm:constr type="l" for="ch" forName="Child5Accent2" refType="w" fact="0.453"/>
                  <dgm:constr type="t" for="ch" forName="Child5Accent2" refType="h" fact="0.8375"/>
                  <dgm:constr type="w" for="ch" forName="Child5Accent2" refType="w" fact="0.0287"/>
                  <dgm:constr type="h" for="ch" forName="Child5Accent2" refType="h" fact="0.0381"/>
                  <dgm:constr type="l" for="ch" forName="Child5Accent3" refType="w" fact="0.4118"/>
                  <dgm:constr type="t" for="ch" forName="Child5Accent3" refType="h" fact="0.8991"/>
                  <dgm:constr type="w" for="ch" forName="Child5Accent3" refType="w" fact="0.0287"/>
                  <dgm:constr type="h" for="ch" forName="Child5Accent3" refType="h" fact="0.0381"/>
                  <dgm:constr type="l" for="ch" forName="Child1Accent2" refType="w" fact="0.4458"/>
                  <dgm:constr type="t" for="ch" forName="Child1Accent2" refType="h" fact="0.2004"/>
                  <dgm:constr type="w" for="ch" forName="Child1Accent2" refType="w" fact="0.0287"/>
                  <dgm:constr type="h" for="ch" forName="Child1Accent2" refType="h" fact="0.0381"/>
                  <dgm:constr type="l" for="ch" forName="Child1Accent3" refType="w" fact="0.4054"/>
                  <dgm:constr type="t" for="ch" forName="Child1Accent3" refType="h" fact="0.1445"/>
                  <dgm:constr type="w" for="ch" forName="Child1Accent3" refType="w" fact="0.0287"/>
                  <dgm:constr type="h" for="ch" forName="Child1Accent3" refType="h" fact="0.0381"/>
                  <dgm:constr type="l" for="ch" forName="Child5" refType="w" fact="0.0581"/>
                  <dgm:constr type="t" for="ch" forName="Child5" refType="h" fact="0.8635"/>
                  <dgm:constr type="w" for="ch" forName="Child5" refType="w" fact="0.3364"/>
                  <dgm:constr type="h" for="ch" forName="Child5" refType="h" fact="0.0981"/>
                  <dgm:constr type="l" for="ch" forName="Child4" refType="w" fact="0"/>
                  <dgm:constr type="t" for="ch" forName="Child4" refType="h" fact="0.6701"/>
                  <dgm:constr type="w" for="ch" forName="Child4" refType="w" fact="0.3364"/>
                  <dgm:constr type="h" for="ch" forName="Child4" refType="h" fact="0.0981"/>
                  <dgm:constr type="l" for="ch" forName="Child3" refType="w" fact="0"/>
                  <dgm:constr type="t" for="ch" forName="Child3" refType="h" fact="0.4276"/>
                  <dgm:constr type="w" for="ch" forName="Child3" refType="w" fact="0.2544"/>
                  <dgm:constr type="h" for="ch" forName="Child3" refType="h" fact="0.0981"/>
                  <dgm:constr type="l" for="ch" forName="Child2" refType="w" fact="0"/>
                  <dgm:constr type="t" for="ch" forName="Child2" refType="h" fact="0.1798"/>
                  <dgm:constr type="w" for="ch" forName="Child2" refType="w" fact="0.3364"/>
                  <dgm:constr type="h" for="ch" forName="Child2" refType="h" fact="0.0981"/>
                  <dgm:constr type="l" for="ch" forName="Child1" refType="w" fact="0.0581"/>
                  <dgm:constr type="t" for="ch" forName="Child1" refType="h" fact="0"/>
                  <dgm:constr type="w" for="ch" forName="Child1" refType="w" fact="0.3364"/>
                  <dgm:constr type="h" for="ch" forName="Child1" refType="h" fact="0.0981"/>
                  <dgm:constr type="l" for="ch" forName="Parent" refType="w" fact="0.3653"/>
                  <dgm:constr type="t" for="ch" forName="Parent" refType="h" fact="0.3513"/>
                  <dgm:constr type="w" for="ch" forName="Parent" refType="w" fact="0.2906"/>
                  <dgm:constr type="h" for="ch" forName="Parent" refType="h" fact="0.3859"/>
                </dgm:constrLst>
              </dgm:else>
            </dgm:choose>
          </dgm:if>
          <dgm:else name="Name13">
            <dgm:choose name="Name14">
              <dgm:if name="Name15" axis="ch" ptType="node" func="cnt" op="equ" val="0">
                <dgm:alg type="composite">
                  <dgm:param type="ar" val="2.1059"/>
                </dgm:alg>
                <dgm:constrLst>
                  <dgm:constr type="r" for="ch" forName="Parent" refType="w"/>
                  <dgm:constr type="t" for="ch" forName="Parent" refType="h" fact="0"/>
                  <dgm:constr type="w" for="ch" forName="Parent" refType="w" fact="0.4749"/>
                  <dgm:constr type="h" for="ch" forName="Parent" refType="h"/>
                  <dgm:constr type="r" for="ch" forName="ParentAccent1" refType="w" fact="0.0469"/>
                  <dgm:constr type="t" for="ch" forName="ParentAccent1" refType="h" fact="0.4506"/>
                  <dgm:constr type="w" for="ch" forName="ParentAccent1" refType="w" fact="0.0469"/>
                  <dgm:constr type="h" for="ch" forName="ParentAccent1" refType="h" fact="0.0988"/>
                  <dgm:constr type="r" for="ch" forName="ParentAccent2" refType="w" fact="0.1266"/>
                  <dgm:constr type="t" for="ch" forName="ParentAccent2" refType="h" fact="0.4506"/>
                  <dgm:constr type="w" for="ch" forName="ParentAccent2" refType="w" fact="0.0469"/>
                  <dgm:constr type="h" for="ch" forName="ParentAccent2" refType="h" fact="0.0988"/>
                  <dgm:constr type="r" for="ch" forName="ParentAccent3" refType="w" fact="0.2063"/>
                  <dgm:constr type="t" for="ch" forName="ParentAccent3" refType="h" fact="0.4506"/>
                  <dgm:constr type="w" for="ch" forName="ParentAccent3" refType="w" fact="0.0469"/>
                  <dgm:constr type="h" for="ch" forName="ParentAccent3" refType="h" fact="0.0988"/>
                  <dgm:constr type="r" for="ch" forName="ParentAccent4" refType="w" fact="0.286"/>
                  <dgm:constr type="t" for="ch" forName="ParentAccent4" refType="h" fact="0.4506"/>
                  <dgm:constr type="w" for="ch" forName="ParentAccent4" refType="w" fact="0.0469"/>
                  <dgm:constr type="h" for="ch" forName="ParentAccent4" refType="h" fact="0.0988"/>
                  <dgm:constr type="r" for="ch" forName="ParentAccent5" refType="w" fact="0.3657"/>
                  <dgm:constr type="t" for="ch" forName="ParentAccent5" refType="h" fact="0.4506"/>
                  <dgm:constr type="w" for="ch" forName="ParentAccent5" refType="w" fact="0.0469"/>
                  <dgm:constr type="h" for="ch" forName="ParentAccent5" refType="h" fact="0.0988"/>
                  <dgm:constr type="r" for="ch" forName="ParentAccent6" refType="w" fact="0.4924"/>
                  <dgm:constr type="t" for="ch" forName="ParentAccent6" refType="h" fact="0.4012"/>
                  <dgm:constr type="w" for="ch" forName="ParentAccent6" refType="w" fact="0.0939"/>
                  <dgm:constr type="h" for="ch" forName="ParentAccent6" refType="h" fact="0.1976"/>
                  <dgm:constr type="r" for="ch" forName="ParentAccent7" refType="w" fact="0.1234"/>
                  <dgm:constr type="t" for="ch" forName="ParentAccent7" refType="h" fact="0.2465"/>
                  <dgm:constr type="w" for="ch" forName="ParentAccent7" refType="w" fact="0.0469"/>
                  <dgm:constr type="h" for="ch" forName="ParentAccent7" refType="h" fact="0.0988"/>
                  <dgm:constr type="r" for="ch" forName="ParentAccent8" refType="w" fact="0.1234"/>
                  <dgm:constr type="t" for="ch" forName="ParentAccent8" refType="h" fact="0.6562"/>
                  <dgm:constr type="w" for="ch" forName="ParentAccent8" refType="w" fact="0.0469"/>
                  <dgm:constr type="h" for="ch" forName="ParentAccent8" refType="h" fact="0.0988"/>
                  <dgm:constr type="r" for="ch" forName="ParentAccent9" refType="w" fact="0.0815"/>
                  <dgm:constr type="t" for="ch" forName="ParentAccent9" refType="h" fact="0.3353"/>
                  <dgm:constr type="w" for="ch" forName="ParentAccent9" refType="w" fact="0.0469"/>
                  <dgm:constr type="h" for="ch" forName="ParentAccent9" refType="h" fact="0.0988"/>
                  <dgm:constr type="r" for="ch" forName="ParentAccent10" refType="w" fact="0.0787"/>
                  <dgm:constr type="t" for="ch" forName="ParentAccent10" refType="h" fact="0.5679"/>
                  <dgm:constr type="w" for="ch" forName="ParentAccent10" refType="w" fact="0.0469"/>
                  <dgm:constr type="h" for="ch" forName="ParentAccent10" refType="h" fact="0.0988"/>
                </dgm:constrLst>
              </dgm:if>
              <dgm:if name="Name16" axis="ch" ptType="node" func="cnt" op="equ" val="1">
                <dgm:alg type="composite">
                  <dgm:param type="ar" val="3.4411"/>
                </dgm:alg>
                <dgm:constrLst>
                  <dgm:constr type="primFontSz" for="des" forName="Child1" val="65"/>
                  <dgm:constr type="primFontSz" for="des" forName="Child1" refType="primFontSz" refFor="des" refForName="Parent" op="lte"/>
                  <dgm:constr type="r" for="ch" forName="Child1Accent1" refType="w" fact="0.716"/>
                  <dgm:constr type="t" for="ch" forName="Child1Accent1" refType="h" fact="0.4012"/>
                  <dgm:constr type="w" for="ch" forName="Child1Accent1" refType="w" fact="0.0574"/>
                  <dgm:constr type="h" for="ch" forName="Child1Accent1" refType="h" fact="0.1976"/>
                  <dgm:constr type="r" for="ch" forName="Child1Accent2" refType="w" fact="0.7728"/>
                  <dgm:constr type="t" for="ch" forName="Child1Accent2" refType="h" fact="0.4506"/>
                  <dgm:constr type="w" for="ch" forName="Child1Accent2" refType="w" fact="0.0287"/>
                  <dgm:constr type="h" for="ch" forName="Child1Accent2" refType="h" fact="0.0988"/>
                  <dgm:constr type="r" for="ch" forName="Child1Accent3" refType="w" fact="0.8295"/>
                  <dgm:constr type="t" for="ch" forName="Child1Accent3" refType="h" fact="0.4506"/>
                  <dgm:constr type="w" for="ch" forName="Child1Accent3" refType="w" fact="0.0287"/>
                  <dgm:constr type="h" for="ch" forName="Child1Accent3" refType="h" fact="0.0988"/>
                  <dgm:constr type="r" for="ch" forName="Child1Accent4" refType="w" fact="0.8863"/>
                  <dgm:constr type="t" for="ch" forName="Child1Accent4" refType="h" fact="0.4506"/>
                  <dgm:constr type="w" for="ch" forName="Child1Accent4" refType="w" fact="0.0287"/>
                  <dgm:constr type="h" for="ch" forName="Child1Accent4" refType="h" fact="0.0988"/>
                  <dgm:constr type="r" for="ch" forName="Child1Accent5" refType="w" fact="0.943"/>
                  <dgm:constr type="t" for="ch" forName="Child1Accent5" refType="h" fact="0.4506"/>
                  <dgm:constr type="w" for="ch" forName="Child1Accent5" refType="w" fact="0.0287"/>
                  <dgm:constr type="h" for="ch" forName="Child1Accent5" refType="h" fact="0.0988"/>
                  <dgm:constr type="r" for="ch" forName="Child1Accent6" refType="w" fact="0.9998"/>
                  <dgm:constr type="t" for="ch" forName="Child1Accent6" refType="h" fact="0.4506"/>
                  <dgm:constr type="w" for="ch" forName="Child1Accent6" refType="w" fact="0.0287"/>
                  <dgm:constr type="h" for="ch" forName="Child1Accent6" refType="h" fact="0.0988"/>
                  <dgm:constr type="l" for="ch" forName="Child1Accent7" refType="w" fact="0"/>
                  <dgm:constr type="t" for="ch" forName="Child1Accent7" refType="h" fact="0"/>
                  <dgm:constr type="w" for="ch" forName="Child1Accent7" refType="w" fact="0"/>
                  <dgm:constr type="h" for="ch" forName="Child1Accent7" refType="h" fact="0"/>
                  <dgm:constr type="l" for="ch" forName="Child1Accent8" refType="w" fact="0"/>
                  <dgm:constr type="t" for="ch" forName="Child1Accent8" refType="h" fact="0"/>
                  <dgm:constr type="w" for="ch" forName="Child1Accent8" refType="w" fact="0"/>
                  <dgm:constr type="h" for="ch" forName="Child1Accent8" refType="h" fact="0"/>
                  <dgm:constr type="l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r" for="ch" forName="ParentAccent1" refType="w" fact="0.0287"/>
                  <dgm:constr type="t" for="ch" forName="ParentAccent1" refType="h" fact="0.4506"/>
                  <dgm:constr type="w" for="ch" forName="ParentAccent1" refType="w" fact="0.0287"/>
                  <dgm:constr type="h" for="ch" forName="ParentAccent1" refType="h" fact="0.0988"/>
                  <dgm:constr type="r" for="ch" forName="ParentAccent2" refType="w" fact="0.0813"/>
                  <dgm:constr type="t" for="ch" forName="ParentAccent2" refType="h" fact="0.4506"/>
                  <dgm:constr type="w" for="ch" forName="ParentAccent2" refType="w" fact="0.0287"/>
                  <dgm:constr type="h" for="ch" forName="ParentAccent2" refType="h" fact="0.0988"/>
                  <dgm:constr type="r" for="ch" forName="ParentAccent3" refType="w" fact="0.1339"/>
                  <dgm:constr type="t" for="ch" forName="ParentAccent3" refType="h" fact="0.4506"/>
                  <dgm:constr type="w" for="ch" forName="ParentAccent3" refType="w" fact="0.0287"/>
                  <dgm:constr type="h" for="ch" forName="ParentAccent3" refType="h" fact="0.0988"/>
                  <dgm:constr type="r" for="ch" forName="ParentAccent4" refType="w" fact="0.1864"/>
                  <dgm:constr type="t" for="ch" forName="ParentAccent4" refType="h" fact="0.4506"/>
                  <dgm:constr type="w" for="ch" forName="ParentAccent4" refType="w" fact="0.0287"/>
                  <dgm:constr type="h" for="ch" forName="ParentAccent4" refType="h" fact="0.0988"/>
                  <dgm:constr type="r" for="ch" forName="ParentAccent5" refType="w" fact="0.239"/>
                  <dgm:constr type="t" for="ch" forName="ParentAccent5" refType="h" fact="0.4506"/>
                  <dgm:constr type="w" for="ch" forName="ParentAccent5" refType="w" fact="0.0287"/>
                  <dgm:constr type="h" for="ch" forName="ParentAccent5" refType="h" fact="0.0988"/>
                  <dgm:constr type="r" for="ch" forName="ParentAccent6" refType="w" fact="0.3203"/>
                  <dgm:constr type="t" for="ch" forName="ParentAccent6" refType="h" fact="0.4012"/>
                  <dgm:constr type="w" for="ch" forName="ParentAccent6" refType="w" fact="0.0574"/>
                  <dgm:constr type="h" for="ch" forName="ParentAccent6" refType="h" fact="0.1976"/>
                  <dgm:constr type="r" for="ch" forName="ParentAccent7" refType="w" fact="0.0755"/>
                  <dgm:constr type="t" for="ch" forName="ParentAccent7" refType="h" fact="0.2465"/>
                  <dgm:constr type="w" for="ch" forName="ParentAccent7" refType="w" fact="0.0287"/>
                  <dgm:constr type="h" for="ch" forName="ParentAccent7" refType="h" fact="0.0988"/>
                  <dgm:constr type="r" for="ch" forName="ParentAccent8" refType="w" fact="0.0755"/>
                  <dgm:constr type="t" for="ch" forName="ParentAccent8" refType="h" fact="0.6562"/>
                  <dgm:constr type="w" for="ch" forName="ParentAccent8" refType="w" fact="0.0287"/>
                  <dgm:constr type="h" for="ch" forName="ParentAccent8" refType="h" fact="0.0988"/>
                  <dgm:constr type="r" for="ch" forName="ParentAccent9" refType="w" fact="0.0499"/>
                  <dgm:constr type="t" for="ch" forName="ParentAccent9" refType="h" fact="0.3353"/>
                  <dgm:constr type="w" for="ch" forName="ParentAccent9" refType="w" fact="0.0287"/>
                  <dgm:constr type="h" for="ch" forName="ParentAccent9" refType="h" fact="0.0988"/>
                  <dgm:constr type="r" for="ch" forName="ParentAccent10" refType="w" fact="0.0482"/>
                  <dgm:constr type="t" for="ch" forName="ParentAccent10" refType="h" fact="0.5679"/>
                  <dgm:constr type="w" for="ch" forName="ParentAccent10" refType="w" fact="0.0287"/>
                  <dgm:constr type="h" for="ch" forName="ParentAccent10" refType="h" fact="0.0988"/>
                  <dgm:constr type="r" for="ch" forName="Child1" refType="w"/>
                  <dgm:constr type="t" for="ch" forName="Child1" refType="h" fact="0.1978"/>
                  <dgm:constr type="w" for="ch" forName="Child1" refType="w" fact="0.2544"/>
                  <dgm:constr type="h" for="ch" forName="Child1" refType="h" fact="0.2541"/>
                  <dgm:constr type="r" for="ch" forName="Parent" refType="w" fact="0.6347"/>
                  <dgm:constr type="t" for="ch" forName="Parent" refType="h" fact="0"/>
                  <dgm:constr type="w" for="ch" forName="Parent" refType="w" fact="0.2906"/>
                  <dgm:constr type="h" for="ch" forName="Parent" refType="h"/>
                </dgm:constrLst>
              </dgm:if>
              <dgm:if name="Name17" axis="ch" ptType="node" func="cnt" op="equ" val="2">
                <dgm:alg type="composite">
                  <dgm:param type="ar" val="2.1185"/>
                </dgm:alg>
                <dgm:constrLst>
                  <dgm:constr type="primFontSz" for="des" forName="Child1" val="65"/>
                  <dgm:constr type="primFontSz" for="des" forName="Child1" refType="primFontSz" refFor="des" refForName="Parent" op="lte"/>
                  <dgm:constr type="primFontSz" for="des" forName="Child2" refType="primFontSz" refFor="des" refForName="Parent" op="lte"/>
                  <dgm:constr type="primFontSz" for="des" forName="Child2" refType="primFontSz" refFor="des" refForName="Child1" op="equ"/>
                  <dgm:constr type="r" for="ch" forName="Child1Accent1" refType="w" fact="0.6564"/>
                  <dgm:constr type="t" for="ch" forName="Child1Accent1" refType="h" fact="0.2211"/>
                  <dgm:constr type="w" for="ch" forName="Child1Accent1" refType="w" fact="0.0574"/>
                  <dgm:constr type="h" for="ch" forName="Child1Accent1" refType="h" fact="0.1217"/>
                  <dgm:constr type="r" for="ch" forName="Child1Accent2" refType="w" fact="0.6932"/>
                  <dgm:constr type="t" for="ch" forName="Child1Accent2" refType="h" fact="0.1569"/>
                  <dgm:constr type="w" for="ch" forName="Child1Accent2" refType="w" fact="0.0287"/>
                  <dgm:constr type="h" for="ch" forName="Child1Accent2" refType="h" fact="0.0608"/>
                  <dgm:constr type="r" for="ch" forName="Child1Accent3" refType="w" fact="0.7545"/>
                  <dgm:constr type="t" for="ch" forName="Child1Accent3" refType="h" fact="0.1569"/>
                  <dgm:constr type="w" for="ch" forName="Child1Accent3" refType="w" fact="0.0287"/>
                  <dgm:constr type="h" for="ch" forName="Child1Accent3" refType="h" fact="0.0608"/>
                  <dgm:constr type="r" for="ch" forName="Child1Accent4" refType="w" fact="0.8158"/>
                  <dgm:constr type="t" for="ch" forName="Child1Accent4" refType="h" fact="0.1569"/>
                  <dgm:constr type="w" for="ch" forName="Child1Accent4" refType="w" fact="0.0287"/>
                  <dgm:constr type="h" for="ch" forName="Child1Accent4" refType="h" fact="0.0608"/>
                  <dgm:constr type="r" for="ch" forName="Child1Accent5" refType="w" fact="0.8771"/>
                  <dgm:constr type="t" for="ch" forName="Child1Accent5" refType="h" fact="0.1569"/>
                  <dgm:constr type="w" for="ch" forName="Child1Accent5" refType="w" fact="0.0287"/>
                  <dgm:constr type="h" for="ch" forName="Child1Accent5" refType="h" fact="0.0608"/>
                  <dgm:constr type="r" for="ch" forName="Child1Accent6" refType="w" fact="0.9385"/>
                  <dgm:constr type="t" for="ch" forName="Child1Accent6" refType="h" fact="0.1569"/>
                  <dgm:constr type="w" for="ch" forName="Child1Accent6" refType="w" fact="0.0287"/>
                  <dgm:constr type="h" for="ch" forName="Child1Accent6" refType="h" fact="0.0608"/>
                  <dgm:constr type="r" for="ch" forName="Child1Accent7" refType="w" fact="0.9998"/>
                  <dgm:constr type="t" for="ch" forName="Child1Accent7" refType="h" fact="0.1569"/>
                  <dgm:constr type="w" for="ch" forName="Child1Accent7" refType="w" fact="0.0287"/>
                  <dgm:constr type="h" for="ch" forName="Child1Accent7" refType="h" fact="0.0608"/>
                  <dgm:constr type="l" for="ch" forName="Child1Accent8" refType="w" fact="0"/>
                  <dgm:constr type="t" for="ch" forName="Child1Accent8" refType="h" fact="0"/>
                  <dgm:constr type="w" for="ch" forName="Child1Accent8" refType="w" fact="0"/>
                  <dgm:constr type="h" for="ch" forName="Child1Accent8" refType="h" fact="0"/>
                  <dgm:constr type="l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r" for="ch" forName="Child2Accent1" refType="w" fact="0.6564"/>
                  <dgm:constr type="t" for="ch" forName="Child2Accent1" refType="h" fact="0.8153"/>
                  <dgm:constr type="w" for="ch" forName="Child2Accent1" refType="w" fact="0.0574"/>
                  <dgm:constr type="h" for="ch" forName="Child2Accent1" refType="h" fact="0.1217"/>
                  <dgm:constr type="r" for="ch" forName="Child2Accent2" refType="w" fact="0.6932"/>
                  <dgm:constr type="t" for="ch" forName="Child2Accent2" refType="h" fact="0.9392"/>
                  <dgm:constr type="w" for="ch" forName="Child2Accent2" refType="w" fact="0.0287"/>
                  <dgm:constr type="h" for="ch" forName="Child2Accent2" refType="h" fact="0.0608"/>
                  <dgm:constr type="r" for="ch" forName="Child2Accent3" refType="w" fact="0.7545"/>
                  <dgm:constr type="t" for="ch" forName="Child2Accent3" refType="h" fact="0.9392"/>
                  <dgm:constr type="w" for="ch" forName="Child2Accent3" refType="w" fact="0.0287"/>
                  <dgm:constr type="h" for="ch" forName="Child2Accent3" refType="h" fact="0.0608"/>
                  <dgm:constr type="r" for="ch" forName="Child2Accent4" refType="w" fact="0.8158"/>
                  <dgm:constr type="t" for="ch" forName="Child2Accent4" refType="h" fact="0.9392"/>
                  <dgm:constr type="w" for="ch" forName="Child2Accent4" refType="w" fact="0.0287"/>
                  <dgm:constr type="h" for="ch" forName="Child2Accent4" refType="h" fact="0.0608"/>
                  <dgm:constr type="r" for="ch" forName="Child2Accent5" refType="w" fact="0.8771"/>
                  <dgm:constr type="t" for="ch" forName="Child2Accent5" refType="h" fact="0.9392"/>
                  <dgm:constr type="w" for="ch" forName="Child2Accent5" refType="w" fact="0.0287"/>
                  <dgm:constr type="h" for="ch" forName="Child2Accent5" refType="h" fact="0.0608"/>
                  <dgm:constr type="r" for="ch" forName="Child2Accent6" refType="w" fact="0.9385"/>
                  <dgm:constr type="t" for="ch" forName="Child2Accent6" refType="h" fact="0.9392"/>
                  <dgm:constr type="w" for="ch" forName="Child2Accent6" refType="w" fact="0.0287"/>
                  <dgm:constr type="h" for="ch" forName="Child2Accent6" refType="h" fact="0.0608"/>
                  <dgm:constr type="r" for="ch" forName="Child2Accent7" refType="w" fact="0.9998"/>
                  <dgm:constr type="t" for="ch" forName="Child2Accent7" refType="h" fact="0.9392"/>
                  <dgm:constr type="w" for="ch" forName="Child2Accent7" refType="w" fact="0.0287"/>
                  <dgm:constr type="h" for="ch" forName="Child2Accent7" refType="h" fact="0.0608"/>
                  <dgm:constr type="r" for="ch" forName="ParentAccent1" refType="w" fact="0.0287"/>
                  <dgm:constr type="t" for="ch" forName="ParentAccent1" refType="h" fact="0.5511"/>
                  <dgm:constr type="w" for="ch" forName="ParentAccent1" refType="w" fact="0.0287"/>
                  <dgm:constr type="h" for="ch" forName="ParentAccent1" refType="h" fact="0.0608"/>
                  <dgm:constr type="r" for="ch" forName="ParentAccent2" refType="w" fact="0.0813"/>
                  <dgm:constr type="t" for="ch" forName="ParentAccent2" refType="h" fact="0.5511"/>
                  <dgm:constr type="w" for="ch" forName="ParentAccent2" refType="w" fact="0.0287"/>
                  <dgm:constr type="h" for="ch" forName="ParentAccent2" refType="h" fact="0.0608"/>
                  <dgm:constr type="r" for="ch" forName="ParentAccent3" refType="w" fact="0.1339"/>
                  <dgm:constr type="t" for="ch" forName="ParentAccent3" refType="h" fact="0.5511"/>
                  <dgm:constr type="w" for="ch" forName="ParentAccent3" refType="w" fact="0.0287"/>
                  <dgm:constr type="h" for="ch" forName="ParentAccent3" refType="h" fact="0.0608"/>
                  <dgm:constr type="r" for="ch" forName="ParentAccent4" refType="w" fact="0.1864"/>
                  <dgm:constr type="t" for="ch" forName="ParentAccent4" refType="h" fact="0.5511"/>
                  <dgm:constr type="w" for="ch" forName="ParentAccent4" refType="w" fact="0.0287"/>
                  <dgm:constr type="h" for="ch" forName="ParentAccent4" refType="h" fact="0.0608"/>
                  <dgm:constr type="r" for="ch" forName="ParentAccent5" refType="w" fact="0.239"/>
                  <dgm:constr type="t" for="ch" forName="ParentAccent5" refType="h" fact="0.5511"/>
                  <dgm:constr type="w" for="ch" forName="ParentAccent5" refType="w" fact="0.0287"/>
                  <dgm:constr type="h" for="ch" forName="ParentAccent5" refType="h" fact="0.0608"/>
                  <dgm:constr type="r" for="ch" forName="ParentAccent6" refType="w" fact="0.3203"/>
                  <dgm:constr type="t" for="ch" forName="ParentAccent6" refType="h" fact="0.5207"/>
                  <dgm:constr type="w" for="ch" forName="ParentAccent6" refType="w" fact="0.0574"/>
                  <dgm:constr type="h" for="ch" forName="ParentAccent6" refType="h" fact="0.1217"/>
                  <dgm:constr type="r" for="ch" forName="ParentAccent7" refType="w" fact="0.0755"/>
                  <dgm:constr type="t" for="ch" forName="ParentAccent7" refType="h" fact="0.4255"/>
                  <dgm:constr type="w" for="ch" forName="ParentAccent7" refType="w" fact="0.0287"/>
                  <dgm:constr type="h" for="ch" forName="ParentAccent7" refType="h" fact="0.0608"/>
                  <dgm:constr type="r" for="ch" forName="ParentAccent8" refType="w" fact="0.0755"/>
                  <dgm:constr type="t" for="ch" forName="ParentAccent8" refType="h" fact="0.6776"/>
                  <dgm:constr type="w" for="ch" forName="ParentAccent8" refType="w" fact="0.0287"/>
                  <dgm:constr type="h" for="ch" forName="ParentAccent8" refType="h" fact="0.0608"/>
                  <dgm:constr type="r" for="ch" forName="ParentAccent9" refType="w" fact="0.0499"/>
                  <dgm:constr type="t" for="ch" forName="ParentAccent9" refType="h" fact="0.4801"/>
                  <dgm:constr type="w" for="ch" forName="ParentAccent9" refType="w" fact="0.0287"/>
                  <dgm:constr type="h" for="ch" forName="ParentAccent9" refType="h" fact="0.0608"/>
                  <dgm:constr type="r" for="ch" forName="ParentAccent10" refType="w" fact="0.0482"/>
                  <dgm:constr type="t" for="ch" forName="ParentAccent10" refType="h" fact="0.6233"/>
                  <dgm:constr type="w" for="ch" forName="ParentAccent10" refType="w" fact="0.0287"/>
                  <dgm:constr type="h" for="ch" forName="ParentAccent10" refType="h" fact="0.0608"/>
                  <dgm:constr type="r" for="ch" forName="Child2" refType="w"/>
                  <dgm:constr type="t" for="ch" forName="Child2" refType="h" fact="0.7822"/>
                  <dgm:constr type="w" for="ch" forName="Child2" refType="w" fact="0.3364"/>
                  <dgm:constr type="h" for="ch" forName="Child2" refType="h" fact="0.1564"/>
                  <dgm:constr type="r" for="ch" forName="Child1" refType="w"/>
                  <dgm:constr type="t" for="ch" forName="Child1" refType="h" fact="0"/>
                  <dgm:constr type="w" for="ch" forName="Child1" refType="w" fact="0.3364"/>
                  <dgm:constr type="h" for="ch" forName="Child1" refType="h" fact="0.1564"/>
                  <dgm:constr type="r" for="ch" forName="Parent" refType="w" fact="0.6347"/>
                  <dgm:constr type="t" for="ch" forName="Parent" refType="h" fact="0.2737"/>
                  <dgm:constr type="w" for="ch" forName="Parent" refType="w" fact="0.2906"/>
                  <dgm:constr type="h" for="ch" forName="Parent" refType="h" fact="0.6157"/>
                </dgm:constrLst>
              </dgm:if>
              <dgm:if name="Name18" axis="ch" ptType="node" func="cnt" op="equ" val="3">
                <dgm:alg type="composite">
                  <dgm:param type="ar" val="2.1185"/>
                </dgm:alg>
                <dgm:constrLst>
                  <dgm:constr type="primFontSz" for="des" forName="Child1" val="65"/>
                  <dgm:constr type="primFontSz" for="des" forName="Child1" refType="primFontSz" refFor="des" refForName="Parent" op="lte"/>
                  <dgm:constr type="primFontSz" for="des" forName="Child2" refType="primFontSz" refFor="des" refForName="Parent" op="lte"/>
                  <dgm:constr type="primFontSz" for="des" forName="Child3" refType="primFontSz" refFor="des" refForName="Parent" op="lte"/>
                  <dgm:constr type="primFontSz" for="des" forName="Child2" refType="primFontSz" refFor="des" refForName="Child1" op="equ"/>
                  <dgm:constr type="primFontSz" for="des" forName="Child3" refType="primFontSz" refFor="des" refForName="Child1" op="equ"/>
                  <dgm:constr type="r" for="ch" forName="Child1Accent1" refType="w" fact="0.6564"/>
                  <dgm:constr type="t" for="ch" forName="Child1Accent1" refType="h" fact="0.2211"/>
                  <dgm:constr type="w" for="ch" forName="Child1Accent1" refType="w" fact="0.0574"/>
                  <dgm:constr type="h" for="ch" forName="Child1Accent1" refType="h" fact="0.1217"/>
                  <dgm:constr type="r" for="ch" forName="Child1Accent2" refType="w" fact="0.6932"/>
                  <dgm:constr type="t" for="ch" forName="Child1Accent2" refType="h" fact="0.1569"/>
                  <dgm:constr type="w" for="ch" forName="Child1Accent2" refType="w" fact="0.0287"/>
                  <dgm:constr type="h" for="ch" forName="Child1Accent2" refType="h" fact="0.0608"/>
                  <dgm:constr type="r" for="ch" forName="Child1Accent3" refType="w" fact="0.7545"/>
                  <dgm:constr type="t" for="ch" forName="Child1Accent3" refType="h" fact="0.1569"/>
                  <dgm:constr type="w" for="ch" forName="Child1Accent3" refType="w" fact="0.0287"/>
                  <dgm:constr type="h" for="ch" forName="Child1Accent3" refType="h" fact="0.0608"/>
                  <dgm:constr type="r" for="ch" forName="Child1Accent4" refType="w" fact="0.8158"/>
                  <dgm:constr type="t" for="ch" forName="Child1Accent4" refType="h" fact="0.1569"/>
                  <dgm:constr type="w" for="ch" forName="Child1Accent4" refType="w" fact="0.0287"/>
                  <dgm:constr type="h" for="ch" forName="Child1Accent4" refType="h" fact="0.0608"/>
                  <dgm:constr type="r" for="ch" forName="Child1Accent5" refType="w" fact="0.8771"/>
                  <dgm:constr type="t" for="ch" forName="Child1Accent5" refType="h" fact="0.1569"/>
                  <dgm:constr type="w" for="ch" forName="Child1Accent5" refType="w" fact="0.0287"/>
                  <dgm:constr type="h" for="ch" forName="Child1Accent5" refType="h" fact="0.0608"/>
                  <dgm:constr type="r" for="ch" forName="Child1Accent6" refType="w" fact="0.9385"/>
                  <dgm:constr type="t" for="ch" forName="Child1Accent6" refType="h" fact="0.1569"/>
                  <dgm:constr type="w" for="ch" forName="Child1Accent6" refType="w" fact="0.0287"/>
                  <dgm:constr type="h" for="ch" forName="Child1Accent6" refType="h" fact="0.0608"/>
                  <dgm:constr type="r" for="ch" forName="Child1Accent7" refType="w" fact="0.9998"/>
                  <dgm:constr type="t" for="ch" forName="Child1Accent7" refType="h" fact="0.1569"/>
                  <dgm:constr type="w" for="ch" forName="Child1Accent7" refType="w" fact="0.0287"/>
                  <dgm:constr type="h" for="ch" forName="Child1Accent7" refType="h" fact="0.0608"/>
                  <dgm:constr type="r" for="ch" forName="Child1Accent8" refType="w" fact="0"/>
                  <dgm:constr type="t" for="ch" forName="Child1Accent8" refType="h" fact="0"/>
                  <dgm:constr type="w" for="ch" forName="Child1Accent8" refType="w" fact="0"/>
                  <dgm:constr type="h" for="ch" forName="Child1Accent8" refType="h" fact="0"/>
                  <dgm:constr type="r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r" for="ch" forName="Child2Accent1" refType="w" fact="0.716"/>
                  <dgm:constr type="t" for="ch" forName="Child2Accent1" refType="h" fact="0.5207"/>
                  <dgm:constr type="w" for="ch" forName="Child2Accent1" refType="w" fact="0.0574"/>
                  <dgm:constr type="h" for="ch" forName="Child2Accent1" refType="h" fact="0.1217"/>
                  <dgm:constr type="r" for="ch" forName="Child2Accent2" refType="w" fact="0.7728"/>
                  <dgm:constr type="t" for="ch" forName="Child2Accent2" refType="h" fact="0.5511"/>
                  <dgm:constr type="w" for="ch" forName="Child2Accent2" refType="w" fact="0.0287"/>
                  <dgm:constr type="h" for="ch" forName="Child2Accent2" refType="h" fact="0.0608"/>
                  <dgm:constr type="r" for="ch" forName="Child2Accent3" refType="w" fact="0.8295"/>
                  <dgm:constr type="t" for="ch" forName="Child2Accent3" refType="h" fact="0.5511"/>
                  <dgm:constr type="w" for="ch" forName="Child2Accent3" refType="w" fact="0.0287"/>
                  <dgm:constr type="h" for="ch" forName="Child2Accent3" refType="h" fact="0.0608"/>
                  <dgm:constr type="r" for="ch" forName="Child2Accent4" refType="w" fact="0.8863"/>
                  <dgm:constr type="t" for="ch" forName="Child2Accent4" refType="h" fact="0.5511"/>
                  <dgm:constr type="w" for="ch" forName="Child2Accent4" refType="w" fact="0.0287"/>
                  <dgm:constr type="h" for="ch" forName="Child2Accent4" refType="h" fact="0.0608"/>
                  <dgm:constr type="r" for="ch" forName="Child2Accent5" refType="w" fact="0.943"/>
                  <dgm:constr type="t" for="ch" forName="Child2Accent5" refType="h" fact="0.5511"/>
                  <dgm:constr type="w" for="ch" forName="Child2Accent5" refType="w" fact="0.0287"/>
                  <dgm:constr type="h" for="ch" forName="Child2Accent5" refType="h" fact="0.0608"/>
                  <dgm:constr type="r" for="ch" forName="Child2Accent6" refType="w" fact="0.9998"/>
                  <dgm:constr type="t" for="ch" forName="Child2Accent6" refType="h" fact="0.5511"/>
                  <dgm:constr type="w" for="ch" forName="Child2Accent6" refType="w" fact="0.0287"/>
                  <dgm:constr type="h" for="ch" forName="Child2Accent6" refType="h" fact="0.0608"/>
                  <dgm:constr type="r" for="ch" forName="Child2Accent7" refType="w" fact="0"/>
                  <dgm:constr type="t" for="ch" forName="Child2Accent7" refType="h" fact="0"/>
                  <dgm:constr type="w" for="ch" forName="Child2Accent7" refType="w" fact="0"/>
                  <dgm:constr type="h" for="ch" forName="Child2Accent7" refType="h" fact="0"/>
                  <dgm:constr type="r" for="ch" forName="Child3Accent1" refType="w" fact="0.6564"/>
                  <dgm:constr type="t" for="ch" forName="Child3Accent1" refType="h" fact="0.8153"/>
                  <dgm:constr type="w" for="ch" forName="Child3Accent1" refType="w" fact="0.0574"/>
                  <dgm:constr type="h" for="ch" forName="Child3Accent1" refType="h" fact="0.1217"/>
                  <dgm:constr type="r" for="ch" forName="Child3Accent2" refType="w" fact="0.6932"/>
                  <dgm:constr type="t" for="ch" forName="Child3Accent2" refType="h" fact="0.9392"/>
                  <dgm:constr type="w" for="ch" forName="Child3Accent2" refType="w" fact="0.0287"/>
                  <dgm:constr type="h" for="ch" forName="Child3Accent2" refType="h" fact="0.0608"/>
                  <dgm:constr type="r" for="ch" forName="Child3Accent3" refType="w" fact="0.7545"/>
                  <dgm:constr type="t" for="ch" forName="Child3Accent3" refType="h" fact="0.9392"/>
                  <dgm:constr type="w" for="ch" forName="Child3Accent3" refType="w" fact="0.0287"/>
                  <dgm:constr type="h" for="ch" forName="Child3Accent3" refType="h" fact="0.0608"/>
                  <dgm:constr type="r" for="ch" forName="Child3Accent4" refType="w" fact="0.8158"/>
                  <dgm:constr type="t" for="ch" forName="Child3Accent4" refType="h" fact="0.9392"/>
                  <dgm:constr type="w" for="ch" forName="Child3Accent4" refType="w" fact="0.0287"/>
                  <dgm:constr type="h" for="ch" forName="Child3Accent4" refType="h" fact="0.0608"/>
                  <dgm:constr type="r" for="ch" forName="Child3Accent5" refType="w" fact="0.8771"/>
                  <dgm:constr type="t" for="ch" forName="Child3Accent5" refType="h" fact="0.9392"/>
                  <dgm:constr type="w" for="ch" forName="Child3Accent5" refType="w" fact="0.0287"/>
                  <dgm:constr type="h" for="ch" forName="Child3Accent5" refType="h" fact="0.0608"/>
                  <dgm:constr type="r" for="ch" forName="Child3Accent6" refType="w" fact="0.9385"/>
                  <dgm:constr type="t" for="ch" forName="Child3Accent6" refType="h" fact="0.9392"/>
                  <dgm:constr type="w" for="ch" forName="Child3Accent6" refType="w" fact="0.0287"/>
                  <dgm:constr type="h" for="ch" forName="Child3Accent6" refType="h" fact="0.0608"/>
                  <dgm:constr type="r" for="ch" forName="Child3Accent7" refType="w" fact="0.9998"/>
                  <dgm:constr type="t" for="ch" forName="Child3Accent7" refType="h" fact="0.9392"/>
                  <dgm:constr type="w" for="ch" forName="Child3Accent7" refType="w" fact="0.0287"/>
                  <dgm:constr type="h" for="ch" forName="Child3Accent7" refType="h" fact="0.0608"/>
                  <dgm:constr type="r" for="ch" forName="ParentAccent1" refType="w" fact="0.0287"/>
                  <dgm:constr type="t" for="ch" forName="ParentAccent1" refType="h" fact="0.5511"/>
                  <dgm:constr type="w" for="ch" forName="ParentAccent1" refType="w" fact="0.0287"/>
                  <dgm:constr type="h" for="ch" forName="ParentAccent1" refType="h" fact="0.0608"/>
                  <dgm:constr type="r" for="ch" forName="ParentAccent2" refType="w" fact="0.0813"/>
                  <dgm:constr type="t" for="ch" forName="ParentAccent2" refType="h" fact="0.5511"/>
                  <dgm:constr type="w" for="ch" forName="ParentAccent2" refType="w" fact="0.0287"/>
                  <dgm:constr type="h" for="ch" forName="ParentAccent2" refType="h" fact="0.0608"/>
                  <dgm:constr type="r" for="ch" forName="ParentAccent3" refType="w" fact="0.1339"/>
                  <dgm:constr type="t" for="ch" forName="ParentAccent3" refType="h" fact="0.5511"/>
                  <dgm:constr type="w" for="ch" forName="ParentAccent3" refType="w" fact="0.0287"/>
                  <dgm:constr type="h" for="ch" forName="ParentAccent3" refType="h" fact="0.0608"/>
                  <dgm:constr type="r" for="ch" forName="ParentAccent4" refType="w" fact="0.1864"/>
                  <dgm:constr type="t" for="ch" forName="ParentAccent4" refType="h" fact="0.5511"/>
                  <dgm:constr type="w" for="ch" forName="ParentAccent4" refType="w" fact="0.0287"/>
                  <dgm:constr type="h" for="ch" forName="ParentAccent4" refType="h" fact="0.0608"/>
                  <dgm:constr type="r" for="ch" forName="ParentAccent5" refType="w" fact="0.239"/>
                  <dgm:constr type="t" for="ch" forName="ParentAccent5" refType="h" fact="0.5511"/>
                  <dgm:constr type="w" for="ch" forName="ParentAccent5" refType="w" fact="0.0287"/>
                  <dgm:constr type="h" for="ch" forName="ParentAccent5" refType="h" fact="0.0608"/>
                  <dgm:constr type="r" for="ch" forName="ParentAccent6" refType="w" fact="0.3203"/>
                  <dgm:constr type="t" for="ch" forName="ParentAccent6" refType="h" fact="0.5207"/>
                  <dgm:constr type="w" for="ch" forName="ParentAccent6" refType="w" fact="0.0574"/>
                  <dgm:constr type="h" for="ch" forName="ParentAccent6" refType="h" fact="0.1217"/>
                  <dgm:constr type="r" for="ch" forName="ParentAccent7" refType="w" fact="0.0755"/>
                  <dgm:constr type="t" for="ch" forName="ParentAccent7" refType="h" fact="0.4255"/>
                  <dgm:constr type="w" for="ch" forName="ParentAccent7" refType="w" fact="0.0287"/>
                  <dgm:constr type="h" for="ch" forName="ParentAccent7" refType="h" fact="0.0608"/>
                  <dgm:constr type="r" for="ch" forName="ParentAccent8" refType="w" fact="0.0755"/>
                  <dgm:constr type="t" for="ch" forName="ParentAccent8" refType="h" fact="0.6776"/>
                  <dgm:constr type="w" for="ch" forName="ParentAccent8" refType="w" fact="0.0287"/>
                  <dgm:constr type="h" for="ch" forName="ParentAccent8" refType="h" fact="0.0608"/>
                  <dgm:constr type="r" for="ch" forName="ParentAccent9" refType="w" fact="0.0499"/>
                  <dgm:constr type="t" for="ch" forName="ParentAccent9" refType="h" fact="0.4801"/>
                  <dgm:constr type="w" for="ch" forName="ParentAccent9" refType="w" fact="0.0287"/>
                  <dgm:constr type="h" for="ch" forName="ParentAccent9" refType="h" fact="0.0608"/>
                  <dgm:constr type="r" for="ch" forName="ParentAccent10" refType="w" fact="0.0482"/>
                  <dgm:constr type="t" for="ch" forName="ParentAccent10" refType="h" fact="0.6233"/>
                  <dgm:constr type="w" for="ch" forName="ParentAccent10" refType="w" fact="0.0287"/>
                  <dgm:constr type="h" for="ch" forName="ParentAccent10" refType="h" fact="0.0608"/>
                  <dgm:constr type="r" for="ch" forName="Child3" refType="w"/>
                  <dgm:constr type="t" for="ch" forName="Child3" refType="h" fact="0.7822"/>
                  <dgm:constr type="w" for="ch" forName="Child3" refType="w" fact="0.3364"/>
                  <dgm:constr type="h" for="ch" forName="Child3" refType="h" fact="0.1564"/>
                  <dgm:constr type="r" for="ch" forName="Child2" refType="w"/>
                  <dgm:constr type="t" for="ch" forName="Child2" refType="h" fact="0.3955"/>
                  <dgm:constr type="w" for="ch" forName="Child2" refType="w" fact="0.2544"/>
                  <dgm:constr type="h" for="ch" forName="Child2" refType="h" fact="0.1564"/>
                  <dgm:constr type="r" for="ch" forName="Child1" refType="w"/>
                  <dgm:constr type="t" for="ch" forName="Child1" refType="h" fact="0"/>
                  <dgm:constr type="w" for="ch" forName="Child1" refType="w" fact="0.3364"/>
                  <dgm:constr type="h" for="ch" forName="Child1" refType="h" fact="0.1564"/>
                  <dgm:constr type="r" for="ch" forName="Parent" refType="w" fact="0.6347"/>
                  <dgm:constr type="t" for="ch" forName="Parent" refType="h" fact="0.2737"/>
                  <dgm:constr type="w" for="ch" forName="Parent" refType="w" fact="0.2906"/>
                  <dgm:constr type="h" for="ch" forName="Parent" refType="h" fact="0.6157"/>
                </dgm:constrLst>
              </dgm:if>
              <dgm:if name="Name19" axis="ch" ptType="node" func="cnt" op="equ" val="4">
                <dgm:alg type="composite">
                  <dgm:param type="ar" val="1.8304"/>
                </dgm:alg>
                <dgm:constrLst>
                  <dgm:constr type="primFontSz" for="des" forName="Child1" val="65"/>
                  <dgm:constr type="primFontSz" for="des" forName="Child1" refType="primFontSz" refFor="des" refForName="Parent" op="lte"/>
                  <dgm:constr type="primFontSz" for="des" forName="Child2" refType="primFontSz" refFor="des" refForName="Parent" op="lte"/>
                  <dgm:constr type="primFontSz" for="des" forName="Child3" refType="primFontSz" refFor="des" refForName="Parent" op="lte"/>
                  <dgm:constr type="primFontSz" for="des" forName="Child4" refType="primFontSz" refFor="des" refForName="Parent" op="lte"/>
                  <dgm:constr type="primFontSz" for="des" forName="Child2" refType="primFontSz" refFor="des" refForName="Child1" op="equ"/>
                  <dgm:constr type="primFontSz" for="des" forName="Child3" refType="primFontSz" refFor="des" refForName="Child1" op="equ"/>
                  <dgm:constr type="primFontSz" for="des" forName="Child4" refType="primFontSz" refFor="des" refForName="Child1" op="equ"/>
                  <dgm:constr type="r" for="ch" forName="Parent" refType="w" fact="0.6229"/>
                  <dgm:constr type="t" for="ch" forName="Parent" refType="h" fact="0.2946"/>
                  <dgm:constr type="w" for="ch" forName="Parent" refType="w" fact="0.2862"/>
                  <dgm:constr type="h" for="ch" forName="Parent" refType="h" fact="0.5239"/>
                  <dgm:constr type="r" for="ch" forName="Child1Accent1" refType="w" fact="0.6096"/>
                  <dgm:constr type="t" for="ch" forName="Child1Accent1" refType="h" fact="0.2104"/>
                  <dgm:constr type="w" for="ch" forName="Child1Accent1" refType="w" fact="0.0566"/>
                  <dgm:constr type="h" for="ch" forName="Child1Accent1" refType="h" fact="0.1035"/>
                  <dgm:constr type="r" for="ch" forName="Child1Accent3" refType="w" fact="0.6999"/>
                  <dgm:constr type="t" for="ch" forName="Child1Accent3" refType="h" fact="0.128"/>
                  <dgm:constr type="w" for="ch" forName="Child1Accent3" refType="w" fact="0.0283"/>
                  <dgm:constr type="h" for="ch" forName="Child1Accent3" refType="h" fact="0.0518"/>
                  <dgm:constr type="r" for="ch" forName="Child1Accent4" refType="w" fact="0.7582"/>
                  <dgm:constr type="t" for="ch" forName="Child1Accent4" refType="h" fact="0.128"/>
                  <dgm:constr type="w" for="ch" forName="Child1Accent4" refType="w" fact="0.0283"/>
                  <dgm:constr type="h" for="ch" forName="Child1Accent4" refType="h" fact="0.0518"/>
                  <dgm:constr type="r" for="ch" forName="Child1Accent5" refType="w" fact="0.8165"/>
                  <dgm:constr type="t" for="ch" forName="Child1Accent5" refType="h" fact="0.128"/>
                  <dgm:constr type="w" for="ch" forName="Child1Accent5" refType="w" fact="0.0283"/>
                  <dgm:constr type="h" for="ch" forName="Child1Accent5" refType="h" fact="0.0518"/>
                  <dgm:constr type="r" for="ch" forName="Child1Accent6" refType="w" fact="0.8748"/>
                  <dgm:constr type="t" for="ch" forName="Child1Accent6" refType="h" fact="0.128"/>
                  <dgm:constr type="w" for="ch" forName="Child1Accent6" refType="w" fact="0.0283"/>
                  <dgm:constr type="h" for="ch" forName="Child1Accent6" refType="h" fact="0.0518"/>
                  <dgm:constr type="r" for="ch" forName="Child3Accent1" refType="w" fact="0.6842"/>
                  <dgm:constr type="t" for="ch" forName="Child3Accent1" refType="h" fact="0.6212"/>
                  <dgm:constr type="w" for="ch" forName="Child3Accent1" refType="w" fact="0.0566"/>
                  <dgm:constr type="h" for="ch" forName="Child3Accent1" refType="h" fact="0.1035"/>
                  <dgm:constr type="r" for="ch" forName="Child3Accent2" refType="w" fact="0.7311"/>
                  <dgm:constr type="t" for="ch" forName="Child3Accent2" refType="h" fact="0.6828"/>
                  <dgm:constr type="w" for="ch" forName="Child3Accent2" refType="w" fact="0.0283"/>
                  <dgm:constr type="h" for="ch" forName="Child3Accent2" refType="h" fact="0.0518"/>
                  <dgm:constr type="r" for="ch" forName="Child3Accent4" refType="w" fact="0.8386"/>
                  <dgm:constr type="t" for="ch" forName="Child3Accent4" refType="h" fact="0.6828"/>
                  <dgm:constr type="w" for="ch" forName="Child3Accent4" refType="w" fact="0.0283"/>
                  <dgm:constr type="h" for="ch" forName="Child3Accent4" refType="h" fact="0.0518"/>
                  <dgm:constr type="r" for="ch" forName="Child3Accent5" refType="w" fact="0.8923"/>
                  <dgm:constr type="t" for="ch" forName="Child3Accent5" refType="h" fact="0.6828"/>
                  <dgm:constr type="w" for="ch" forName="Child3Accent5" refType="w" fact="0.0283"/>
                  <dgm:constr type="h" for="ch" forName="Child3Accent5" refType="h" fact="0.0518"/>
                  <dgm:constr type="r" for="ch" forName="Child1Accent7" refType="w" fact="0.9332"/>
                  <dgm:constr type="t" for="ch" forName="Child1Accent7" refType="h" fact="0.128"/>
                  <dgm:constr type="w" for="ch" forName="Child1Accent7" refType="w" fact="0.0283"/>
                  <dgm:constr type="h" for="ch" forName="Child1Accent7" refType="h" fact="0.0518"/>
                  <dgm:constr type="r" for="ch" forName="Child3Accent6" refType="w" fact="0.9461"/>
                  <dgm:constr type="t" for="ch" forName="Child3Accent6" refType="h" fact="0.6828"/>
                  <dgm:constr type="w" for="ch" forName="Child3Accent6" refType="w" fact="0.0283"/>
                  <dgm:constr type="h" for="ch" forName="Child3Accent6" refType="h" fact="0.0518"/>
                  <dgm:constr type="r" for="ch" forName="Child1Accent8" refType="w" fact="0.9915"/>
                  <dgm:constr type="t" for="ch" forName="Child1Accent8" refType="h" fact="0.128"/>
                  <dgm:constr type="w" for="ch" forName="Child1Accent8" refType="w" fact="0.0283"/>
                  <dgm:constr type="h" for="ch" forName="Child1Accent8" refType="h" fact="0.0518"/>
                  <dgm:constr type="r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r" for="ch" forName="Child3Accent7" refType="w" fact="0.9998"/>
                  <dgm:constr type="t" for="ch" forName="Child3Accent7" refType="h" fact="0.6828"/>
                  <dgm:constr type="w" for="ch" forName="Child3Accent7" refType="w" fact="0.0283"/>
                  <dgm:constr type="h" for="ch" forName="Child3Accent7" refType="h" fact="0.0518"/>
                  <dgm:constr type="r" for="ch" forName="Child4Accent1" refType="w" fact="0.6096"/>
                  <dgm:constr type="t" for="ch" forName="Child4Accent1" refType="h" fact="0.8"/>
                  <dgm:constr type="w" for="ch" forName="Child4Accent1" refType="w" fact="0.0566"/>
                  <dgm:constr type="h" for="ch" forName="Child4Accent1" refType="h" fact="0.1035"/>
                  <dgm:constr type="r" for="ch" forName="Child4Accent3" refType="w" fact="0.7002"/>
                  <dgm:constr type="t" for="ch" forName="Child4Accent3" refType="h" fact="0.9482"/>
                  <dgm:constr type="w" for="ch" forName="Child4Accent3" refType="w" fact="0.0283"/>
                  <dgm:constr type="h" for="ch" forName="Child4Accent3" refType="h" fact="0.0518"/>
                  <dgm:constr type="r" for="ch" forName="Child4Accent4" refType="w" fact="0.7585"/>
                  <dgm:constr type="t" for="ch" forName="Child4Accent4" refType="h" fact="0.9482"/>
                  <dgm:constr type="w" for="ch" forName="Child4Accent4" refType="w" fact="0.0283"/>
                  <dgm:constr type="h" for="ch" forName="Child4Accent4" refType="h" fact="0.0518"/>
                  <dgm:constr type="r" for="ch" forName="Child4Accent5" refType="w" fact="0.8167"/>
                  <dgm:constr type="t" for="ch" forName="Child4Accent5" refType="h" fact="0.9482"/>
                  <dgm:constr type="w" for="ch" forName="Child4Accent5" refType="w" fact="0.0283"/>
                  <dgm:constr type="h" for="ch" forName="Child4Accent5" refType="h" fact="0.0518"/>
                  <dgm:constr type="r" for="ch" forName="Child4Accent6" refType="w" fact="0.8749"/>
                  <dgm:constr type="t" for="ch" forName="Child4Accent6" refType="h" fact="0.9482"/>
                  <dgm:constr type="w" for="ch" forName="Child4Accent6" refType="w" fact="0.0283"/>
                  <dgm:constr type="h" for="ch" forName="Child4Accent6" refType="h" fact="0.0518"/>
                  <dgm:constr type="r" for="ch" forName="Child4Accent7" refType="w" fact="0.9332"/>
                  <dgm:constr type="t" for="ch" forName="Child4Accent7" refType="h" fact="0.9482"/>
                  <dgm:constr type="w" for="ch" forName="Child4Accent7" refType="w" fact="0.0283"/>
                  <dgm:constr type="h" for="ch" forName="Child4Accent7" refType="h" fact="0.0518"/>
                  <dgm:constr type="r" for="ch" forName="Child4Accent8" refType="w" fact="0.9914"/>
                  <dgm:constr type="t" for="ch" forName="Child4Accent8" refType="h" fact="0.9482"/>
                  <dgm:constr type="w" for="ch" forName="Child4Accent8" refType="w" fact="0.0283"/>
                  <dgm:constr type="h" for="ch" forName="Child4Accent8" refType="h" fact="0.0518"/>
                  <dgm:constr type="r" for="ch" forName="Child2Accent1" refType="w" fact="0.6842"/>
                  <dgm:constr type="t" for="ch" forName="Child2Accent1" refType="h" fact="0.3725"/>
                  <dgm:constr type="w" for="ch" forName="Child2Accent1" refType="w" fact="0.0566"/>
                  <dgm:constr type="h" for="ch" forName="Child2Accent1" refType="h" fact="0.1035"/>
                  <dgm:constr type="r" for="ch" forName="Child4Accent2" refType="w" fact="0.642"/>
                  <dgm:constr type="t" for="ch" forName="Child4Accent2" refType="h" fact="0.8993"/>
                  <dgm:constr type="w" for="ch" forName="Child4Accent2" refType="w" fact="0.0283"/>
                  <dgm:constr type="h" for="ch" forName="Child4Accent2" refType="h" fact="0.0518"/>
                  <dgm:constr type="r" for="ch" forName="Child1Accent2" refType="w" fact="0.6415"/>
                  <dgm:constr type="t" for="ch" forName="Child1Accent2" refType="h" fact="0.162"/>
                  <dgm:constr type="w" for="ch" forName="Child1Accent2" refType="w" fact="0.0283"/>
                  <dgm:constr type="h" for="ch" forName="Child1Accent2" refType="h" fact="0.0518"/>
                  <dgm:constr type="r" for="ch" forName="Child3Accent3" refType="w" fact="0.7849"/>
                  <dgm:constr type="t" for="ch" forName="Child3Accent3" refType="h" fact="0.6828"/>
                  <dgm:constr type="w" for="ch" forName="Child3Accent3" refType="w" fact="0.0283"/>
                  <dgm:constr type="h" for="ch" forName="Child3Accent3" refType="h" fact="0.0518"/>
                  <dgm:constr type="r" for="ch" forName="Child2Accent2" refType="w" fact="0.7311"/>
                  <dgm:constr type="t" for="ch" forName="Child2Accent2" refType="h" fact="0.3937"/>
                  <dgm:constr type="w" for="ch" forName="Child2Accent2" refType="w" fact="0.0283"/>
                  <dgm:constr type="h" for="ch" forName="Child2Accent2" refType="h" fact="0.0518"/>
                  <dgm:constr type="r" for="ch" forName="Child2Accent4" refType="w" fact="0.8386"/>
                  <dgm:constr type="t" for="ch" forName="Child2Accent4" refType="h" fact="0.3937"/>
                  <dgm:constr type="w" for="ch" forName="Child2Accent4" refType="w" fact="0.0283"/>
                  <dgm:constr type="h" for="ch" forName="Child2Accent4" refType="h" fact="0.0518"/>
                  <dgm:constr type="r" for="ch" forName="Child2Accent5" refType="w" fact="0.8923"/>
                  <dgm:constr type="t" for="ch" forName="Child2Accent5" refType="h" fact="0.3937"/>
                  <dgm:constr type="w" for="ch" forName="Child2Accent5" refType="w" fact="0.0283"/>
                  <dgm:constr type="h" for="ch" forName="Child2Accent5" refType="h" fact="0.0518"/>
                  <dgm:constr type="r" for="ch" forName="Child2Accent6" refType="w" fact="0.9461"/>
                  <dgm:constr type="t" for="ch" forName="Child2Accent6" refType="h" fact="0.3937"/>
                  <dgm:constr type="w" for="ch" forName="Child2Accent6" refType="w" fact="0.0283"/>
                  <dgm:constr type="h" for="ch" forName="Child2Accent6" refType="h" fact="0.0518"/>
                  <dgm:constr type="r" for="ch" forName="Child2Accent7" refType="w" fact="0.9998"/>
                  <dgm:constr type="t" for="ch" forName="Child2Accent7" refType="h" fact="0.3937"/>
                  <dgm:constr type="w" for="ch" forName="Child2Accent7" refType="w" fact="0.0283"/>
                  <dgm:constr type="h" for="ch" forName="Child2Accent7" refType="h" fact="0.0518"/>
                  <dgm:constr type="r" for="ch" forName="Child2Accent3" refType="w" fact="0.7849"/>
                  <dgm:constr type="t" for="ch" forName="Child2Accent3" refType="h" fact="0.3937"/>
                  <dgm:constr type="w" for="ch" forName="Child2Accent3" refType="w" fact="0.0283"/>
                  <dgm:constr type="h" for="ch" forName="Child2Accent3" refType="h" fact="0.0518"/>
                  <dgm:constr type="r" for="ch" forName="ParentAccent1" refType="w" fact="0.0283"/>
                  <dgm:constr type="t" for="ch" forName="ParentAccent1" refType="h" fact="0.5316"/>
                  <dgm:constr type="w" for="ch" forName="ParentAccent1" refType="w" fact="0.0283"/>
                  <dgm:constr type="h" for="ch" forName="ParentAccent1" refType="h" fact="0.0518"/>
                  <dgm:constr type="r" for="ch" forName="ParentAccent2" refType="w" fact="0.0801"/>
                  <dgm:constr type="t" for="ch" forName="ParentAccent2" refType="h" fact="0.5316"/>
                  <dgm:constr type="w" for="ch" forName="ParentAccent2" refType="w" fact="0.0283"/>
                  <dgm:constr type="h" for="ch" forName="ParentAccent2" refType="h" fact="0.0518"/>
                  <dgm:constr type="r" for="ch" forName="ParentAccent3" refType="w" fact="0.1318"/>
                  <dgm:constr type="t" for="ch" forName="ParentAccent3" refType="h" fact="0.5316"/>
                  <dgm:constr type="w" for="ch" forName="ParentAccent3" refType="w" fact="0.0283"/>
                  <dgm:constr type="h" for="ch" forName="ParentAccent3" refType="h" fact="0.0518"/>
                  <dgm:constr type="r" for="ch" forName="ParentAccent4" refType="w" fact="0.1836"/>
                  <dgm:constr type="t" for="ch" forName="ParentAccent4" refType="h" fact="0.5316"/>
                  <dgm:constr type="w" for="ch" forName="ParentAccent4" refType="w" fact="0.0283"/>
                  <dgm:constr type="h" for="ch" forName="ParentAccent4" refType="h" fact="0.0518"/>
                  <dgm:constr type="r" for="ch" forName="ParentAccent5" refType="w" fact="0.2354"/>
                  <dgm:constr type="t" for="ch" forName="ParentAccent5" refType="h" fact="0.5316"/>
                  <dgm:constr type="w" for="ch" forName="ParentAccent5" refType="w" fact="0.0283"/>
                  <dgm:constr type="h" for="ch" forName="ParentAccent5" refType="h" fact="0.0518"/>
                  <dgm:constr type="r" for="ch" forName="ParentAccent6" refType="w" fact="0.3154"/>
                  <dgm:constr type="t" for="ch" forName="ParentAccent6" refType="h" fact="0.5057"/>
                  <dgm:constr type="w" for="ch" forName="ParentAccent6" refType="w" fact="0.0566"/>
                  <dgm:constr type="h" for="ch" forName="ParentAccent6" refType="h" fact="0.1035"/>
                  <dgm:constr type="r" for="ch" forName="ParentAccent7" refType="w" fact="0.0744"/>
                  <dgm:constr type="t" for="ch" forName="ParentAccent7" refType="h" fact="0.4247"/>
                  <dgm:constr type="w" for="ch" forName="ParentAccent7" refType="w" fact="0.0283"/>
                  <dgm:constr type="h" for="ch" forName="ParentAccent7" refType="h" fact="0.0518"/>
                  <dgm:constr type="r" for="ch" forName="ParentAccent8" refType="w" fact="0.0744"/>
                  <dgm:constr type="t" for="ch" forName="ParentAccent8" refType="h" fact="0.6392"/>
                  <dgm:constr type="w" for="ch" forName="ParentAccent8" refType="w" fact="0.0283"/>
                  <dgm:constr type="h" for="ch" forName="ParentAccent8" refType="h" fact="0.0518"/>
                  <dgm:constr type="r" for="ch" forName="ParentAccent9" refType="w" fact="0.0491"/>
                  <dgm:constr type="t" for="ch" forName="ParentAccent9" refType="h" fact="0.4712"/>
                  <dgm:constr type="w" for="ch" forName="ParentAccent9" refType="w" fact="0.0283"/>
                  <dgm:constr type="h" for="ch" forName="ParentAccent9" refType="h" fact="0.0518"/>
                  <dgm:constr type="r" for="ch" forName="ParentAccent10" refType="w" fact="0.0475"/>
                  <dgm:constr type="t" for="ch" forName="ParentAccent10" refType="h" fact="0.593"/>
                  <dgm:constr type="w" for="ch" forName="ParentAccent10" refType="w" fact="0.0283"/>
                  <dgm:constr type="h" for="ch" forName="ParentAccent10" refType="h" fact="0.0518"/>
                  <dgm:constr type="r" for="ch" forName="Child4" refType="w" fact="0.9919"/>
                  <dgm:constr type="t" for="ch" forName="Child4" refType="h" fact="0.8184"/>
                  <dgm:constr type="w" for="ch" forName="Child4" refType="w" fact="0.3192"/>
                  <dgm:constr type="h" for="ch" forName="Child4" refType="h" fact="0.1294"/>
                  <dgm:constr type="r" for="ch" forName="Child3" refType="w"/>
                  <dgm:constr type="t" for="ch" forName="Child3" refType="h" fact="0.5547"/>
                  <dgm:constr type="w" for="ch" forName="Child3" refType="w" fact="0.297"/>
                  <dgm:constr type="h" for="ch" forName="Child3" refType="h" fact="0.1294"/>
                  <dgm:constr type="r" for="ch" forName="Child2" refType="w"/>
                  <dgm:constr type="t" for="ch" forName="Child2" refType="h" fact="0.2662"/>
                  <dgm:constr type="w" for="ch" forName="Child2" refType="w" fact="0.297"/>
                  <dgm:constr type="h" for="ch" forName="Child2" refType="h" fact="0.1294"/>
                  <dgm:constr type="r" for="ch" forName="Child1" refType="w" fact="0.9919"/>
                  <dgm:constr type="t" for="ch" forName="Child1" refType="h" fact="0"/>
                  <dgm:constr type="w" for="ch" forName="Child1" refType="w" fact="0.3192"/>
                  <dgm:constr type="h" for="ch" forName="Child1" refType="h" fact="0.1294"/>
                </dgm:constrLst>
              </dgm:if>
              <dgm:else name="Name20">
                <dgm:alg type="composite">
                  <dgm:param type="ar" val="1.3278"/>
                </dgm:alg>
                <dgm:constrLst>
                  <dgm:constr type="primFontSz" for="des" forName="Child1" val="65"/>
                  <dgm:constr type="primFontSz" for="des" forName="Child1" refType="primFontSz" refFor="des" refForName="Parent" op="lte"/>
                  <dgm:constr type="primFontSz" for="des" forName="Child2" refType="primFontSz" refFor="des" refForName="Parent" op="lte"/>
                  <dgm:constr type="primFontSz" for="des" forName="Child3" refType="primFontSz" refFor="des" refForName="Parent" op="lte"/>
                  <dgm:constr type="primFontSz" for="des" forName="Child4" refType="primFontSz" refFor="des" refForName="Parent" op="lte"/>
                  <dgm:constr type="primFontSz" for="des" forName="Child5" refType="primFontSz" refFor="des" refForName="Parent" op="lte"/>
                  <dgm:constr type="primFontSz" for="des" forName="Child2" refType="primFontSz" refFor="des" refForName="Child1" op="equ"/>
                  <dgm:constr type="primFontSz" for="des" forName="Child3" refType="primFontSz" refFor="des" refForName="Child1" op="equ"/>
                  <dgm:constr type="primFontSz" for="des" forName="Child4" refType="primFontSz" refFor="des" refForName="Child1" op="equ"/>
                  <dgm:constr type="primFontSz" for="des" forName="Child5" refType="primFontSz" refFor="des" refForName="Child1" op="equ"/>
                  <dgm:constr type="r" for="ch" forName="Child2Accent1" refType="w" fact="0.6564"/>
                  <dgm:constr type="t" for="ch" forName="Child2Accent1" refType="h" fact="0.3184"/>
                  <dgm:constr type="w" for="ch" forName="Child2Accent1" refType="w" fact="0.0574"/>
                  <dgm:constr type="h" for="ch" forName="Child2Accent1" refType="h" fact="0.0763"/>
                  <dgm:constr type="r" for="ch" forName="Child2Accent2" refType="w" fact="0.6932"/>
                  <dgm:constr type="t" for="ch" forName="Child2Accent2" refType="h" fact="0.2781"/>
                  <dgm:constr type="w" for="ch" forName="Child2Accent2" refType="w" fact="0.0287"/>
                  <dgm:constr type="h" for="ch" forName="Child2Accent2" refType="h" fact="0.0381"/>
                  <dgm:constr type="r" for="ch" forName="Child2Accent3" refType="w" fact="0.7545"/>
                  <dgm:constr type="t" for="ch" forName="Child2Accent3" refType="h" fact="0.2781"/>
                  <dgm:constr type="w" for="ch" forName="Child2Accent3" refType="w" fact="0.0287"/>
                  <dgm:constr type="h" for="ch" forName="Child2Accent3" refType="h" fact="0.0381"/>
                  <dgm:constr type="r" for="ch" forName="Child2Accent4" refType="w" fact="0.8158"/>
                  <dgm:constr type="t" for="ch" forName="Child2Accent4" refType="h" fact="0.2781"/>
                  <dgm:constr type="w" for="ch" forName="Child2Accent4" refType="w" fact="0.0287"/>
                  <dgm:constr type="h" for="ch" forName="Child2Accent4" refType="h" fact="0.0381"/>
                  <dgm:constr type="r" for="ch" forName="Child2Accent5" refType="w" fact="0.8771"/>
                  <dgm:constr type="t" for="ch" forName="Child2Accent5" refType="h" fact="0.2781"/>
                  <dgm:constr type="w" for="ch" forName="Child2Accent5" refType="w" fact="0.0287"/>
                  <dgm:constr type="h" for="ch" forName="Child2Accent5" refType="h" fact="0.0381"/>
                  <dgm:constr type="r" for="ch" forName="Child2Accent6" refType="w" fact="0.9385"/>
                  <dgm:constr type="t" for="ch" forName="Child2Accent6" refType="h" fact="0.2781"/>
                  <dgm:constr type="w" for="ch" forName="Child2Accent6" refType="w" fact="0.0287"/>
                  <dgm:constr type="h" for="ch" forName="Child2Accent6" refType="h" fact="0.0381"/>
                  <dgm:constr type="r" for="ch" forName="Child2Accent7" refType="w" fact="0.9998"/>
                  <dgm:constr type="t" for="ch" forName="Child2Accent7" refType="h" fact="0.2781"/>
                  <dgm:constr type="w" for="ch" forName="Child2Accent7" refType="w" fact="0.0287"/>
                  <dgm:constr type="h" for="ch" forName="Child2Accent7" refType="h" fact="0.0381"/>
                  <dgm:constr type="r" for="ch" forName="Child3Accent1" refType="w" fact="0.716"/>
                  <dgm:constr type="t" for="ch" forName="Child3Accent1" refType="h" fact="0.5061"/>
                  <dgm:constr type="w" for="ch" forName="Child3Accent1" refType="w" fact="0.0574"/>
                  <dgm:constr type="h" for="ch" forName="Child3Accent1" refType="h" fact="0.0763"/>
                  <dgm:constr type="r" for="ch" forName="Child3Accent2" refType="w" fact="0.7728"/>
                  <dgm:constr type="t" for="ch" forName="Child3Accent2" refType="h" fact="0.5252"/>
                  <dgm:constr type="w" for="ch" forName="Child3Accent2" refType="w" fact="0.0287"/>
                  <dgm:constr type="h" for="ch" forName="Child3Accent2" refType="h" fact="0.0381"/>
                  <dgm:constr type="r" for="ch" forName="Child3Accent3" refType="w" fact="0.8295"/>
                  <dgm:constr type="t" for="ch" forName="Child3Accent3" refType="h" fact="0.5252"/>
                  <dgm:constr type="w" for="ch" forName="Child3Accent3" refType="w" fact="0.0287"/>
                  <dgm:constr type="h" for="ch" forName="Child3Accent3" refType="h" fact="0.0381"/>
                  <dgm:constr type="r" for="ch" forName="Child3Accent4" refType="w" fact="0.8863"/>
                  <dgm:constr type="t" for="ch" forName="Child3Accent4" refType="h" fact="0.5252"/>
                  <dgm:constr type="w" for="ch" forName="Child3Accent4" refType="w" fact="0.0287"/>
                  <dgm:constr type="h" for="ch" forName="Child3Accent4" refType="h" fact="0.0381"/>
                  <dgm:constr type="r" for="ch" forName="Child3Accent5" refType="w" fact="0.943"/>
                  <dgm:constr type="t" for="ch" forName="Child3Accent5" refType="h" fact="0.5252"/>
                  <dgm:constr type="w" for="ch" forName="Child3Accent5" refType="w" fact="0.0287"/>
                  <dgm:constr type="h" for="ch" forName="Child3Accent5" refType="h" fact="0.0381"/>
                  <dgm:constr type="r" for="ch" forName="Child3Accent6" refType="w" fact="0.9998"/>
                  <dgm:constr type="t" for="ch" forName="Child3Accent6" refType="h" fact="0.5252"/>
                  <dgm:constr type="w" for="ch" forName="Child3Accent6" refType="w" fact="0.0287"/>
                  <dgm:constr type="h" for="ch" forName="Child3Accent6" refType="h" fact="0.0381"/>
                  <dgm:constr type="r" for="ch" forName="Child3Accent7" refType="w" fact="0"/>
                  <dgm:constr type="t" for="ch" forName="Child3Accent7" refType="h" fact="0"/>
                  <dgm:constr type="w" for="ch" forName="Child3Accent7" refType="w" fact="0"/>
                  <dgm:constr type="h" for="ch" forName="Child3Accent7" refType="h" fact="0"/>
                  <dgm:constr type="r" for="ch" forName="Child4Accent1" refType="w" fact="0.6564"/>
                  <dgm:constr type="t" for="ch" forName="Child4Accent1" refType="h" fact="0.6908"/>
                  <dgm:constr type="w" for="ch" forName="Child4Accent1" refType="w" fact="0.0574"/>
                  <dgm:constr type="h" for="ch" forName="Child4Accent1" refType="h" fact="0.0763"/>
                  <dgm:constr type="r" for="ch" forName="Child4Accent2" refType="w" fact="0.6932"/>
                  <dgm:constr type="t" for="ch" forName="Child4Accent2" refType="h" fact="0.7684"/>
                  <dgm:constr type="w" for="ch" forName="Child4Accent2" refType="w" fact="0.0287"/>
                  <dgm:constr type="h" for="ch" forName="Child4Accent2" refType="h" fact="0.0381"/>
                  <dgm:constr type="r" for="ch" forName="Child4Accent3" refType="w" fact="0.7545"/>
                  <dgm:constr type="t" for="ch" forName="Child4Accent3" refType="h" fact="0.7684"/>
                  <dgm:constr type="w" for="ch" forName="Child4Accent3" refType="w" fact="0.0287"/>
                  <dgm:constr type="h" for="ch" forName="Child4Accent3" refType="h" fact="0.0381"/>
                  <dgm:constr type="r" for="ch" forName="Child4Accent4" refType="w" fact="0.8158"/>
                  <dgm:constr type="t" for="ch" forName="Child4Accent4" refType="h" fact="0.7684"/>
                  <dgm:constr type="w" for="ch" forName="Child4Accent4" refType="w" fact="0.0287"/>
                  <dgm:constr type="h" for="ch" forName="Child4Accent4" refType="h" fact="0.0381"/>
                  <dgm:constr type="r" for="ch" forName="Child4Accent5" refType="w" fact="0.8771"/>
                  <dgm:constr type="t" for="ch" forName="Child4Accent5" refType="h" fact="0.7684"/>
                  <dgm:constr type="w" for="ch" forName="Child4Accent5" refType="w" fact="0.0287"/>
                  <dgm:constr type="h" for="ch" forName="Child4Accent5" refType="h" fact="0.0381"/>
                  <dgm:constr type="r" for="ch" forName="Child4Accent6" refType="w" fact="0.9385"/>
                  <dgm:constr type="t" for="ch" forName="Child4Accent6" refType="h" fact="0.7684"/>
                  <dgm:constr type="w" for="ch" forName="Child4Accent6" refType="w" fact="0.0287"/>
                  <dgm:constr type="h" for="ch" forName="Child4Accent6" refType="h" fact="0.0381"/>
                  <dgm:constr type="r" for="ch" forName="Child4Accent7" refType="w" fact="0.9998"/>
                  <dgm:constr type="t" for="ch" forName="Child4Accent7" refType="h" fact="0.7684"/>
                  <dgm:constr type="w" for="ch" forName="Child4Accent7" refType="w" fact="0.0287"/>
                  <dgm:constr type="h" for="ch" forName="Child4Accent7" refType="h" fact="0.0381"/>
                  <dgm:constr type="r" for="ch" forName="Child4Accent8" refType="w" fact="0"/>
                  <dgm:constr type="t" for="ch" forName="Child4Accent8" refType="h" fact="0"/>
                  <dgm:constr type="w" for="ch" forName="Child4Accent8" refType="w" fact="0"/>
                  <dgm:constr type="h" for="ch" forName="Child4Accent8" refType="h" fact="0"/>
                  <dgm:constr type="r" for="ch" forName="ParentAccent1" refType="w" fact="0.0287"/>
                  <dgm:constr type="t" for="ch" forName="ParentAccent1" refType="h" fact="0.5252"/>
                  <dgm:constr type="w" for="ch" forName="ParentAccent1" refType="w" fact="0.0287"/>
                  <dgm:constr type="h" for="ch" forName="ParentAccent1" refType="h" fact="0.0381"/>
                  <dgm:constr type="r" for="ch" forName="ParentAccent2" refType="w" fact="0.0813"/>
                  <dgm:constr type="t" for="ch" forName="ParentAccent2" refType="h" fact="0.5252"/>
                  <dgm:constr type="w" for="ch" forName="ParentAccent2" refType="w" fact="0.0287"/>
                  <dgm:constr type="h" for="ch" forName="ParentAccent2" refType="h" fact="0.0381"/>
                  <dgm:constr type="r" for="ch" forName="ParentAccent3" refType="w" fact="0.1339"/>
                  <dgm:constr type="t" for="ch" forName="ParentAccent3" refType="h" fact="0.5252"/>
                  <dgm:constr type="w" for="ch" forName="ParentAccent3" refType="w" fact="0.0287"/>
                  <dgm:constr type="h" for="ch" forName="ParentAccent3" refType="h" fact="0.0381"/>
                  <dgm:constr type="r" for="ch" forName="ParentAccent4" refType="w" fact="0.1864"/>
                  <dgm:constr type="t" for="ch" forName="ParentAccent4" refType="h" fact="0.5252"/>
                  <dgm:constr type="w" for="ch" forName="ParentAccent4" refType="w" fact="0.0287"/>
                  <dgm:constr type="h" for="ch" forName="ParentAccent4" refType="h" fact="0.0381"/>
                  <dgm:constr type="r" for="ch" forName="ParentAccent5" refType="w" fact="0.239"/>
                  <dgm:constr type="t" for="ch" forName="ParentAccent5" refType="h" fact="0.5252"/>
                  <dgm:constr type="w" for="ch" forName="ParentAccent5" refType="w" fact="0.0287"/>
                  <dgm:constr type="h" for="ch" forName="ParentAccent5" refType="h" fact="0.0381"/>
                  <dgm:constr type="r" for="ch" forName="ParentAccent6" refType="w" fact="0.3203"/>
                  <dgm:constr type="t" for="ch" forName="ParentAccent6" refType="h" fact="0.5061"/>
                  <dgm:constr type="w" for="ch" forName="ParentAccent6" refType="w" fact="0.0574"/>
                  <dgm:constr type="h" for="ch" forName="ParentAccent6" refType="h" fact="0.0763"/>
                  <dgm:constr type="r" for="ch" forName="ParentAccent7" refType="w" fact="0.0755"/>
                  <dgm:constr type="t" for="ch" forName="ParentAccent7" refType="h" fact="0.4464"/>
                  <dgm:constr type="w" for="ch" forName="ParentAccent7" refType="w" fact="0.0287"/>
                  <dgm:constr type="h" for="ch" forName="ParentAccent7" refType="h" fact="0.0381"/>
                  <dgm:constr type="r" for="ch" forName="ParentAccent8" refType="w" fact="0.0755"/>
                  <dgm:constr type="t" for="ch" forName="ParentAccent8" refType="h" fact="0.6045"/>
                  <dgm:constr type="w" for="ch" forName="ParentAccent8" refType="w" fact="0.0287"/>
                  <dgm:constr type="h" for="ch" forName="ParentAccent8" refType="h" fact="0.0381"/>
                  <dgm:constr type="r" for="ch" forName="ParentAccent9" refType="w" fact="0.0499"/>
                  <dgm:constr type="t" for="ch" forName="ParentAccent9" refType="h" fact="0.4807"/>
                  <dgm:constr type="w" for="ch" forName="ParentAccent9" refType="w" fact="0.0287"/>
                  <dgm:constr type="h" for="ch" forName="ParentAccent9" refType="h" fact="0.0381"/>
                  <dgm:constr type="r" for="ch" forName="ParentAccent10" refType="w" fact="0.0482"/>
                  <dgm:constr type="t" for="ch" forName="ParentAccent10" refType="h" fact="0.5705"/>
                  <dgm:constr type="w" for="ch" forName="ParentAccent10" refType="w" fact="0.0287"/>
                  <dgm:constr type="h" for="ch" forName="ParentAccent10" refType="h" fact="0.0381"/>
                  <dgm:constr type="r" for="ch" forName="Child1Accent1" refType="w" fact="0.5181"/>
                  <dgm:constr type="t" for="ch" forName="Child1Accent1" refType="h" fact="0.2457"/>
                  <dgm:constr type="w" for="ch" forName="Child1Accent1" refType="w" fact="0.0574"/>
                  <dgm:constr type="h" for="ch" forName="Child1Accent1" refType="h" fact="0.0763"/>
                  <dgm:constr type="r" for="ch" forName="Child1Accent2" refType="w" fact="0.5542"/>
                  <dgm:constr type="t" for="ch" forName="Child1Accent2" refType="h" fact="0.2004"/>
                  <dgm:constr type="w" for="ch" forName="Child1Accent2" refType="w" fact="0.0287"/>
                  <dgm:constr type="h" for="ch" forName="Child1Accent2" refType="h" fact="0.0381"/>
                  <dgm:constr type="r" for="ch" forName="Child1Accent3" refType="w" fact="0.5946"/>
                  <dgm:constr type="t" for="ch" forName="Child1Accent3" refType="h" fact="0.1445"/>
                  <dgm:constr type="w" for="ch" forName="Child1Accent3" refType="w" fact="0.0287"/>
                  <dgm:constr type="h" for="ch" forName="Child1Accent3" refType="h" fact="0.0381"/>
                  <dgm:constr type="r" for="ch" forName="Child1Accent4" refType="w" fact="0.6347"/>
                  <dgm:constr type="t" for="ch" forName="Child1Accent4" refType="h" fact="0.097"/>
                  <dgm:constr type="w" for="ch" forName="Child1Accent4" refType="w" fact="0.0287"/>
                  <dgm:constr type="h" for="ch" forName="Child1Accent4" refType="h" fact="0.0381"/>
                  <dgm:constr type="r" for="ch" forName="Child1Accent5" refType="w" fact="0.696"/>
                  <dgm:constr type="t" for="ch" forName="Child1Accent5" refType="h" fact="0.097"/>
                  <dgm:constr type="w" for="ch" forName="Child1Accent5" refType="w" fact="0.0287"/>
                  <dgm:constr type="h" for="ch" forName="Child1Accent5" refType="h" fact="0.0381"/>
                  <dgm:constr type="r" for="ch" forName="Child1Accent6" refType="w" fact="0.7574"/>
                  <dgm:constr type="t" for="ch" forName="Child1Accent6" refType="h" fact="0.097"/>
                  <dgm:constr type="w" for="ch" forName="Child1Accent6" refType="w" fact="0.0287"/>
                  <dgm:constr type="h" for="ch" forName="Child1Accent6" refType="h" fact="0.0381"/>
                  <dgm:constr type="r" for="ch" forName="Child1Accent7" refType="w" fact="0.8187"/>
                  <dgm:constr type="t" for="ch" forName="Child1Accent7" refType="h" fact="0.097"/>
                  <dgm:constr type="w" for="ch" forName="Child1Accent7" refType="w" fact="0.0287"/>
                  <dgm:constr type="h" for="ch" forName="Child1Accent7" refType="h" fact="0.0381"/>
                  <dgm:constr type="r" for="ch" forName="Child1Accent8" refType="w" fact="0.88"/>
                  <dgm:constr type="t" for="ch" forName="Child1Accent8" refType="h" fact="0.097"/>
                  <dgm:constr type="w" for="ch" forName="Child1Accent8" refType="w" fact="0.0287"/>
                  <dgm:constr type="h" for="ch" forName="Child1Accent8" refType="h" fact="0.0381"/>
                  <dgm:constr type="r" for="ch" forName="Child1Accent9" refType="w" fact="0.9413"/>
                  <dgm:constr type="t" for="ch" forName="Child1Accent9" refType="h" fact="0.097"/>
                  <dgm:constr type="w" for="ch" forName="Child1Accent9" refType="w" fact="0.0287"/>
                  <dgm:constr type="h" for="ch" forName="Child1Accent9" refType="h" fact="0.0381"/>
                  <dgm:constr type="r" for="ch" forName="Child5Accent1" refType="w" fact="0.5181"/>
                  <dgm:constr type="t" for="ch" forName="Child5Accent1" refType="h" fact="0.7601"/>
                  <dgm:constr type="w" for="ch" forName="Child5Accent1" refType="w" fact="0.0574"/>
                  <dgm:constr type="h" for="ch" forName="Child5Accent1" refType="h" fact="0.0763"/>
                  <dgm:constr type="r" for="ch" forName="Child5Accent2" refType="w" fact="0.547"/>
                  <dgm:constr type="t" for="ch" forName="Child5Accent2" refType="h" fact="0.8375"/>
                  <dgm:constr type="w" for="ch" forName="Child5Accent2" refType="w" fact="0.0287"/>
                  <dgm:constr type="h" for="ch" forName="Child5Accent2" refType="h" fact="0.0381"/>
                  <dgm:constr type="r" for="ch" forName="Child5Accent3" refType="w" fact="0.5882"/>
                  <dgm:constr type="t" for="ch" forName="Child5Accent3" refType="h" fact="0.8991"/>
                  <dgm:constr type="w" for="ch" forName="Child5Accent3" refType="w" fact="0.0287"/>
                  <dgm:constr type="h" for="ch" forName="Child5Accent3" refType="h" fact="0.0381"/>
                  <dgm:constr type="r" for="ch" forName="Child5Accent4" refType="w" fact="0.6347"/>
                  <dgm:constr type="t" for="ch" forName="Child5Accent4" refType="h" fact="0.9619"/>
                  <dgm:constr type="w" for="ch" forName="Child5Accent4" refType="w" fact="0.0287"/>
                  <dgm:constr type="h" for="ch" forName="Child5Accent4" refType="h" fact="0.0381"/>
                  <dgm:constr type="r" for="ch" forName="Child5Accent5" refType="w" fact="0.696"/>
                  <dgm:constr type="t" for="ch" forName="Child5Accent5" refType="h" fact="0.9619"/>
                  <dgm:constr type="w" for="ch" forName="Child5Accent5" refType="w" fact="0.0287"/>
                  <dgm:constr type="h" for="ch" forName="Child5Accent5" refType="h" fact="0.0381"/>
                  <dgm:constr type="r" for="ch" forName="Child5Accent6" refType="w" fact="0.7574"/>
                  <dgm:constr type="t" for="ch" forName="Child5Accent6" refType="h" fact="0.9619"/>
                  <dgm:constr type="w" for="ch" forName="Child5Accent6" refType="w" fact="0.0287"/>
                  <dgm:constr type="h" for="ch" forName="Child5Accent6" refType="h" fact="0.0381"/>
                  <dgm:constr type="r" for="ch" forName="Child5Accent7" refType="w" fact="0.8187"/>
                  <dgm:constr type="t" for="ch" forName="Child5Accent7" refType="h" fact="0.9619"/>
                  <dgm:constr type="w" for="ch" forName="Child5Accent7" refType="w" fact="0.0287"/>
                  <dgm:constr type="h" for="ch" forName="Child5Accent7" refType="h" fact="0.0381"/>
                  <dgm:constr type="r" for="ch" forName="Child5Accent8" refType="w" fact="0.88"/>
                  <dgm:constr type="t" for="ch" forName="Child5Accent8" refType="h" fact="0.9619"/>
                  <dgm:constr type="w" for="ch" forName="Child5Accent8" refType="w" fact="0.0287"/>
                  <dgm:constr type="h" for="ch" forName="Child5Accent8" refType="h" fact="0.0381"/>
                  <dgm:constr type="r" for="ch" forName="Child5Accent9" refType="w" fact="0.9423"/>
                  <dgm:constr type="t" for="ch" forName="Child5Accent9" refType="h" fact="0.9619"/>
                  <dgm:constr type="w" for="ch" forName="Child5Accent9" refType="w" fact="0.0287"/>
                  <dgm:constr type="h" for="ch" forName="Child5Accent9" refType="h" fact="0.0381"/>
                  <dgm:constr type="r" for="ch" forName="Child5" refType="w" fact="0.9419"/>
                  <dgm:constr type="t" for="ch" forName="Child5" refType="h" fact="0.8635"/>
                  <dgm:constr type="w" for="ch" forName="Child5" refType="w" fact="0.3364"/>
                  <dgm:constr type="h" for="ch" forName="Child5" refType="h" fact="0.0981"/>
                  <dgm:constr type="r" for="ch" forName="Child4" refType="w"/>
                  <dgm:constr type="t" for="ch" forName="Child4" refType="h" fact="0.6701"/>
                  <dgm:constr type="w" for="ch" forName="Child4" refType="w" fact="0.3364"/>
                  <dgm:constr type="h" for="ch" forName="Child4" refType="h" fact="0.0981"/>
                  <dgm:constr type="r" for="ch" forName="Child3" refType="w"/>
                  <dgm:constr type="t" for="ch" forName="Child3" refType="h" fact="0.4276"/>
                  <dgm:constr type="w" for="ch" forName="Child3" refType="w" fact="0.2544"/>
                  <dgm:constr type="h" for="ch" forName="Child3" refType="h" fact="0.0981"/>
                  <dgm:constr type="r" for="ch" forName="Child2" refType="w"/>
                  <dgm:constr type="t" for="ch" forName="Child2" refType="h" fact="0.1798"/>
                  <dgm:constr type="w" for="ch" forName="Child2" refType="w" fact="0.3364"/>
                  <dgm:constr type="h" for="ch" forName="Child2" refType="h" fact="0.0981"/>
                  <dgm:constr type="r" for="ch" forName="Child1" refType="w" fact="0.9419"/>
                  <dgm:constr type="t" for="ch" forName="Child1" refType="h" fact="0"/>
                  <dgm:constr type="w" for="ch" forName="Child1" refType="w" fact="0.3364"/>
                  <dgm:constr type="h" for="ch" forName="Child1" refType="h" fact="0.0981"/>
                  <dgm:constr type="r" for="ch" forName="Parent" refType="w" fact="0.6347"/>
                  <dgm:constr type="t" for="ch" forName="Parent" refType="h" fact="0.3513"/>
                  <dgm:constr type="w" for="ch" forName="Parent" refType="w" fact="0.2906"/>
                  <dgm:constr type="h" for="ch" forName="Parent" refType="h" fact="0.3859"/>
                </dgm:constrLst>
              </dgm:else>
            </dgm:choose>
          </dgm:else>
        </dgm:choose>
        <dgm:layoutNode name="ParentAccent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8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9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10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" styleLbl="alignNode1">
          <dgm:varLst>
            <dgm:chMax val="5"/>
            <dgm:chPref val="3"/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presOf axis="self" ptType="node"/>
          <dgm:constrLst>
            <dgm:constr type="lMarg" refType="primFontSz" fact="0.1"/>
            <dgm:constr type="rMarg" refType="primFontSz" fact="0.1"/>
            <dgm:constr type="tMarg" refType="primFontSz" fact="0.1"/>
            <dgm:constr type="bMarg" refType="primFontSz" fact="0.1"/>
          </dgm:constrLst>
          <dgm:ruleLst>
            <dgm:rule type="primFontSz" val="5" fact="NaN" max="NaN"/>
          </dgm:ruleLst>
        </dgm:layoutNode>
        <dgm:forEach name="Name21" axis="ch" ptType="node" cnt="1">
          <dgm:layoutNode name="Child1Accent1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2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3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4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5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6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7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8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9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" styleLbl="revTx">
            <dgm:varLst>
              <dgm:chMax/>
              <dgm:chPref val="0"/>
              <dgm:bulletEnabled val="1"/>
            </dgm:varLst>
            <dgm:alg type="tx">
              <dgm:param type="parTxLTRAlign" val="l"/>
              <dgm:param type="txAnchorVert" val="b"/>
              <dgm:param type="txAnchorVertCh" val="b"/>
            </dgm:alg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"/>
              <dgm:constr type="bMarg" refType="primFontSz" fact="0"/>
            </dgm:constrLst>
            <dgm:ruleLst>
              <dgm:rule type="primFontSz" val="5" fact="NaN" max="NaN"/>
            </dgm:ruleLst>
          </dgm:layoutNode>
        </dgm:forEach>
        <dgm:forEach name="Name22" axis="ch" ptType="node" st="2" cnt="1">
          <dgm:layoutNode name="Child2Accent1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2Accent2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2Accent3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2Accent4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2Accent5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2Accent6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2Accent7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2" styleLbl="revTx">
            <dgm:varLst>
              <dgm:chMax/>
              <dgm:chPref val="0"/>
              <dgm:bulletEnabled val="1"/>
            </dgm:varLst>
            <dgm:alg type="tx">
              <dgm:param type="parTxLTRAlign" val="l"/>
              <dgm:param type="txAnchorVert" val="b"/>
              <dgm:param type="txAnchorVertCh" val="b"/>
            </dgm:alg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"/>
              <dgm:constr type="bMarg" refType="primFontSz" fact="0"/>
            </dgm:constrLst>
            <dgm:ruleLst>
              <dgm:rule type="primFontSz" val="5" fact="NaN" max="NaN"/>
            </dgm:ruleLst>
          </dgm:layoutNode>
        </dgm:forEach>
        <dgm:forEach name="Name23" axis="ch" ptType="node" st="3" cnt="1">
          <dgm:layoutNode name="Child3Accent1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3Accent2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3Accent3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3Accent4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3Accent5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3Accent6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3Accent7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3" styleLbl="revTx">
            <dgm:varLst>
              <dgm:chMax/>
              <dgm:chPref val="0"/>
              <dgm:bulletEnabled val="1"/>
            </dgm:varLst>
            <dgm:alg type="tx">
              <dgm:param type="parTxLTRAlign" val="l"/>
              <dgm:param type="txAnchorVert" val="b"/>
              <dgm:param type="txAnchorVertCh" val="b"/>
            </dgm:alg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"/>
              <dgm:constr type="bMarg" refType="primFontSz" fact="0"/>
            </dgm:constrLst>
            <dgm:ruleLst>
              <dgm:rule type="primFontSz" val="5" fact="NaN" max="NaN"/>
            </dgm:ruleLst>
          </dgm:layoutNode>
        </dgm:forEach>
        <dgm:forEach name="Name24" axis="ch" ptType="node" st="4" cnt="1">
          <dgm:layoutNode name="Child4Accent1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Accent2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Accent3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Accent4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Accent5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Accent6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Accent7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Accent8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" styleLbl="revTx">
            <dgm:varLst>
              <dgm:chMax/>
              <dgm:chPref val="0"/>
              <dgm:bulletEnabled val="1"/>
            </dgm:varLst>
            <dgm:alg type="tx">
              <dgm:param type="parTxLTRAlign" val="l"/>
              <dgm:param type="txAnchorVert" val="b"/>
              <dgm:param type="txAnchorVertCh" val="b"/>
            </dgm:alg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"/>
              <dgm:constr type="bMarg" refType="primFontSz" fact="0"/>
            </dgm:constrLst>
            <dgm:ruleLst>
              <dgm:rule type="primFontSz" val="5" fact="NaN" max="NaN"/>
            </dgm:ruleLst>
          </dgm:layoutNode>
        </dgm:forEach>
        <dgm:forEach name="Name25" axis="ch" ptType="node" st="5" cnt="1">
          <dgm:layoutNode name="Child5Accent1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2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3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4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5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6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7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8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9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" styleLbl="revTx">
            <dgm:varLst>
              <dgm:chMax/>
              <dgm:chPref val="0"/>
              <dgm:bulletEnabled val="1"/>
            </dgm:varLst>
            <dgm:alg type="tx">
              <dgm:param type="parTxLTRAlign" val="l"/>
              <dgm:param type="txAnchorVert" val="b"/>
              <dgm:param type="txAnchorVertCh" val="b"/>
            </dgm:alg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"/>
              <dgm:constr type="bMarg" refType="primFontSz" fact="0"/>
            </dgm:constrLst>
            <dgm:ruleLst>
              <dgm:rule type="primFontSz" val="5" fact="NaN" max="NaN"/>
            </dgm:ruleLst>
          </dgm:layoutNode>
        </dgm:forEach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4" y="0"/>
            <a:ext cx="4069190" cy="355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27" tIns="46163" rIns="92327" bIns="46163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317163" y="0"/>
            <a:ext cx="4069190" cy="355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27" tIns="46163" rIns="92327" bIns="46163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99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4" y="6745895"/>
            <a:ext cx="4069190" cy="355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27" tIns="46163" rIns="92327" bIns="46163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99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317163" y="6745895"/>
            <a:ext cx="4069190" cy="355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27" tIns="46163" rIns="92327" bIns="46163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C7D465CD-0E1D-4596-83AF-849ED42A019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900313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4" y="0"/>
            <a:ext cx="4069190" cy="355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081" tIns="47041" rIns="94081" bIns="47041" numCol="1" anchor="t" anchorCtr="0" compatLnSpc="1">
            <a:prstTxWarp prst="textNoShape">
              <a:avLst/>
            </a:prstTxWarp>
          </a:bodyPr>
          <a:lstStyle>
            <a:lvl1pPr defTabSz="940902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317163" y="0"/>
            <a:ext cx="4069190" cy="355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081" tIns="47041" rIns="94081" bIns="47041" numCol="1" anchor="t" anchorCtr="0" compatLnSpc="1">
            <a:prstTxWarp prst="textNoShape">
              <a:avLst/>
            </a:prstTxWarp>
          </a:bodyPr>
          <a:lstStyle>
            <a:lvl1pPr algn="r" defTabSz="940902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919413" y="533400"/>
            <a:ext cx="3549650" cy="26638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9698" y="3374163"/>
            <a:ext cx="7509080" cy="3195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081" tIns="47041" rIns="94081" bIns="4704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4" y="6745895"/>
            <a:ext cx="4069190" cy="355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081" tIns="47041" rIns="94081" bIns="47041" numCol="1" anchor="b" anchorCtr="0" compatLnSpc="1">
            <a:prstTxWarp prst="textNoShape">
              <a:avLst/>
            </a:prstTxWarp>
          </a:bodyPr>
          <a:lstStyle>
            <a:lvl1pPr defTabSz="940902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43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317163" y="6745895"/>
            <a:ext cx="4069190" cy="355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081" tIns="47041" rIns="94081" bIns="47041" numCol="1" anchor="b" anchorCtr="0" compatLnSpc="1">
            <a:prstTxWarp prst="textNoShape">
              <a:avLst/>
            </a:prstTxWarp>
          </a:bodyPr>
          <a:lstStyle>
            <a:lvl1pPr algn="r" defTabSz="940902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77AE740B-BC39-4269-B968-E6936F49F30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247084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7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  <a:ea typeface="ＭＳ Ｐゴシック" charset="-128"/>
            </a:endParaRPr>
          </a:p>
        </p:txBody>
      </p:sp>
      <p:sp>
        <p:nvSpPr>
          <p:cNvPr id="7171" name="Date Placeholder 3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737BE6F8-91B9-4214-B55F-CED4A6B79649}" type="datetime8">
              <a:rPr lang="en-US"/>
              <a:pPr/>
              <a:t>9/25/2018 9:13 PM</a:t>
            </a:fld>
            <a:endParaRPr lang="en-US" dirty="0"/>
          </a:p>
        </p:txBody>
      </p:sp>
      <p:sp>
        <p:nvSpPr>
          <p:cNvPr id="7172" name="Slide Number Placeholder 4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1FD2D1D-C376-44B3-A2C1-28CD6447A063}" type="slidenum">
              <a:rPr lang="en-US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25055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4D0A5C-6B8D-8740-ACDD-A40F7FCA9420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715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A32C17-A472-4774-AAA4-7C42DB4D94B6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2638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7AE740B-BC39-4269-B968-E6936F49F302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94681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A32C17-A472-4774-AAA4-7C42DB4D94B6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7228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787647-E234-483B-8620-3E04EA288C9C}" type="slidenum">
              <a:rPr lang="en-US" smtClean="0"/>
              <a:pPr>
                <a:defRPr/>
              </a:pPr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8419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3"/>
          <p:cNvSpPr>
            <a:spLocks noChangeShapeType="1"/>
          </p:cNvSpPr>
          <p:nvPr userDrawn="1"/>
        </p:nvSpPr>
        <p:spPr bwMode="auto">
          <a:xfrm>
            <a:off x="0" y="846"/>
            <a:ext cx="9144000" cy="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Arial" pitchFamily="34" charset="0"/>
            </a:endParaRP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ctrTitle"/>
          </p:nvPr>
        </p:nvSpPr>
        <p:spPr>
          <a:xfrm>
            <a:off x="388938" y="1449388"/>
            <a:ext cx="7643812" cy="1371600"/>
          </a:xfrm>
        </p:spPr>
        <p:txBody>
          <a:bodyPr/>
          <a:lstStyle>
            <a:lvl1pPr>
              <a:lnSpc>
                <a:spcPct val="90000"/>
              </a:lnSpc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388938" y="2824163"/>
            <a:ext cx="7643812" cy="1063625"/>
          </a:xfrm>
          <a:ln/>
        </p:spPr>
        <p:txBody>
          <a:bodyPr/>
          <a:lstStyle>
            <a:lvl1pPr marL="0" indent="0">
              <a:buFont typeface="Times" pitchFamily="18" charset="0"/>
              <a:buNone/>
              <a:defRPr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365BD5-0232-4F69-8370-19916C6CA2D7}" type="slidenum">
              <a:rPr lang="en-US">
                <a:solidFill>
                  <a:srgbClr val="80808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808080"/>
              </a:solidFill>
            </a:endParaRPr>
          </a:p>
        </p:txBody>
      </p:sp>
      <p:sp>
        <p:nvSpPr>
          <p:cNvPr id="6" name="Text Box 6"/>
          <p:cNvSpPr txBox="1">
            <a:spLocks noChangeArrowheads="1"/>
          </p:cNvSpPr>
          <p:nvPr userDrawn="1"/>
        </p:nvSpPr>
        <p:spPr bwMode="auto">
          <a:xfrm>
            <a:off x="457200" y="6324600"/>
            <a:ext cx="3268663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800" dirty="0" smtClean="0">
                <a:solidFill>
                  <a:srgbClr val="808080"/>
                </a:solidFill>
              </a:rPr>
              <a:t>Copyright </a:t>
            </a:r>
            <a:r>
              <a:rPr lang="en-US" altLang="ja-JP" sz="800" dirty="0" smtClean="0">
                <a:solidFill>
                  <a:srgbClr val="808080"/>
                </a:solidFill>
                <a:ea typeface="ＭＳ Ｐゴシック" pitchFamily="34" charset="-128"/>
              </a:rPr>
              <a:t>© </a:t>
            </a:r>
            <a:r>
              <a:rPr lang="en-US" sz="800" dirty="0" smtClean="0">
                <a:solidFill>
                  <a:srgbClr val="808080"/>
                </a:solidFill>
              </a:rPr>
              <a:t>2010 IHS Inc. All Rights Reserved.</a:t>
            </a:r>
            <a:endParaRPr lang="en-US" sz="800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9682027"/>
      </p:ext>
    </p:extLst>
  </p:cSld>
  <p:clrMapOvr>
    <a:masterClrMapping/>
  </p:clrMapOvr>
  <p:transition spd="med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3D39C4-3EB8-4289-B131-5731353FD55D}" type="slidenum">
              <a:rPr lang="en-US">
                <a:solidFill>
                  <a:srgbClr val="80808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808080"/>
              </a:solidFill>
            </a:endParaRPr>
          </a:p>
        </p:txBody>
      </p:sp>
      <p:sp>
        <p:nvSpPr>
          <p:cNvPr id="6" name="Text Box 6"/>
          <p:cNvSpPr txBox="1">
            <a:spLocks noChangeArrowheads="1"/>
          </p:cNvSpPr>
          <p:nvPr userDrawn="1"/>
        </p:nvSpPr>
        <p:spPr bwMode="auto">
          <a:xfrm>
            <a:off x="457200" y="6324600"/>
            <a:ext cx="3268663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800" dirty="0" smtClean="0">
                <a:solidFill>
                  <a:srgbClr val="808080"/>
                </a:solidFill>
              </a:rPr>
              <a:t>Copyright </a:t>
            </a:r>
            <a:r>
              <a:rPr lang="en-US" altLang="ja-JP" sz="800" dirty="0" smtClean="0">
                <a:solidFill>
                  <a:srgbClr val="808080"/>
                </a:solidFill>
                <a:ea typeface="ＭＳ Ｐゴシック" pitchFamily="34" charset="-128"/>
              </a:rPr>
              <a:t>© </a:t>
            </a:r>
            <a:r>
              <a:rPr lang="en-US" sz="800" dirty="0" smtClean="0">
                <a:solidFill>
                  <a:srgbClr val="808080"/>
                </a:solidFill>
              </a:rPr>
              <a:t>2010 IHS Inc. All Rights Reserved.</a:t>
            </a:r>
            <a:endParaRPr lang="en-US" sz="800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428342"/>
      </p:ext>
    </p:extLst>
  </p:cSld>
  <p:clrMapOvr>
    <a:masterClrMapping/>
  </p:clrMapOvr>
  <p:transition spd="med"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9EE24E-E1BB-49C4-8174-67B1DC0313BA}" type="slidenum">
              <a:rPr lang="en-US">
                <a:solidFill>
                  <a:srgbClr val="80808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808080"/>
              </a:solidFill>
            </a:endParaRPr>
          </a:p>
        </p:txBody>
      </p:sp>
      <p:sp>
        <p:nvSpPr>
          <p:cNvPr id="5" name="Text Box 6"/>
          <p:cNvSpPr txBox="1">
            <a:spLocks noChangeArrowheads="1"/>
          </p:cNvSpPr>
          <p:nvPr userDrawn="1"/>
        </p:nvSpPr>
        <p:spPr bwMode="auto">
          <a:xfrm>
            <a:off x="457200" y="6324600"/>
            <a:ext cx="3268663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800" dirty="0" smtClean="0">
                <a:solidFill>
                  <a:srgbClr val="808080"/>
                </a:solidFill>
              </a:rPr>
              <a:t>Copyright </a:t>
            </a:r>
            <a:r>
              <a:rPr lang="en-US" altLang="ja-JP" sz="800" dirty="0" smtClean="0">
                <a:solidFill>
                  <a:srgbClr val="808080"/>
                </a:solidFill>
                <a:ea typeface="ＭＳ Ｐゴシック" pitchFamily="34" charset="-128"/>
              </a:rPr>
              <a:t>© </a:t>
            </a:r>
            <a:r>
              <a:rPr lang="en-US" sz="800" dirty="0" smtClean="0">
                <a:solidFill>
                  <a:srgbClr val="808080"/>
                </a:solidFill>
              </a:rPr>
              <a:t>2010 IHS Inc. All Rights Reserved.</a:t>
            </a:r>
            <a:endParaRPr lang="en-US" sz="800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9603337"/>
      </p:ext>
    </p:extLst>
  </p:cSld>
  <p:clrMapOvr>
    <a:masterClrMapping/>
  </p:clrMapOvr>
  <p:transition spd="med">
    <p:wipe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2588" y="188913"/>
            <a:ext cx="7521575" cy="11318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209550" y="1562100"/>
            <a:ext cx="8537575" cy="4508500"/>
          </a:xfrm>
        </p:spPr>
        <p:txBody>
          <a:bodyPr/>
          <a:lstStyle/>
          <a:p>
            <a:pPr lvl="0"/>
            <a:r>
              <a:rPr lang="en-US" noProof="0" dirty="0" smtClean="0"/>
              <a:t>Click icon to add SmartArt graphic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BB6DBC-8BA2-47D4-A57C-6FA1E68939E2}" type="slidenum">
              <a:rPr lang="en-US">
                <a:solidFill>
                  <a:srgbClr val="80808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808080"/>
              </a:solidFill>
            </a:endParaRPr>
          </a:p>
        </p:txBody>
      </p:sp>
      <p:sp>
        <p:nvSpPr>
          <p:cNvPr id="7" name="Text Box 6"/>
          <p:cNvSpPr txBox="1">
            <a:spLocks noChangeArrowheads="1"/>
          </p:cNvSpPr>
          <p:nvPr userDrawn="1"/>
        </p:nvSpPr>
        <p:spPr bwMode="auto">
          <a:xfrm>
            <a:off x="457200" y="6324600"/>
            <a:ext cx="3268663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800" dirty="0" smtClean="0">
                <a:solidFill>
                  <a:srgbClr val="808080"/>
                </a:solidFill>
              </a:rPr>
              <a:t>Copyright </a:t>
            </a:r>
            <a:r>
              <a:rPr lang="en-US" altLang="ja-JP" sz="800" dirty="0" smtClean="0">
                <a:solidFill>
                  <a:srgbClr val="808080"/>
                </a:solidFill>
                <a:ea typeface="ＭＳ Ｐゴシック" pitchFamily="34" charset="-128"/>
              </a:rPr>
              <a:t>© </a:t>
            </a:r>
            <a:r>
              <a:rPr lang="en-US" sz="800" dirty="0" smtClean="0">
                <a:solidFill>
                  <a:srgbClr val="808080"/>
                </a:solidFill>
              </a:rPr>
              <a:t>2010 IHS Inc. All Rights Reserved.</a:t>
            </a:r>
            <a:endParaRPr lang="en-US" sz="800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532265"/>
      </p:ext>
    </p:extLst>
  </p:cSld>
  <p:clrMapOvr>
    <a:masterClrMapping/>
  </p:clrMapOvr>
  <p:transition spd="med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F4365BD5-0232-4F69-8370-19916C6CA2D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3D39C4-3EB8-4289-B131-5731353FD55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9EE24E-E1BB-49C4-8174-67B1DC0313B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2588" y="188913"/>
            <a:ext cx="7521575" cy="11318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209550" y="1562100"/>
            <a:ext cx="8537575" cy="4508500"/>
          </a:xfrm>
        </p:spPr>
        <p:txBody>
          <a:bodyPr/>
          <a:lstStyle/>
          <a:p>
            <a:pPr lvl="0"/>
            <a:r>
              <a:rPr lang="en-US" noProof="0" dirty="0" smtClean="0"/>
              <a:t>Click icon to add SmartArt graphic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BB6DBC-8BA2-47D4-A57C-6FA1E68939E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47A041-DA20-4B9F-A19D-9C3BFA54DBD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Title 11"/>
          <p:cNvSpPr>
            <a:spLocks noGrp="1"/>
          </p:cNvSpPr>
          <p:nvPr userDrawn="1">
            <p:ph type="title"/>
          </p:nvPr>
        </p:nvSpPr>
        <p:spPr>
          <a:xfrm>
            <a:off x="382588" y="871870"/>
            <a:ext cx="7521575" cy="448930"/>
          </a:xfrm>
        </p:spPr>
        <p:txBody>
          <a:bodyPr/>
          <a:lstStyle>
            <a:lvl1pPr>
              <a:defRPr sz="2400"/>
            </a:lvl1pPr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562100"/>
            <a:ext cx="4000500" cy="4508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562100"/>
            <a:ext cx="4000500" cy="4508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45EFDF-E556-4F6E-8962-59692D03E70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9456" y="2174875"/>
            <a:ext cx="4251960" cy="3951288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4" y="2174875"/>
            <a:ext cx="4251960" cy="3951288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0"/>
          </p:nvPr>
        </p:nvSpPr>
        <p:spPr>
          <a:xfrm>
            <a:off x="8311896" y="6510528"/>
            <a:ext cx="832104" cy="219456"/>
          </a:xfrm>
          <a:prstGeom prst="rect">
            <a:avLst/>
          </a:prstGeom>
        </p:spPr>
        <p:txBody>
          <a:bodyPr/>
          <a:lstStyle/>
          <a:p>
            <a:fld id="{C1654822-CBA3-4BDF-80A9-3FE33B17E59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219456" y="6665976"/>
            <a:ext cx="2895600" cy="210312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304800" y="6224016"/>
            <a:ext cx="2810256" cy="6339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 userDrawn="1"/>
        </p:nvSpPr>
        <p:spPr>
          <a:xfrm>
            <a:off x="3810000" y="6553200"/>
            <a:ext cx="182880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May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2016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72204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3"/>
          <p:cNvSpPr>
            <a:spLocks noChangeShapeType="1"/>
          </p:cNvSpPr>
          <p:nvPr userDrawn="1"/>
        </p:nvSpPr>
        <p:spPr bwMode="auto">
          <a:xfrm>
            <a:off x="0" y="846"/>
            <a:ext cx="9144000" cy="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ctrTitle"/>
          </p:nvPr>
        </p:nvSpPr>
        <p:spPr>
          <a:xfrm>
            <a:off x="388938" y="1449388"/>
            <a:ext cx="7643812" cy="1371600"/>
          </a:xfrm>
        </p:spPr>
        <p:txBody>
          <a:bodyPr/>
          <a:lstStyle>
            <a:lvl1pPr>
              <a:lnSpc>
                <a:spcPct val="90000"/>
              </a:lnSpc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388938" y="2824163"/>
            <a:ext cx="7643812" cy="1063625"/>
          </a:xfrm>
          <a:ln/>
        </p:spPr>
        <p:txBody>
          <a:bodyPr/>
          <a:lstStyle>
            <a:lvl1pPr marL="0" indent="0">
              <a:buFont typeface="Times" pitchFamily="18" charset="0"/>
              <a:buNone/>
              <a:defRPr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8" name="Text Box 6"/>
          <p:cNvSpPr txBox="1">
            <a:spLocks noChangeArrowheads="1"/>
          </p:cNvSpPr>
          <p:nvPr userDrawn="1"/>
        </p:nvSpPr>
        <p:spPr bwMode="auto">
          <a:xfrm>
            <a:off x="457200" y="6324600"/>
            <a:ext cx="3268663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800" dirty="0" smtClean="0">
                <a:solidFill>
                  <a:srgbClr val="808080"/>
                </a:solidFill>
              </a:rPr>
              <a:t>Copyright </a:t>
            </a:r>
            <a:r>
              <a:rPr lang="en-US" altLang="ja-JP" sz="800" dirty="0" smtClean="0">
                <a:solidFill>
                  <a:srgbClr val="808080"/>
                </a:solidFill>
                <a:ea typeface="ＭＳ Ｐゴシック" pitchFamily="34" charset="-128"/>
              </a:rPr>
              <a:t>© </a:t>
            </a:r>
            <a:r>
              <a:rPr lang="en-US" sz="800" dirty="0" smtClean="0">
                <a:solidFill>
                  <a:srgbClr val="808080"/>
                </a:solidFill>
              </a:rPr>
              <a:t>2010 IHS Inc. All Rights Reserved.</a:t>
            </a:r>
            <a:endParaRPr lang="en-US" sz="800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6562953"/>
      </p:ext>
    </p:extLst>
  </p:cSld>
  <p:clrMapOvr>
    <a:masterClrMapping/>
  </p:clrMapOvr>
  <p:transition spd="med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Line 3"/>
          <p:cNvSpPr>
            <a:spLocks noChangeShapeType="1"/>
          </p:cNvSpPr>
          <p:nvPr userDrawn="1"/>
        </p:nvSpPr>
        <p:spPr bwMode="auto">
          <a:xfrm>
            <a:off x="0" y="846"/>
            <a:ext cx="9144000" cy="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Arial" pitchFamily="34" charset="0"/>
            </a:endParaRPr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696200" y="6194425"/>
            <a:ext cx="914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800">
                <a:solidFill>
                  <a:schemeClr val="accent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D55A3E5B-87E8-4F1A-872C-FB2868EC747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28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209550" y="1562100"/>
            <a:ext cx="8537575" cy="45085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9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382588" y="188913"/>
            <a:ext cx="7521575" cy="1131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02" r:id="rId2"/>
    <p:sldLayoutId id="2147483706" r:id="rId3"/>
    <p:sldLayoutId id="2147483707" r:id="rId4"/>
    <p:sldLayoutId id="2147483712" r:id="rId5"/>
    <p:sldLayoutId id="2147483822" r:id="rId6"/>
    <p:sldLayoutId id="2147483823" r:id="rId7"/>
    <p:sldLayoutId id="2147483824" r:id="rId8"/>
  </p:sldLayoutIdLst>
  <p:transition spd="med">
    <p:wipe dir="r"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hlink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hlink"/>
          </a:solidFill>
          <a:latin typeface="Arial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hlink"/>
          </a:solidFill>
          <a:latin typeface="Arial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hlink"/>
          </a:solidFill>
          <a:latin typeface="Arial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hlink"/>
          </a:solidFill>
          <a:latin typeface="Arial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hlink"/>
          </a:solidFill>
          <a:latin typeface="Arial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hlink"/>
          </a:solidFill>
          <a:latin typeface="Arial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hlink"/>
          </a:solidFill>
          <a:latin typeface="Arial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hlink"/>
          </a:solidFill>
          <a:latin typeface="Arial" pitchFamily="34" charset="0"/>
        </a:defRPr>
      </a:lvl9pPr>
    </p:titleStyle>
    <p:bodyStyle>
      <a:lvl1pPr marL="171450" indent="-1714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Times" pitchFamily="18" charset="0"/>
        <a:buChar char="•"/>
        <a:defRPr sz="2200">
          <a:solidFill>
            <a:schemeClr val="hlink"/>
          </a:solidFill>
          <a:latin typeface="+mn-lt"/>
          <a:ea typeface="+mn-ea"/>
          <a:cs typeface="+mn-cs"/>
        </a:defRPr>
      </a:lvl1pPr>
      <a:lvl2pPr marL="573088" indent="-1714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Times" pitchFamily="18" charset="0"/>
        <a:buChar char="•"/>
        <a:defRPr>
          <a:solidFill>
            <a:schemeClr val="hlink"/>
          </a:solidFill>
          <a:latin typeface="+mn-lt"/>
        </a:defRPr>
      </a:lvl2pPr>
      <a:lvl3pPr marL="917575" indent="-173038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Times" pitchFamily="18" charset="0"/>
        <a:buChar char="•"/>
        <a:defRPr sz="1400">
          <a:solidFill>
            <a:schemeClr val="hlink"/>
          </a:solidFill>
          <a:latin typeface="+mn-lt"/>
        </a:defRPr>
      </a:lvl3pPr>
      <a:lvl4pPr marL="1196975" indent="-1651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Times" pitchFamily="18" charset="0"/>
        <a:buChar char="•"/>
        <a:defRPr sz="1200">
          <a:solidFill>
            <a:schemeClr val="hlink"/>
          </a:solidFill>
          <a:latin typeface="+mn-lt"/>
        </a:defRPr>
      </a:lvl4pPr>
      <a:lvl5pPr marL="1539875" indent="-1714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Times" pitchFamily="18" charset="0"/>
        <a:buChar char="•"/>
        <a:defRPr sz="1200">
          <a:solidFill>
            <a:schemeClr val="hlink"/>
          </a:solidFill>
          <a:latin typeface="+mn-lt"/>
        </a:defRPr>
      </a:lvl5pPr>
      <a:lvl6pPr marL="1997075" indent="-1714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Times" pitchFamily="18" charset="0"/>
        <a:buChar char="•"/>
        <a:defRPr sz="1200">
          <a:solidFill>
            <a:schemeClr val="hlink"/>
          </a:solidFill>
          <a:latin typeface="+mn-lt"/>
        </a:defRPr>
      </a:lvl6pPr>
      <a:lvl7pPr marL="2454275" indent="-1714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Times" pitchFamily="18" charset="0"/>
        <a:buChar char="•"/>
        <a:defRPr sz="1200">
          <a:solidFill>
            <a:schemeClr val="hlink"/>
          </a:solidFill>
          <a:latin typeface="+mn-lt"/>
        </a:defRPr>
      </a:lvl7pPr>
      <a:lvl8pPr marL="2911475" indent="-1714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Times" pitchFamily="18" charset="0"/>
        <a:buChar char="•"/>
        <a:defRPr sz="1200">
          <a:solidFill>
            <a:schemeClr val="hlink"/>
          </a:solidFill>
          <a:latin typeface="+mn-lt"/>
        </a:defRPr>
      </a:lvl8pPr>
      <a:lvl9pPr marL="3368675" indent="-1714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Times" pitchFamily="18" charset="0"/>
        <a:buChar char="•"/>
        <a:defRPr sz="1200">
          <a:solidFill>
            <a:schemeClr val="hlink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Line 3"/>
          <p:cNvSpPr>
            <a:spLocks noChangeShapeType="1"/>
          </p:cNvSpPr>
          <p:nvPr userDrawn="1"/>
        </p:nvSpPr>
        <p:spPr bwMode="auto">
          <a:xfrm>
            <a:off x="0" y="846"/>
            <a:ext cx="9144000" cy="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696200" y="6194425"/>
            <a:ext cx="914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800">
                <a:solidFill>
                  <a:schemeClr val="accent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D55A3E5B-87E8-4F1A-872C-FB2868EC7472}" type="slidenum">
              <a:rPr lang="en-US">
                <a:solidFill>
                  <a:srgbClr val="80808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808080"/>
              </a:solidFill>
            </a:endParaRPr>
          </a:p>
        </p:txBody>
      </p:sp>
      <p:sp>
        <p:nvSpPr>
          <p:cNvPr id="1028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209550" y="1562100"/>
            <a:ext cx="8537575" cy="45085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9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382588" y="188913"/>
            <a:ext cx="7521575" cy="1131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343521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</p:sldLayoutIdLst>
  <p:transition spd="med">
    <p:wipe dir="r"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hlink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hlink"/>
          </a:solidFill>
          <a:latin typeface="Arial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hlink"/>
          </a:solidFill>
          <a:latin typeface="Arial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hlink"/>
          </a:solidFill>
          <a:latin typeface="Arial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hlink"/>
          </a:solidFill>
          <a:latin typeface="Arial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hlink"/>
          </a:solidFill>
          <a:latin typeface="Arial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hlink"/>
          </a:solidFill>
          <a:latin typeface="Arial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hlink"/>
          </a:solidFill>
          <a:latin typeface="Arial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hlink"/>
          </a:solidFill>
          <a:latin typeface="Arial" pitchFamily="34" charset="0"/>
        </a:defRPr>
      </a:lvl9pPr>
    </p:titleStyle>
    <p:bodyStyle>
      <a:lvl1pPr marL="171450" indent="-1714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Times" pitchFamily="18" charset="0"/>
        <a:buChar char="•"/>
        <a:defRPr sz="2200">
          <a:solidFill>
            <a:schemeClr val="hlink"/>
          </a:solidFill>
          <a:latin typeface="+mn-lt"/>
          <a:ea typeface="+mn-ea"/>
          <a:cs typeface="+mn-cs"/>
        </a:defRPr>
      </a:lvl1pPr>
      <a:lvl2pPr marL="573088" indent="-1714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Times" pitchFamily="18" charset="0"/>
        <a:buChar char="•"/>
        <a:defRPr>
          <a:solidFill>
            <a:schemeClr val="hlink"/>
          </a:solidFill>
          <a:latin typeface="+mn-lt"/>
        </a:defRPr>
      </a:lvl2pPr>
      <a:lvl3pPr marL="917575" indent="-173038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Times" pitchFamily="18" charset="0"/>
        <a:buChar char="•"/>
        <a:defRPr sz="1400">
          <a:solidFill>
            <a:schemeClr val="hlink"/>
          </a:solidFill>
          <a:latin typeface="+mn-lt"/>
        </a:defRPr>
      </a:lvl3pPr>
      <a:lvl4pPr marL="1196975" indent="-1651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Times" pitchFamily="18" charset="0"/>
        <a:buChar char="•"/>
        <a:defRPr sz="1200">
          <a:solidFill>
            <a:schemeClr val="hlink"/>
          </a:solidFill>
          <a:latin typeface="+mn-lt"/>
        </a:defRPr>
      </a:lvl4pPr>
      <a:lvl5pPr marL="1539875" indent="-1714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Times" pitchFamily="18" charset="0"/>
        <a:buChar char="•"/>
        <a:defRPr sz="1200">
          <a:solidFill>
            <a:schemeClr val="hlink"/>
          </a:solidFill>
          <a:latin typeface="+mn-lt"/>
        </a:defRPr>
      </a:lvl5pPr>
      <a:lvl6pPr marL="1997075" indent="-1714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Times" pitchFamily="18" charset="0"/>
        <a:buChar char="•"/>
        <a:defRPr sz="1200">
          <a:solidFill>
            <a:schemeClr val="hlink"/>
          </a:solidFill>
          <a:latin typeface="+mn-lt"/>
        </a:defRPr>
      </a:lvl6pPr>
      <a:lvl7pPr marL="2454275" indent="-1714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Times" pitchFamily="18" charset="0"/>
        <a:buChar char="•"/>
        <a:defRPr sz="1200">
          <a:solidFill>
            <a:schemeClr val="hlink"/>
          </a:solidFill>
          <a:latin typeface="+mn-lt"/>
        </a:defRPr>
      </a:lvl7pPr>
      <a:lvl8pPr marL="2911475" indent="-1714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Times" pitchFamily="18" charset="0"/>
        <a:buChar char="•"/>
        <a:defRPr sz="1200">
          <a:solidFill>
            <a:schemeClr val="hlink"/>
          </a:solidFill>
          <a:latin typeface="+mn-lt"/>
        </a:defRPr>
      </a:lvl8pPr>
      <a:lvl9pPr marL="3368675" indent="-1714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Times" pitchFamily="18" charset="0"/>
        <a:buChar char="•"/>
        <a:defRPr sz="1200">
          <a:solidFill>
            <a:schemeClr val="hlink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11" Type="http://schemas.openxmlformats.org/officeDocument/2006/relationships/image" Target="../media/image11.jpeg"/><Relationship Id="rId5" Type="http://schemas.openxmlformats.org/officeDocument/2006/relationships/image" Target="../media/image5.jp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g"/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g"/><Relationship Id="rId2" Type="http://schemas.openxmlformats.org/officeDocument/2006/relationships/image" Target="../media/image6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10" Type="http://schemas.openxmlformats.org/officeDocument/2006/relationships/image" Target="../media/image19.png"/><Relationship Id="rId4" Type="http://schemas.openxmlformats.org/officeDocument/2006/relationships/image" Target="../media/image13.jpeg"/><Relationship Id="rId9" Type="http://schemas.openxmlformats.org/officeDocument/2006/relationships/image" Target="../media/image18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g"/><Relationship Id="rId2" Type="http://schemas.openxmlformats.org/officeDocument/2006/relationships/image" Target="../media/image63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g"/><Relationship Id="rId2" Type="http://schemas.openxmlformats.org/officeDocument/2006/relationships/image" Target="../media/image65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67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g"/><Relationship Id="rId2" Type="http://schemas.openxmlformats.org/officeDocument/2006/relationships/image" Target="../media/image72.gi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g"/><Relationship Id="rId2" Type="http://schemas.openxmlformats.org/officeDocument/2006/relationships/image" Target="../media/image72.gi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8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g"/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8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83.jp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6.jp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jpg"/><Relationship Id="rId2" Type="http://schemas.openxmlformats.org/officeDocument/2006/relationships/image" Target="../media/image8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jp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g"/><Relationship Id="rId2" Type="http://schemas.openxmlformats.org/officeDocument/2006/relationships/image" Target="../media/image72.gif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92.jp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jpg"/><Relationship Id="rId2" Type="http://schemas.openxmlformats.org/officeDocument/2006/relationships/image" Target="../media/image94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jpeg"/><Relationship Id="rId2" Type="http://schemas.openxmlformats.org/officeDocument/2006/relationships/image" Target="../media/image96.jp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jpg"/><Relationship Id="rId2" Type="http://schemas.openxmlformats.org/officeDocument/2006/relationships/image" Target="../media/image98.jp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jpeg"/><Relationship Id="rId2" Type="http://schemas.openxmlformats.org/officeDocument/2006/relationships/image" Target="../media/image100.jp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jpeg"/><Relationship Id="rId2" Type="http://schemas.openxmlformats.org/officeDocument/2006/relationships/image" Target="../media/image102.jp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104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jpeg"/><Relationship Id="rId2" Type="http://schemas.openxmlformats.org/officeDocument/2006/relationships/image" Target="../media/image105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hyperlink" Target="mailto:toddelittle@gmail.com" TargetMode="External"/><Relationship Id="rId7" Type="http://schemas.openxmlformats.org/officeDocument/2006/relationships/hyperlink" Target="http://www.toddlittleweb.com/Downloads/books/StandBackAndDeliver.pdf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linkedin.com/in/toddelittle/en" TargetMode="External"/><Relationship Id="rId5" Type="http://schemas.openxmlformats.org/officeDocument/2006/relationships/hyperlink" Target="http://www.accelinnova.com/" TargetMode="External"/><Relationship Id="rId4" Type="http://schemas.openxmlformats.org/officeDocument/2006/relationships/hyperlink" Target="http://www.toddlittleweb.com/" TargetMode="Externa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3528" y="1268760"/>
            <a:ext cx="6013648" cy="2088232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 smtClean="0">
                <a:latin typeface="Calibri" panose="020F0502020204030204" pitchFamily="34" charset="0"/>
                <a:ea typeface="ＭＳ Ｐゴシック" charset="-128"/>
              </a:rPr>
              <a:t>7 Sins of Scrum and other Agile Anti-Patterns</a:t>
            </a:r>
            <a:endParaRPr lang="en-GB" sz="4000" b="1" dirty="0" smtClean="0">
              <a:latin typeface="Calibri" panose="020F0502020204030204" pitchFamily="34" charset="0"/>
              <a:ea typeface="ＭＳ Ｐゴシック" charset="-128"/>
            </a:endParaRPr>
          </a:p>
        </p:txBody>
      </p:sp>
      <p:sp>
        <p:nvSpPr>
          <p:cNvPr id="6146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3352800" y="4293096"/>
            <a:ext cx="4768850" cy="1308100"/>
          </a:xfrm>
        </p:spPr>
        <p:txBody>
          <a:bodyPr>
            <a:normAutofit/>
          </a:bodyPr>
          <a:lstStyle/>
          <a:p>
            <a:pPr algn="r" eaLnBrk="1" hangingPunct="1">
              <a:buFont typeface="Times" pitchFamily="18" charset="0"/>
              <a:buNone/>
            </a:pPr>
            <a:r>
              <a:rPr lang="en-GB" dirty="0" smtClean="0">
                <a:latin typeface="Calibri" panose="020F0502020204030204" pitchFamily="34" charset="0"/>
                <a:ea typeface="ＭＳ Ｐゴシック" charset="-128"/>
              </a:rPr>
              <a:t>Todd Little</a:t>
            </a:r>
          </a:p>
          <a:p>
            <a:pPr algn="r" eaLnBrk="1" hangingPunct="1">
              <a:buFont typeface="Times" pitchFamily="18" charset="0"/>
              <a:buNone/>
            </a:pPr>
            <a:r>
              <a:rPr lang="en-GB" smtClean="0">
                <a:latin typeface="Calibri" panose="020F0502020204030204" pitchFamily="34" charset="0"/>
                <a:ea typeface="ＭＳ Ｐゴシック" charset="-128"/>
              </a:rPr>
              <a:t>@</a:t>
            </a:r>
            <a:r>
              <a:rPr lang="en-GB" dirty="0" err="1" smtClean="0">
                <a:latin typeface="Calibri" panose="020F0502020204030204" pitchFamily="34" charset="0"/>
                <a:ea typeface="ＭＳ Ｐゴシック" charset="-128"/>
              </a:rPr>
              <a:t>toddelittle</a:t>
            </a:r>
            <a:endParaRPr lang="en-GB" dirty="0" smtClean="0">
              <a:latin typeface="Calibri" panose="020F0502020204030204" pitchFamily="34" charset="0"/>
              <a:ea typeface="ＭＳ Ｐゴシック" charset="-12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1314450"/>
            <a:ext cx="2430379" cy="256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555099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Sample Sin </a:t>
            </a:r>
            <a:endParaRPr lang="en-US" sz="48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685800" y="1458331"/>
          <a:ext cx="7467600" cy="44852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9200"/>
                <a:gridCol w="2489200"/>
                <a:gridCol w="2489200"/>
              </a:tblGrid>
              <a:tr h="594731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Potential</a:t>
                      </a:r>
                      <a:r>
                        <a:rPr lang="en-US" sz="3200" baseline="0" dirty="0" smtClean="0"/>
                        <a:t> Sin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Virtue</a:t>
                      </a:r>
                      <a:endParaRPr lang="en-US" sz="3200" dirty="0"/>
                    </a:p>
                  </a:txBody>
                  <a:tcPr/>
                </a:tc>
              </a:tr>
              <a:tr h="3418469">
                <a:tc>
                  <a:txBody>
                    <a:bodyPr/>
                    <a:lstStyle/>
                    <a:p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 smtClean="0"/>
                        <a:t>Over</a:t>
                      </a:r>
                    </a:p>
                    <a:p>
                      <a:endParaRPr lang="en-US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3200" dirty="0" smtClean="0"/>
                    </a:p>
                  </a:txBody>
                  <a:tcPr anchor="b"/>
                </a:tc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564905"/>
            <a:ext cx="2483791" cy="165618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7234" y="4374808"/>
            <a:ext cx="2429272" cy="1518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057133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Sample Sin </a:t>
            </a:r>
            <a:endParaRPr lang="en-US" sz="48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685800" y="1458331"/>
          <a:ext cx="7467600" cy="44852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9200"/>
                <a:gridCol w="2489200"/>
                <a:gridCol w="2489200"/>
              </a:tblGrid>
              <a:tr h="594731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Potential</a:t>
                      </a:r>
                      <a:r>
                        <a:rPr lang="en-US" sz="3200" baseline="0" dirty="0" smtClean="0"/>
                        <a:t> Sin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Virtue</a:t>
                      </a:r>
                      <a:endParaRPr lang="en-US" sz="3200" dirty="0"/>
                    </a:p>
                  </a:txBody>
                  <a:tcPr/>
                </a:tc>
              </a:tr>
              <a:tr h="3418469">
                <a:tc>
                  <a:txBody>
                    <a:bodyPr/>
                    <a:lstStyle/>
                    <a:p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 smtClean="0"/>
                        <a:t>Over</a:t>
                      </a:r>
                    </a:p>
                    <a:p>
                      <a:endParaRPr lang="en-US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3200" dirty="0" smtClean="0"/>
                    </a:p>
                  </a:txBody>
                  <a:tcPr anchor="b"/>
                </a:tc>
              </a:tr>
            </a:tbl>
          </a:graphicData>
        </a:graphic>
      </p:graphicFrame>
      <p:pic>
        <p:nvPicPr>
          <p:cNvPr id="1026" name="Picture 2" descr="Houston Astros Primary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3424014"/>
            <a:ext cx="238125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content.sportslogos.net/logos/53/77/full/ajfeh4oqeealq37er15r3673h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851" y="2636912"/>
            <a:ext cx="2445991" cy="2445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1040161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Heresy</a:t>
            </a:r>
            <a:endParaRPr lang="en-US" sz="4800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50" b="1267"/>
          <a:stretch/>
        </p:blipFill>
        <p:spPr>
          <a:xfrm>
            <a:off x="609600" y="1696777"/>
            <a:ext cx="5722634" cy="3424559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3424" y="1696777"/>
            <a:ext cx="2659682" cy="3424559"/>
          </a:xfrm>
        </p:spPr>
      </p:pic>
    </p:spTree>
    <p:extLst>
      <p:ext uri="{BB962C8B-B14F-4D97-AF65-F5344CB8AC3E}">
        <p14:creationId xmlns:p14="http://schemas.microsoft.com/office/powerpoint/2010/main" val="2868239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Potential Sin #1</a:t>
            </a:r>
            <a:endParaRPr lang="en-US" sz="48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685800" y="1458331"/>
          <a:ext cx="7467600" cy="44852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9200"/>
                <a:gridCol w="2489200"/>
                <a:gridCol w="2489200"/>
              </a:tblGrid>
              <a:tr h="594731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Potential</a:t>
                      </a:r>
                      <a:r>
                        <a:rPr lang="en-US" sz="3200" baseline="0" dirty="0" smtClean="0"/>
                        <a:t> Sin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Virtue</a:t>
                      </a:r>
                      <a:endParaRPr lang="en-US" sz="3200" dirty="0"/>
                    </a:p>
                  </a:txBody>
                  <a:tcPr/>
                </a:tc>
              </a:tr>
              <a:tr h="3418469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Scaling Tools &amp; Processes</a:t>
                      </a:r>
                      <a:endParaRPr lang="en-US" sz="2800" baseline="0" dirty="0" smtClean="0"/>
                    </a:p>
                    <a:p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 smtClean="0"/>
                        <a:t>Over</a:t>
                      </a:r>
                    </a:p>
                    <a:p>
                      <a:endParaRPr lang="en-US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 smtClean="0"/>
                        <a:t>Scaling the Mindset</a:t>
                      </a:r>
                    </a:p>
                  </a:txBody>
                  <a:tcPr anchor="b"/>
                </a:tc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3581400"/>
            <a:ext cx="2502088" cy="23685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4717" y="2514600"/>
            <a:ext cx="243840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5742519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http://4.bp.blogspot.com/-sDHWwKPd8_4/To3AErvyDlI/AAAAAAAAIeg/LHKiCESYFcU/s1600/manifest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035" y="1"/>
            <a:ext cx="9202181" cy="6889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467600" y="6126163"/>
            <a:ext cx="152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Alexey </a:t>
            </a:r>
            <a:r>
              <a:rPr lang="en-US" b="1" dirty="0" err="1"/>
              <a:t>Krivitsky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917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500" dirty="0" smtClean="0"/>
              <a:t>Potential Sin #1: </a:t>
            </a:r>
            <a:r>
              <a:rPr lang="en-US" sz="2500" dirty="0"/>
              <a:t/>
            </a:r>
            <a:br>
              <a:rPr lang="en-US" sz="2500" dirty="0"/>
            </a:br>
            <a:r>
              <a:rPr lang="en-US" sz="2500" dirty="0" smtClean="0"/>
              <a:t>Scaling Processes and Tools Over Scaling Mindset</a:t>
            </a:r>
            <a:endParaRPr lang="en-US" sz="25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685800" y="1458331"/>
          <a:ext cx="7467600" cy="15670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9200"/>
                <a:gridCol w="2489200"/>
                <a:gridCol w="2489200"/>
              </a:tblGrid>
              <a:tr h="388397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Potential</a:t>
                      </a:r>
                      <a:r>
                        <a:rPr lang="en-US" sz="2800" baseline="0" dirty="0" smtClean="0"/>
                        <a:t> Sin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Virtue</a:t>
                      </a:r>
                      <a:endParaRPr lang="en-US" sz="2800" dirty="0"/>
                    </a:p>
                  </a:txBody>
                  <a:tcPr/>
                </a:tc>
              </a:tr>
              <a:tr h="1048872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 smtClean="0">
                          <a:effectLst/>
                        </a:rPr>
                        <a:t>Agile is a process	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 smtClean="0">
                          <a:effectLst/>
                        </a:rPr>
                        <a:t>Over</a:t>
                      </a:r>
                      <a:endParaRPr lang="en-US" sz="2400" u="none" strike="noStrike" dirty="0">
                        <a:effectLst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 smtClean="0">
                          <a:effectLst/>
                        </a:rPr>
                        <a:t>Agility is a mindset</a:t>
                      </a:r>
                      <a:endParaRPr lang="en-US" sz="2400" u="none" strike="noStrike" dirty="0">
                        <a:effectLst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86" r="5866"/>
          <a:stretch/>
        </p:blipFill>
        <p:spPr>
          <a:xfrm>
            <a:off x="5638800" y="3352800"/>
            <a:ext cx="2514600" cy="23685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706" y="3093497"/>
            <a:ext cx="2467000" cy="12335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5"/>
          <a:stretch/>
        </p:blipFill>
        <p:spPr>
          <a:xfrm>
            <a:off x="2763706" y="4149079"/>
            <a:ext cx="2314898" cy="236741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784" y="4595296"/>
            <a:ext cx="2558922" cy="1921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2781678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2587" y="188913"/>
            <a:ext cx="8364537" cy="1131887"/>
          </a:xfrm>
        </p:spPr>
        <p:txBody>
          <a:bodyPr/>
          <a:lstStyle/>
          <a:p>
            <a:r>
              <a:rPr lang="en-US" dirty="0"/>
              <a:t>Potential Sin #1: </a:t>
            </a:r>
            <a:br>
              <a:rPr lang="en-US" dirty="0"/>
            </a:br>
            <a:r>
              <a:rPr lang="en-US" dirty="0"/>
              <a:t>Scaling Processes and Tools Over Scaling Mindset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4365BD5-0232-4F69-8370-19916C6CA2D7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pic>
        <p:nvPicPr>
          <p:cNvPr id="5" name="Content Placeholder 3" descr="SBDFig4-4.png"/>
          <p:cNvPicPr>
            <a:picLocks noChangeAspect="1"/>
          </p:cNvPicPr>
          <p:nvPr/>
        </p:nvPicPr>
        <p:blipFill>
          <a:blip r:embed="rId2" cstate="screen">
            <a:clrChange>
              <a:clrFrom>
                <a:srgbClr val="EFFFFF"/>
              </a:clrFrom>
              <a:clrTo>
                <a:srgbClr val="EFFFFF">
                  <a:alpha val="0"/>
                </a:srgbClr>
              </a:clrTo>
            </a:clrChange>
            <a:duotone>
              <a:prstClr val="black"/>
              <a:srgbClr val="CCECFF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1284338" y="1967954"/>
            <a:ext cx="6438900" cy="4197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872208" y="1546649"/>
            <a:ext cx="565212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latin typeface="Tempus Sans ITC" pitchFamily="82" charset="0"/>
              </a:rPr>
              <a:t>Where the mindset leverage is</a:t>
            </a:r>
            <a:endParaRPr lang="en-US" sz="2400" b="1" dirty="0">
              <a:latin typeface="Tempus Sans ITC" pitchFamily="82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043608" y="6207695"/>
            <a:ext cx="583264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latin typeface="Tempus Sans ITC" pitchFamily="82" charset="0"/>
              </a:rPr>
              <a:t>Where many agile transformations focus</a:t>
            </a:r>
            <a:endParaRPr lang="en-US" sz="2400" b="1" dirty="0">
              <a:latin typeface="Tempus Sans ITC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1132361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Potential Sin </a:t>
            </a:r>
            <a:r>
              <a:rPr lang="en-US" dirty="0"/>
              <a:t>#1: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Scaling Processes and Tools Over Scaling Mindset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685800" y="1458331"/>
          <a:ext cx="7467600" cy="15670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9200"/>
                <a:gridCol w="2489200"/>
                <a:gridCol w="2489200"/>
              </a:tblGrid>
              <a:tr h="388397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Potential</a:t>
                      </a:r>
                      <a:r>
                        <a:rPr lang="en-US" sz="2800" baseline="0" dirty="0" smtClean="0"/>
                        <a:t> Sin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Virtue</a:t>
                      </a:r>
                      <a:endParaRPr lang="en-US" sz="2800" dirty="0"/>
                    </a:p>
                  </a:txBody>
                  <a:tcPr/>
                </a:tc>
              </a:tr>
              <a:tr h="1048872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>
                          <a:effectLst/>
                        </a:rPr>
                        <a:t>Agile is the Tool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Over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>
                          <a:effectLst/>
                        </a:rPr>
                        <a:t>The </a:t>
                      </a:r>
                      <a:r>
                        <a:rPr lang="en-US" sz="2400" u="none" strike="noStrike" dirty="0" smtClean="0">
                          <a:effectLst/>
                        </a:rPr>
                        <a:t>tools support </a:t>
                      </a:r>
                      <a:r>
                        <a:rPr lang="en-US" sz="2400" u="none" strike="noStrike" dirty="0">
                          <a:effectLst/>
                        </a:rPr>
                        <a:t>agility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pic>
        <p:nvPicPr>
          <p:cNvPr id="5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3124200"/>
            <a:ext cx="5495925" cy="3160156"/>
          </a:xfrm>
        </p:spPr>
      </p:pic>
    </p:spTree>
    <p:extLst>
      <p:ext uri="{BB962C8B-B14F-4D97-AF65-F5344CB8AC3E}">
        <p14:creationId xmlns:p14="http://schemas.microsoft.com/office/powerpoint/2010/main" val="3126909009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500" dirty="0" smtClean="0"/>
              <a:t>Potential Sin #1: </a:t>
            </a:r>
            <a:r>
              <a:rPr lang="en-US" sz="2500" dirty="0"/>
              <a:t/>
            </a:r>
            <a:br>
              <a:rPr lang="en-US" sz="2500" dirty="0"/>
            </a:br>
            <a:r>
              <a:rPr lang="en-US" sz="2500" dirty="0" smtClean="0"/>
              <a:t>Scaling Processes and Tools Over Scaling Mindset</a:t>
            </a:r>
            <a:endParaRPr lang="en-US" sz="25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685800" y="1458331"/>
          <a:ext cx="7467600" cy="13781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9200"/>
                <a:gridCol w="2489200"/>
                <a:gridCol w="2489200"/>
              </a:tblGrid>
              <a:tr h="424859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Potential</a:t>
                      </a:r>
                      <a:r>
                        <a:rPr lang="en-US" sz="2800" baseline="0" dirty="0" smtClean="0"/>
                        <a:t> Sin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Virtue</a:t>
                      </a:r>
                      <a:endParaRPr lang="en-US" sz="2800" dirty="0"/>
                    </a:p>
                  </a:txBody>
                  <a:tcPr/>
                </a:tc>
              </a:tr>
              <a:tr h="86001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2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One size fits all</a:t>
                      </a:r>
                      <a:endParaRPr lang="en-US" sz="2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Over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2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Context</a:t>
                      </a:r>
                      <a:endParaRPr lang="en-US" sz="2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pic>
        <p:nvPicPr>
          <p:cNvPr id="7" name="Picture 6" descr="http://hackerboss.com/pics/hammer-screw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53000" y="3124200"/>
            <a:ext cx="3449543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124200"/>
            <a:ext cx="2962275" cy="3000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7674148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500" dirty="0" smtClean="0"/>
              <a:t>Potential Sin #1: </a:t>
            </a:r>
            <a:r>
              <a:rPr lang="en-US" sz="2500" dirty="0"/>
              <a:t/>
            </a:r>
            <a:br>
              <a:rPr lang="en-US" sz="2500" dirty="0"/>
            </a:br>
            <a:r>
              <a:rPr lang="en-US" sz="2500" dirty="0" smtClean="0"/>
              <a:t>Scaling Processes and Tools Over Scaling Mindset</a:t>
            </a:r>
            <a:endParaRPr lang="en-US" sz="25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685800" y="1458331"/>
          <a:ext cx="7467600" cy="13781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9200"/>
                <a:gridCol w="2489200"/>
                <a:gridCol w="2489200"/>
              </a:tblGrid>
              <a:tr h="424859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Potential</a:t>
                      </a:r>
                      <a:r>
                        <a:rPr lang="en-US" sz="2800" baseline="0" dirty="0" smtClean="0"/>
                        <a:t> Sin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Virtue</a:t>
                      </a:r>
                      <a:endParaRPr lang="en-US" sz="2800" dirty="0"/>
                    </a:p>
                  </a:txBody>
                  <a:tcPr/>
                </a:tc>
              </a:tr>
              <a:tr h="86001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2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Best Practices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Over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2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Principles and Values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00"/>
          <a:stretch/>
        </p:blipFill>
        <p:spPr>
          <a:xfrm>
            <a:off x="381000" y="3254829"/>
            <a:ext cx="3124200" cy="2590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3254829"/>
            <a:ext cx="3472206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7046870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36996" y="1147026"/>
            <a:ext cx="5850437" cy="1084337"/>
          </a:xfrm>
        </p:spPr>
        <p:txBody>
          <a:bodyPr>
            <a:normAutofit fontScale="90000"/>
          </a:bodyPr>
          <a:lstStyle/>
          <a:p>
            <a:r>
              <a:rPr lang="en-US" sz="3000" dirty="0"/>
              <a:t>Thanks to all our sponsors without whom there would be no Techfest</a:t>
            </a:r>
          </a:p>
        </p:txBody>
      </p:sp>
      <p:pic>
        <p:nvPicPr>
          <p:cNvPr id="4" name="Picture 3" descr="http://www.improvingenterprises.com/wp-content/uploads/2015/01/Improving-logo-JPEG.jpg">
            <a:extLst>
              <a:ext uri="{FF2B5EF4-FFF2-40B4-BE49-F238E27FC236}">
                <a16:creationId xmlns:a16="http://schemas.microsoft.com/office/drawing/2014/main" xmlns="" id="{00000000-0008-0000-0000-00000A0000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276" y="2356201"/>
            <a:ext cx="2138900" cy="833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C:\TechFest\Techfest2017\logos\HTF 2017 Logo - sm.jpg">
            <a:extLst>
              <a:ext uri="{FF2B5EF4-FFF2-40B4-BE49-F238E27FC236}">
                <a16:creationId xmlns:a16="http://schemas.microsoft.com/office/drawing/2014/main" xmlns="" id="{00000000-0008-0000-0000-0000290000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40512" y="1233957"/>
            <a:ext cx="1496485" cy="888642"/>
          </a:xfrm>
          <a:prstGeom prst="rect">
            <a:avLst/>
          </a:prstGeom>
          <a:noFill/>
        </p:spPr>
      </p:pic>
      <p:pic>
        <p:nvPicPr>
          <p:cNvPr id="6" name="Picture 5" descr="SanJac_logo_16_tagline_black_300.jpg">
            <a:extLst>
              <a:ext uri="{FF2B5EF4-FFF2-40B4-BE49-F238E27FC236}">
                <a16:creationId xmlns:a16="http://schemas.microsoft.com/office/drawing/2014/main" xmlns="" id="{00000000-0008-0000-0000-00000D000000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64891" y="2565977"/>
            <a:ext cx="2437985" cy="61982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00000000-0008-0000-0000-00000200000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7880" y="2561464"/>
            <a:ext cx="2769107" cy="510779"/>
          </a:xfrm>
          <a:prstGeom prst="rect">
            <a:avLst/>
          </a:prstGeom>
        </p:spPr>
      </p:pic>
      <p:pic>
        <p:nvPicPr>
          <p:cNvPr id="8" name="Picture 7" descr="C:\TechFest\Techfest2017\logos\HTF 2017 Logo - sm.jpg">
            <a:extLst>
              <a:ext uri="{FF2B5EF4-FFF2-40B4-BE49-F238E27FC236}">
                <a16:creationId xmlns:a16="http://schemas.microsoft.com/office/drawing/2014/main" xmlns="" id="{00000000-0008-0000-0000-0000290000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7593756" y="1331440"/>
            <a:ext cx="1250953" cy="742841"/>
          </a:xfrm>
          <a:prstGeom prst="rect">
            <a:avLst/>
          </a:prstGeom>
          <a:noFill/>
        </p:spPr>
      </p:pic>
      <p:pic>
        <p:nvPicPr>
          <p:cNvPr id="9" name="Picture 8" descr="http://ineta.org/offers/images/codemagazine.jpg">
            <a:extLst>
              <a:ext uri="{FF2B5EF4-FFF2-40B4-BE49-F238E27FC236}">
                <a16:creationId xmlns:a16="http://schemas.microsoft.com/office/drawing/2014/main" xmlns="" id="{00000000-0008-0000-0000-0000070000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979" y="3618167"/>
            <a:ext cx="1568559" cy="544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00000000-0008-0000-0000-00000500000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8306" y="4727571"/>
            <a:ext cx="1830565" cy="44732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00000000-0008-0000-0000-00000400000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8305" y="3515902"/>
            <a:ext cx="1623237" cy="55784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00000000-0008-0000-0000-00000300000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8181" y="3343197"/>
            <a:ext cx="2072819" cy="547250"/>
          </a:xfrm>
          <a:prstGeom prst="rect">
            <a:avLst/>
          </a:prstGeom>
        </p:spPr>
      </p:pic>
      <p:pic>
        <p:nvPicPr>
          <p:cNvPr id="13" name="Picture 12" descr="logo_GrapeCity.jpg">
            <a:extLst>
              <a:ext uri="{FF2B5EF4-FFF2-40B4-BE49-F238E27FC236}">
                <a16:creationId xmlns:a16="http://schemas.microsoft.com/office/drawing/2014/main" xmlns="" id="{00000000-0008-0000-0000-000008000000}"/>
              </a:ext>
            </a:extLst>
          </p:cNvPr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81816" y="4729029"/>
            <a:ext cx="2022826" cy="445864"/>
          </a:xfrm>
          <a:prstGeom prst="rect">
            <a:avLst/>
          </a:prstGeom>
        </p:spPr>
      </p:pic>
      <p:pic>
        <p:nvPicPr>
          <p:cNvPr id="14" name="Picture 13" descr="Platinum--jetbrains-7-30-2016-1.jpg">
            <a:extLst>
              <a:ext uri="{FF2B5EF4-FFF2-40B4-BE49-F238E27FC236}">
                <a16:creationId xmlns:a16="http://schemas.microsoft.com/office/drawing/2014/main" xmlns="" id="{00000000-0008-0000-0000-00000B000000}"/>
              </a:ext>
            </a:extLst>
          </p:cNvPr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5727879" y="4377630"/>
            <a:ext cx="2402927" cy="797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3855107"/>
      </p:ext>
    </p:extLst>
  </p:cSld>
  <p:clrMapOvr>
    <a:masterClrMapping/>
  </p:clrMapOvr>
  <p:transition spd="med">
    <p:wipe dir="r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500" dirty="0" smtClean="0"/>
              <a:t>Potential Sin #1: </a:t>
            </a:r>
            <a:r>
              <a:rPr lang="en-US" sz="2500" dirty="0"/>
              <a:t/>
            </a:r>
            <a:br>
              <a:rPr lang="en-US" sz="2500" dirty="0"/>
            </a:br>
            <a:r>
              <a:rPr lang="en-US" sz="2500" dirty="0" smtClean="0"/>
              <a:t>Scaling Processes and Tools Over Scaling Mindset</a:t>
            </a:r>
            <a:endParaRPr lang="en-US" sz="25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685800" y="1458331"/>
          <a:ext cx="7467600" cy="13781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9200"/>
                <a:gridCol w="2489200"/>
                <a:gridCol w="2489200"/>
              </a:tblGrid>
              <a:tr h="424859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Potential</a:t>
                      </a:r>
                      <a:r>
                        <a:rPr lang="en-US" sz="2800" baseline="0" dirty="0" smtClean="0"/>
                        <a:t> Sin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Virtue</a:t>
                      </a:r>
                      <a:endParaRPr lang="en-US" sz="2800" dirty="0"/>
                    </a:p>
                  </a:txBody>
                  <a:tcPr/>
                </a:tc>
              </a:tr>
              <a:tr h="86001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Collaboration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Over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Shared Ownership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3429000"/>
            <a:ext cx="2692400" cy="180775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3048000"/>
            <a:ext cx="2438400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1799743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FF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Potential Sin #2</a:t>
            </a:r>
            <a:endParaRPr lang="en-US" sz="48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685800" y="1458331"/>
          <a:ext cx="7467600" cy="34946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9200"/>
                <a:gridCol w="2489200"/>
                <a:gridCol w="2489200"/>
              </a:tblGrid>
              <a:tr h="594731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Potential</a:t>
                      </a:r>
                      <a:r>
                        <a:rPr lang="en-US" sz="3200" baseline="0" dirty="0" smtClean="0"/>
                        <a:t> Sin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Virtue</a:t>
                      </a:r>
                      <a:endParaRPr lang="en-US" sz="3200" dirty="0"/>
                    </a:p>
                  </a:txBody>
                  <a:tcPr/>
                </a:tc>
              </a:tr>
              <a:tr h="2427869">
                <a:tc>
                  <a:txBody>
                    <a:bodyPr/>
                    <a:lstStyle/>
                    <a:p>
                      <a:pPr algn="l" fontAlgn="b"/>
                      <a:r>
                        <a:rPr lang="en-US" sz="3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Status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Over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Flow of Value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3276600"/>
            <a:ext cx="2450788" cy="163322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5886" y="2576623"/>
            <a:ext cx="2362200" cy="1538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7627068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FF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Potential Sin #2: 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Status over Flow of Value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685800" y="1458331"/>
          <a:ext cx="7467600" cy="13781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9200"/>
                <a:gridCol w="2489200"/>
                <a:gridCol w="2489200"/>
              </a:tblGrid>
              <a:tr h="424859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Potential</a:t>
                      </a:r>
                      <a:r>
                        <a:rPr lang="en-US" sz="2800" baseline="0" dirty="0" smtClean="0"/>
                        <a:t> Sin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Virtue</a:t>
                      </a:r>
                      <a:endParaRPr lang="en-US" sz="2800" dirty="0"/>
                    </a:p>
                  </a:txBody>
                  <a:tcPr/>
                </a:tc>
              </a:tr>
              <a:tr h="86001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Showing Progress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Over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Delivering</a:t>
                      </a:r>
                      <a:r>
                        <a:rPr lang="en-US" sz="2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Value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657600"/>
            <a:ext cx="3022600" cy="150525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3499338"/>
            <a:ext cx="3289321" cy="1821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8637540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FF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Potential Sin #2: 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Status over Flow of Value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685800" y="1458331"/>
          <a:ext cx="7467600" cy="13781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9200"/>
                <a:gridCol w="2489200"/>
                <a:gridCol w="2489200"/>
              </a:tblGrid>
              <a:tr h="424859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Potential</a:t>
                      </a:r>
                      <a:r>
                        <a:rPr lang="en-US" sz="2800" baseline="0" dirty="0" smtClean="0"/>
                        <a:t> Sin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Virtue</a:t>
                      </a:r>
                      <a:endParaRPr lang="en-US" sz="2800" dirty="0"/>
                    </a:p>
                  </a:txBody>
                  <a:tcPr/>
                </a:tc>
              </a:tr>
              <a:tr h="86001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Checking Boxes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Over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Learning and Adapting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3429000"/>
            <a:ext cx="3352800" cy="2514600"/>
          </a:xfrm>
          <a:prstGeom prst="rect">
            <a:avLst/>
          </a:prstGeom>
        </p:spPr>
      </p:pic>
      <p:grpSp>
        <p:nvGrpSpPr>
          <p:cNvPr id="5" name="Group 4"/>
          <p:cNvGrpSpPr>
            <a:grpSpLocks noChangeAspect="1"/>
          </p:cNvGrpSpPr>
          <p:nvPr/>
        </p:nvGrpSpPr>
        <p:grpSpPr>
          <a:xfrm>
            <a:off x="5105400" y="3048000"/>
            <a:ext cx="3179226" cy="3170065"/>
            <a:chOff x="2183995" y="1554334"/>
            <a:chExt cx="4884330" cy="4870256"/>
          </a:xfrm>
        </p:grpSpPr>
        <p:pic>
          <p:nvPicPr>
            <p:cNvPr id="6" name="Picture 4" descr="http://www.healthtechnica.com/blogsphere/wp-content/uploads/2010/10/brainmap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83995" y="1554334"/>
              <a:ext cx="4884330" cy="48702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Curved Down Arrow 6"/>
            <p:cNvSpPr/>
            <p:nvPr/>
          </p:nvSpPr>
          <p:spPr>
            <a:xfrm flipH="1">
              <a:off x="3535065" y="2161635"/>
              <a:ext cx="2457920" cy="768100"/>
            </a:xfrm>
            <a:prstGeom prst="curvedDownArrow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Curved Down Arrow 7"/>
            <p:cNvSpPr/>
            <p:nvPr/>
          </p:nvSpPr>
          <p:spPr>
            <a:xfrm flipV="1">
              <a:off x="3650280" y="3236975"/>
              <a:ext cx="2457920" cy="768100"/>
            </a:xfrm>
            <a:prstGeom prst="curvedDownArrow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880710" y="2829238"/>
              <a:ext cx="20738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FFFF00"/>
                  </a:solidFill>
                </a:rPr>
                <a:t>Feedback Loop</a:t>
              </a:r>
              <a:endParaRPr lang="en-US" dirty="0">
                <a:solidFill>
                  <a:srgbClr val="FFFF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90231623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FF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Potential Sin #2: 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Status over Flow of Value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685800" y="1458331"/>
          <a:ext cx="7467600" cy="13781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9200"/>
                <a:gridCol w="2489200"/>
                <a:gridCol w="2489200"/>
              </a:tblGrid>
              <a:tr h="424859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Potential</a:t>
                      </a:r>
                      <a:r>
                        <a:rPr lang="en-US" sz="2800" baseline="0" dirty="0" smtClean="0"/>
                        <a:t> Sin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Virtue</a:t>
                      </a:r>
                      <a:endParaRPr lang="en-US" sz="2800" dirty="0"/>
                    </a:p>
                  </a:txBody>
                  <a:tcPr/>
                </a:tc>
              </a:tr>
              <a:tr h="86001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My part</a:t>
                      </a:r>
                      <a:r>
                        <a:rPr lang="en-US" sz="2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is done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Over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Team is done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clrChange>
              <a:clrFrom>
                <a:srgbClr val="F9FAFC"/>
              </a:clrFrom>
              <a:clrTo>
                <a:srgbClr val="F9FA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429000"/>
            <a:ext cx="2670048" cy="233172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67" b="19999"/>
          <a:stretch/>
        </p:blipFill>
        <p:spPr>
          <a:xfrm>
            <a:off x="5487279" y="3657599"/>
            <a:ext cx="2894721" cy="1505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0505029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FF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Potential Sin #2: 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Status over Flow of Value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685800" y="1458331"/>
          <a:ext cx="7467600" cy="13781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9200"/>
                <a:gridCol w="2489200"/>
                <a:gridCol w="2489200"/>
              </a:tblGrid>
              <a:tr h="424859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Potential</a:t>
                      </a:r>
                      <a:r>
                        <a:rPr lang="en-US" sz="2800" baseline="0" dirty="0" smtClean="0"/>
                        <a:t> Sin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Virtue</a:t>
                      </a:r>
                      <a:endParaRPr lang="en-US" sz="2800" dirty="0"/>
                    </a:p>
                  </a:txBody>
                  <a:tcPr/>
                </a:tc>
              </a:tr>
              <a:tr h="86001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Starting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Over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Finishing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3395980"/>
            <a:ext cx="3189174" cy="185801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6425" y="3401060"/>
            <a:ext cx="2466975" cy="1847850"/>
          </a:xfrm>
          <a:prstGeom prst="rect">
            <a:avLst/>
          </a:prstGeom>
        </p:spPr>
      </p:pic>
      <p:pic>
        <p:nvPicPr>
          <p:cNvPr id="2050" name="Picture 2" descr="https://images-na.ssl-images-amazon.com/images/I/416xcnLKBcL._SX322_BO1,204,203,200_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7306" y="4161380"/>
            <a:ext cx="1750911" cy="2696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2505444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FF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Potential Sin #2: 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Status over Flow of Value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685800" y="1458331"/>
          <a:ext cx="7467600" cy="13781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9200"/>
                <a:gridCol w="2489200"/>
                <a:gridCol w="2489200"/>
              </a:tblGrid>
              <a:tr h="424859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Potential</a:t>
                      </a:r>
                      <a:r>
                        <a:rPr lang="en-US" sz="2800" baseline="0" dirty="0" smtClean="0"/>
                        <a:t> Sin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Virtue</a:t>
                      </a:r>
                      <a:endParaRPr lang="en-US" sz="2800" dirty="0"/>
                    </a:p>
                  </a:txBody>
                  <a:tcPr/>
                </a:tc>
              </a:tr>
              <a:tr h="86001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Individual Utilization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Over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Team Throughput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3505200"/>
            <a:ext cx="2453054" cy="17716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44" t="23222" r="19906" b="50000"/>
          <a:stretch/>
        </p:blipFill>
        <p:spPr>
          <a:xfrm>
            <a:off x="4876800" y="3657600"/>
            <a:ext cx="3886200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5562928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FF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Potential Sin #2: </a:t>
            </a:r>
            <a:br>
              <a:rPr lang="en-US" dirty="0"/>
            </a:br>
            <a:r>
              <a:rPr lang="en-US" dirty="0"/>
              <a:t>Status over </a:t>
            </a:r>
            <a:r>
              <a:rPr lang="en-US" dirty="0" smtClean="0"/>
              <a:t>Flow of Value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685800" y="1458331"/>
          <a:ext cx="7467600" cy="13781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19400"/>
                <a:gridCol w="1828800"/>
                <a:gridCol w="2819400"/>
              </a:tblGrid>
              <a:tr h="424859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Potential</a:t>
                      </a:r>
                      <a:r>
                        <a:rPr lang="en-US" sz="2800" baseline="0" dirty="0" smtClean="0"/>
                        <a:t> Sin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Virtue</a:t>
                      </a:r>
                      <a:endParaRPr lang="en-US" sz="2800" dirty="0"/>
                    </a:p>
                  </a:txBody>
                  <a:tcPr/>
                </a:tc>
              </a:tr>
              <a:tr h="86001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Specialization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Over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Generalization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3276600"/>
            <a:ext cx="2033016" cy="304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3486150"/>
            <a:ext cx="3512168" cy="238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0417900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Potential Sin #3</a:t>
            </a:r>
            <a:endParaRPr lang="en-US" sz="48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685800" y="1458331"/>
          <a:ext cx="7467600" cy="34946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9200"/>
                <a:gridCol w="2489200"/>
                <a:gridCol w="2489200"/>
              </a:tblGrid>
              <a:tr h="594731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Potential</a:t>
                      </a:r>
                      <a:r>
                        <a:rPr lang="en-US" sz="3200" baseline="0" dirty="0" smtClean="0"/>
                        <a:t> Sin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Virtue</a:t>
                      </a:r>
                      <a:endParaRPr lang="en-US" sz="3200" dirty="0"/>
                    </a:p>
                  </a:txBody>
                  <a:tcPr/>
                </a:tc>
              </a:tr>
              <a:tr h="2427869">
                <a:tc>
                  <a:txBody>
                    <a:bodyPr/>
                    <a:lstStyle/>
                    <a:p>
                      <a:pPr algn="l" fontAlgn="b"/>
                      <a:r>
                        <a:rPr lang="en-US" sz="3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Stories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Over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Strategy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56" y="3397250"/>
            <a:ext cx="2364544" cy="14351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6458" y="2588276"/>
            <a:ext cx="2496941" cy="1602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8737223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Potential Sin #3: 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Stories over Strategy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685800" y="1458331"/>
          <a:ext cx="7467600" cy="13781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9200"/>
                <a:gridCol w="2489200"/>
                <a:gridCol w="2489200"/>
              </a:tblGrid>
              <a:tr h="424859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Potential</a:t>
                      </a:r>
                      <a:r>
                        <a:rPr lang="en-US" sz="2800" baseline="0" dirty="0" smtClean="0"/>
                        <a:t> Sin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Virtue</a:t>
                      </a:r>
                      <a:endParaRPr lang="en-US" sz="2800" dirty="0"/>
                    </a:p>
                  </a:txBody>
                  <a:tcPr/>
                </a:tc>
              </a:tr>
              <a:tr h="86001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Buckets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Over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Filters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1425" y="3200400"/>
            <a:ext cx="1983733" cy="2819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147" y="3573016"/>
            <a:ext cx="3627512" cy="2267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6947917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About Todd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80314" y="1275347"/>
            <a:ext cx="7012166" cy="524504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 smtClean="0"/>
              <a:t>CEO Lean Kanban Inc.</a:t>
            </a:r>
          </a:p>
          <a:p>
            <a:pPr marL="0" indent="0">
              <a:buNone/>
            </a:pPr>
            <a:r>
              <a:rPr lang="en-US" sz="1800" dirty="0" smtClean="0"/>
              <a:t>Executive roles as VP Product Development, Director of Software &amp; Technology</a:t>
            </a:r>
          </a:p>
          <a:p>
            <a:pPr marL="0" indent="0">
              <a:buNone/>
            </a:pPr>
            <a:r>
              <a:rPr lang="en-US" sz="1800" b="1" dirty="0" smtClean="0"/>
              <a:t>@</a:t>
            </a:r>
            <a:r>
              <a:rPr lang="en-US" sz="1800" b="1" dirty="0" err="1" smtClean="0"/>
              <a:t>toddelittle</a:t>
            </a:r>
            <a:endParaRPr lang="en-US" sz="1800" b="1" dirty="0"/>
          </a:p>
        </p:txBody>
      </p:sp>
      <p:pic>
        <p:nvPicPr>
          <p:cNvPr id="5" name="Picture 4" descr="Pollyanna 102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2537" y="1288629"/>
            <a:ext cx="1633451" cy="2238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51sOIwJFqRL"/>
          <p:cNvPicPr>
            <a:picLocks noChangeAspect="1" noChangeArrowheads="1"/>
          </p:cNvPicPr>
          <p:nvPr/>
        </p:nvPicPr>
        <p:blipFill>
          <a:blip r:embed="rId4" cstate="print"/>
          <a:srcRect l="12202" r="12228"/>
          <a:stretch>
            <a:fillRect/>
          </a:stretch>
        </p:blipFill>
        <p:spPr bwMode="auto">
          <a:xfrm>
            <a:off x="167949" y="3815352"/>
            <a:ext cx="1658039" cy="219414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4185603"/>
            <a:ext cx="1727202" cy="65514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5022315"/>
            <a:ext cx="1739113" cy="119117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1443" y="5022315"/>
            <a:ext cx="2352538" cy="115666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4695" y="2651398"/>
            <a:ext cx="1744442" cy="130833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1869" y="2873761"/>
            <a:ext cx="1045864" cy="1045864"/>
          </a:xfrm>
          <a:prstGeom prst="rect">
            <a:avLst/>
          </a:prstGeom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3756" y="2604460"/>
            <a:ext cx="1590225" cy="1518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33233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Potential Sin #3: 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Stories over Strategy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685800" y="1458331"/>
          <a:ext cx="7467600" cy="13781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9200"/>
                <a:gridCol w="2489200"/>
                <a:gridCol w="2489200"/>
              </a:tblGrid>
              <a:tr h="424859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Potential</a:t>
                      </a:r>
                      <a:r>
                        <a:rPr lang="en-US" sz="2800" baseline="0" dirty="0" smtClean="0"/>
                        <a:t> Sin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Virtue</a:t>
                      </a:r>
                      <a:endParaRPr lang="en-US" sz="2800" dirty="0"/>
                    </a:p>
                  </a:txBody>
                  <a:tcPr/>
                </a:tc>
              </a:tr>
              <a:tr h="86001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I want it all (Gluttony)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Over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Minimum Viable</a:t>
                      </a:r>
                      <a:r>
                        <a:rPr lang="en-US" sz="2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Product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429000"/>
            <a:ext cx="2686050" cy="184800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3543451"/>
            <a:ext cx="2867025" cy="1883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714627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Potential Sin #3: 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Stories over Strategy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685800" y="1458331"/>
          <a:ext cx="7467600" cy="13781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9200"/>
                <a:gridCol w="2489200"/>
                <a:gridCol w="2489200"/>
              </a:tblGrid>
              <a:tr h="424859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Potential</a:t>
                      </a:r>
                      <a:r>
                        <a:rPr lang="en-US" sz="2800" baseline="0" dirty="0" smtClean="0"/>
                        <a:t> Sin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Virtue</a:t>
                      </a:r>
                      <a:endParaRPr lang="en-US" sz="2800" dirty="0"/>
                    </a:p>
                  </a:txBody>
                  <a:tcPr/>
                </a:tc>
              </a:tr>
              <a:tr h="86001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Listening to Customers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Over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Learning what they really need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312" y="3352800"/>
            <a:ext cx="2857500" cy="21431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3047761"/>
            <a:ext cx="4060076" cy="3048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91344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Potential Sin #3: 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Stories over Strategy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685800" y="1458331"/>
          <a:ext cx="7467600" cy="13781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9200"/>
                <a:gridCol w="2489200"/>
                <a:gridCol w="2489200"/>
              </a:tblGrid>
              <a:tr h="424859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Potential</a:t>
                      </a:r>
                      <a:r>
                        <a:rPr lang="en-US" sz="2800" baseline="0" dirty="0" smtClean="0"/>
                        <a:t> Sin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Virtue</a:t>
                      </a:r>
                      <a:endParaRPr lang="en-US" sz="2800" dirty="0"/>
                    </a:p>
                  </a:txBody>
                  <a:tcPr/>
                </a:tc>
              </a:tr>
              <a:tr h="860010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I know what they need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Over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Validating hypothesis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352800"/>
            <a:ext cx="2971800" cy="225361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3363097"/>
            <a:ext cx="3259192" cy="2295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0974750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Potential Sin #3: 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Stories over Strategy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685800" y="1458331"/>
          <a:ext cx="7467600" cy="13781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9200"/>
                <a:gridCol w="2489200"/>
                <a:gridCol w="2489200"/>
              </a:tblGrid>
              <a:tr h="424859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Potential</a:t>
                      </a:r>
                      <a:r>
                        <a:rPr lang="en-US" sz="2800" baseline="0" dirty="0" smtClean="0"/>
                        <a:t> Sin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Virtue</a:t>
                      </a:r>
                      <a:endParaRPr lang="en-US" sz="2800" dirty="0"/>
                    </a:p>
                  </a:txBody>
                  <a:tcPr/>
                </a:tc>
              </a:tr>
              <a:tr h="86001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Tasks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Over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Stories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38200" y="3557588"/>
            <a:ext cx="2081212" cy="208121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3880644"/>
            <a:ext cx="2364544" cy="143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170432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Potential Sin #3: 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Stories over Strategy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685800" y="1458331"/>
          <a:ext cx="7467600" cy="13781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9200"/>
                <a:gridCol w="2489200"/>
                <a:gridCol w="2489200"/>
              </a:tblGrid>
              <a:tr h="424859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Potential</a:t>
                      </a:r>
                      <a:r>
                        <a:rPr lang="en-US" sz="2800" baseline="0" dirty="0" smtClean="0"/>
                        <a:t> Sin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Virtue</a:t>
                      </a:r>
                      <a:endParaRPr lang="en-US" sz="2800" dirty="0"/>
                    </a:p>
                  </a:txBody>
                  <a:tcPr/>
                </a:tc>
              </a:tr>
              <a:tr h="86001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Following orders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Over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Understanding Why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3352800"/>
            <a:ext cx="1714500" cy="23050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3200400"/>
            <a:ext cx="2609850" cy="2609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1669336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D5D4">
            <a:alpha val="49804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Potential Sin #4</a:t>
            </a:r>
            <a:endParaRPr lang="en-US" sz="48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685800" y="1458331"/>
          <a:ext cx="7467600" cy="34946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9200"/>
                <a:gridCol w="2159000"/>
                <a:gridCol w="2819400"/>
              </a:tblGrid>
              <a:tr h="594731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Potential</a:t>
                      </a:r>
                      <a:r>
                        <a:rPr lang="en-US" sz="3200" baseline="0" dirty="0" smtClean="0"/>
                        <a:t> Sin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Virtue</a:t>
                      </a:r>
                      <a:endParaRPr lang="en-US" sz="3200" dirty="0"/>
                    </a:p>
                  </a:txBody>
                  <a:tcPr/>
                </a:tc>
              </a:tr>
              <a:tr h="2427869">
                <a:tc>
                  <a:txBody>
                    <a:bodyPr/>
                    <a:lstStyle/>
                    <a:p>
                      <a:pPr algn="l" fontAlgn="b"/>
                      <a:r>
                        <a:rPr lang="en-US" sz="3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Crap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Over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Craftsmanship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3000375"/>
            <a:ext cx="2514600" cy="193833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63" r="3798" b="13944"/>
          <a:stretch/>
        </p:blipFill>
        <p:spPr>
          <a:xfrm>
            <a:off x="5334000" y="2514600"/>
            <a:ext cx="2819400" cy="187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9410411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D5D4">
            <a:alpha val="49804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Potential Sin #4: 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Crap over Craftsmanship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685800" y="1458331"/>
          <a:ext cx="7467600" cy="13781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9200"/>
                <a:gridCol w="2489200"/>
                <a:gridCol w="2489200"/>
              </a:tblGrid>
              <a:tr h="424859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Potential</a:t>
                      </a:r>
                      <a:r>
                        <a:rPr lang="en-US" sz="2800" baseline="0" dirty="0" smtClean="0"/>
                        <a:t> Sin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Virtue</a:t>
                      </a:r>
                      <a:endParaRPr lang="en-US" sz="2800" dirty="0"/>
                    </a:p>
                  </a:txBody>
                  <a:tcPr/>
                </a:tc>
              </a:tr>
              <a:tr h="86001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Almost done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Over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Really done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581400"/>
            <a:ext cx="3352800" cy="18859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67" b="19999"/>
          <a:stretch/>
        </p:blipFill>
        <p:spPr>
          <a:xfrm>
            <a:off x="5487279" y="3657599"/>
            <a:ext cx="2894721" cy="1505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703087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D5D4">
            <a:alpha val="49804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Potential Sin #4: 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Crap over Craftsmanship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685800" y="1458331"/>
          <a:ext cx="7467600" cy="13781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9200"/>
                <a:gridCol w="2489200"/>
                <a:gridCol w="2489200"/>
              </a:tblGrid>
              <a:tr h="424859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Potential</a:t>
                      </a:r>
                      <a:r>
                        <a:rPr lang="en-US" sz="2800" baseline="0" dirty="0" smtClean="0"/>
                        <a:t> Sin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Virtue</a:t>
                      </a:r>
                      <a:endParaRPr lang="en-US" sz="2800" dirty="0"/>
                    </a:p>
                  </a:txBody>
                  <a:tcPr/>
                </a:tc>
              </a:tr>
              <a:tr h="86001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Velocity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Over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Quality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2895600"/>
            <a:ext cx="2514600" cy="193833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58" y="2590800"/>
            <a:ext cx="6116052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303231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D5D4">
            <a:alpha val="49804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382588" y="188913"/>
            <a:ext cx="7521575" cy="1131887"/>
          </a:xfrm>
        </p:spPr>
        <p:txBody>
          <a:bodyPr>
            <a:normAutofit/>
          </a:bodyPr>
          <a:lstStyle/>
          <a:p>
            <a:r>
              <a:rPr lang="en-US" dirty="0" smtClean="0"/>
              <a:t>Potential Sin #4: 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Crap over Craftsmanship</a:t>
            </a:r>
            <a:endParaRPr lang="en-US" dirty="0"/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4164881"/>
              </p:ext>
            </p:extLst>
          </p:nvPr>
        </p:nvGraphicFramePr>
        <p:xfrm>
          <a:off x="685800" y="1458331"/>
          <a:ext cx="7467600" cy="13781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9200"/>
                <a:gridCol w="2489200"/>
                <a:gridCol w="2489200"/>
              </a:tblGrid>
              <a:tr h="424859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Potential</a:t>
                      </a:r>
                      <a:r>
                        <a:rPr lang="en-US" sz="2800" baseline="0" dirty="0" smtClean="0"/>
                        <a:t> Sin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Virtue</a:t>
                      </a:r>
                      <a:endParaRPr lang="en-US" sz="2800" dirty="0"/>
                    </a:p>
                  </a:txBody>
                  <a:tcPr/>
                </a:tc>
              </a:tr>
              <a:tr h="86001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Testing</a:t>
                      </a:r>
                      <a:r>
                        <a:rPr lang="en-US" sz="2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quality in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Over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Building quality</a:t>
                      </a:r>
                      <a:r>
                        <a:rPr lang="en-US" sz="2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in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3048000"/>
            <a:ext cx="2531947" cy="31242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3212306"/>
            <a:ext cx="3437101" cy="2795587"/>
          </a:xfrm>
          <a:prstGeom prst="rect">
            <a:avLst/>
          </a:prstGeom>
        </p:spPr>
      </p:pic>
      <p:pic>
        <p:nvPicPr>
          <p:cNvPr id="17" name="Content Placeholder 6"/>
          <p:cNvPicPr>
            <a:picLocks noGrp="1" noChangeAspect="1"/>
          </p:cNvPicPr>
          <p:nvPr>
            <p:ph idx="1"/>
          </p:nvPr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2488" y="3122015"/>
            <a:ext cx="2209992" cy="2827265"/>
          </a:xfrm>
        </p:spPr>
      </p:pic>
    </p:spTree>
    <p:extLst>
      <p:ext uri="{BB962C8B-B14F-4D97-AF65-F5344CB8AC3E}">
        <p14:creationId xmlns:p14="http://schemas.microsoft.com/office/powerpoint/2010/main" val="1208439775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D5D4">
            <a:alpha val="49804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Potential Sin #4: 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Crap over Craftsmanship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685800" y="1458331"/>
          <a:ext cx="7467600" cy="13781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9200"/>
                <a:gridCol w="2489200"/>
                <a:gridCol w="2489200"/>
              </a:tblGrid>
              <a:tr h="424859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Potential</a:t>
                      </a:r>
                      <a:r>
                        <a:rPr lang="en-US" sz="2800" baseline="0" dirty="0" smtClean="0"/>
                        <a:t> Sin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Virtue</a:t>
                      </a:r>
                      <a:endParaRPr lang="en-US" sz="2800" dirty="0"/>
                    </a:p>
                  </a:txBody>
                  <a:tcPr/>
                </a:tc>
              </a:tr>
              <a:tr h="86001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Technical</a:t>
                      </a:r>
                      <a:r>
                        <a:rPr lang="en-US" sz="2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debt is evil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Over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Technical</a:t>
                      </a:r>
                      <a:r>
                        <a:rPr lang="en-US" sz="2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debt is debt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pic>
        <p:nvPicPr>
          <p:cNvPr id="7" name="Picture 2" descr="http://4.bp.blogspot.com/_qMJCGeRTeco/TOHP0dGELOI/AAAAAAAACUg/MHTleyfxmLU/s1600/crap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1000" y="3721734"/>
            <a:ext cx="2895600" cy="1788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532"/>
          <a:stretch/>
        </p:blipFill>
        <p:spPr>
          <a:xfrm>
            <a:off x="4953000" y="3645932"/>
            <a:ext cx="3657600" cy="1764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1660603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smtClean="0"/>
              <a:t>Disclaimer</a:t>
            </a:r>
            <a:endParaRPr lang="en-US" sz="48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1295400"/>
            <a:ext cx="3586754" cy="3951288"/>
          </a:xfrm>
        </p:spPr>
      </p:pic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381000" y="1828800"/>
            <a:ext cx="4251960" cy="3951288"/>
          </a:xfrm>
        </p:spPr>
        <p:txBody>
          <a:bodyPr>
            <a:normAutofit/>
          </a:bodyPr>
          <a:lstStyle/>
          <a:p>
            <a:r>
              <a:rPr lang="en-US" sz="6000" dirty="0" smtClean="0">
                <a:solidFill>
                  <a:srgbClr val="FF0000"/>
                </a:solidFill>
              </a:rPr>
              <a:t>!7</a:t>
            </a:r>
          </a:p>
          <a:p>
            <a:r>
              <a:rPr lang="en-US" sz="6000" dirty="0" smtClean="0">
                <a:solidFill>
                  <a:srgbClr val="FF0000"/>
                </a:solidFill>
              </a:rPr>
              <a:t>!Sins</a:t>
            </a:r>
          </a:p>
          <a:p>
            <a:r>
              <a:rPr lang="en-US" sz="6000" dirty="0" smtClean="0">
                <a:solidFill>
                  <a:srgbClr val="FF0000"/>
                </a:solidFill>
              </a:rPr>
              <a:t>!Scrum</a:t>
            </a:r>
            <a:endParaRPr 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1646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D5D4">
            <a:alpha val="49804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Potential Sin #4: 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Crap over Craftsmanship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9917236"/>
              </p:ext>
            </p:extLst>
          </p:nvPr>
        </p:nvGraphicFramePr>
        <p:xfrm>
          <a:off x="685800" y="1458331"/>
          <a:ext cx="7467600" cy="13781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9200"/>
                <a:gridCol w="2489200"/>
                <a:gridCol w="2489200"/>
              </a:tblGrid>
              <a:tr h="424859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Potential</a:t>
                      </a:r>
                      <a:r>
                        <a:rPr lang="en-US" sz="2800" baseline="0" dirty="0" smtClean="0"/>
                        <a:t> Sin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Virtue</a:t>
                      </a:r>
                      <a:endParaRPr lang="en-US" sz="2800" dirty="0"/>
                    </a:p>
                  </a:txBody>
                  <a:tcPr/>
                </a:tc>
              </a:tr>
              <a:tr h="86001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Crap </a:t>
                      </a:r>
                      <a:r>
                        <a:rPr lang="en-US" sz="24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on</a:t>
                      </a:r>
                      <a:r>
                        <a:rPr lang="en-US" sz="2400" b="0" i="0" u="none" strike="noStrike" baseline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Time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Over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Impact of Delay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pic>
        <p:nvPicPr>
          <p:cNvPr id="6" name="Picture 3" descr="1986-ford-tauru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657600"/>
            <a:ext cx="3463342" cy="1841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3200400"/>
            <a:ext cx="3802063" cy="2699465"/>
          </a:xfrm>
        </p:spPr>
      </p:pic>
    </p:spTree>
    <p:extLst>
      <p:ext uri="{BB962C8B-B14F-4D97-AF65-F5344CB8AC3E}">
        <p14:creationId xmlns:p14="http://schemas.microsoft.com/office/powerpoint/2010/main" val="1761174490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Potential Sin #5</a:t>
            </a:r>
            <a:endParaRPr lang="en-US" sz="48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685800" y="1458331"/>
          <a:ext cx="7467600" cy="34946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9200"/>
                <a:gridCol w="2159000"/>
                <a:gridCol w="2819400"/>
              </a:tblGrid>
              <a:tr h="594731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Potential</a:t>
                      </a:r>
                      <a:r>
                        <a:rPr lang="en-US" sz="3200" baseline="0" dirty="0" smtClean="0"/>
                        <a:t> Sin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Virtue</a:t>
                      </a:r>
                      <a:endParaRPr lang="en-US" sz="3200" dirty="0"/>
                    </a:p>
                  </a:txBody>
                  <a:tcPr/>
                </a:tc>
              </a:tr>
              <a:tr h="2427869">
                <a:tc>
                  <a:txBody>
                    <a:bodyPr/>
                    <a:lstStyle/>
                    <a:p>
                      <a:pPr algn="l" fontAlgn="b"/>
                      <a:r>
                        <a:rPr lang="en-US" sz="3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Iterations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Over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Releases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157" y="3352800"/>
            <a:ext cx="2459494" cy="12668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8714" y="2743200"/>
            <a:ext cx="2749378" cy="1271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150630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Potential Sin #5: 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Iterations over Releases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685800" y="1458331"/>
          <a:ext cx="7467600" cy="13781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9200"/>
                <a:gridCol w="2489200"/>
                <a:gridCol w="2489200"/>
              </a:tblGrid>
              <a:tr h="424859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Potential</a:t>
                      </a:r>
                      <a:r>
                        <a:rPr lang="en-US" sz="2800" baseline="0" dirty="0" smtClean="0"/>
                        <a:t> Sin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Virtue</a:t>
                      </a:r>
                      <a:endParaRPr lang="en-US" sz="2800" dirty="0"/>
                    </a:p>
                  </a:txBody>
                  <a:tcPr/>
                </a:tc>
              </a:tr>
              <a:tr h="86001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Commitment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Over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Focus on Value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667124"/>
            <a:ext cx="3276600" cy="170656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3630612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039739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Potential Sin #5: 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Iterations over Releases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685800" y="1458331"/>
          <a:ext cx="7467600" cy="16249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9200"/>
                <a:gridCol w="2489200"/>
                <a:gridCol w="2489200"/>
              </a:tblGrid>
              <a:tr h="424859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Potential</a:t>
                      </a:r>
                      <a:r>
                        <a:rPr lang="en-US" sz="2800" baseline="0" dirty="0" smtClean="0"/>
                        <a:t> Sin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Virtue</a:t>
                      </a:r>
                      <a:endParaRPr lang="en-US" sz="2800" dirty="0"/>
                    </a:p>
                  </a:txBody>
                  <a:tcPr/>
                </a:tc>
              </a:tr>
              <a:tr h="86001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Potentially Shippable Increments (PSIs)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Over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Releases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4143652"/>
            <a:ext cx="2733992" cy="205263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3167428"/>
            <a:ext cx="3611789" cy="98034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67" b="19999"/>
          <a:stretch/>
        </p:blipFill>
        <p:spPr>
          <a:xfrm>
            <a:off x="5487279" y="3657599"/>
            <a:ext cx="2894721" cy="1505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291007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Potential Sin #5: 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Iterations over Releases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685800" y="1458331"/>
          <a:ext cx="7467600" cy="13781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9200"/>
                <a:gridCol w="2489200"/>
                <a:gridCol w="2489200"/>
              </a:tblGrid>
              <a:tr h="424859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Potential</a:t>
                      </a:r>
                      <a:r>
                        <a:rPr lang="en-US" sz="2800" baseline="0" dirty="0" smtClean="0"/>
                        <a:t> Sin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Virtue</a:t>
                      </a:r>
                      <a:endParaRPr lang="en-US" sz="2800" dirty="0"/>
                    </a:p>
                  </a:txBody>
                  <a:tcPr/>
                </a:tc>
              </a:tr>
              <a:tr h="86001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Capacity</a:t>
                      </a:r>
                      <a:r>
                        <a:rPr lang="en-US" sz="2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planning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Over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Velocity planning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429000"/>
            <a:ext cx="3072585" cy="218607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5400" y="3467099"/>
            <a:ext cx="2965527" cy="2109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040009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7571232" cy="859536"/>
          </a:xfrm>
        </p:spPr>
        <p:txBody>
          <a:bodyPr>
            <a:normAutofit/>
          </a:bodyPr>
          <a:lstStyle/>
          <a:p>
            <a:r>
              <a:rPr lang="en-US" sz="4800" dirty="0" smtClean="0"/>
              <a:t>Potential Sin #6</a:t>
            </a:r>
            <a:endParaRPr lang="en-US" sz="48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685800" y="1458331"/>
          <a:ext cx="7467600" cy="34946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9200"/>
                <a:gridCol w="2159000"/>
                <a:gridCol w="2819400"/>
              </a:tblGrid>
              <a:tr h="594731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Potential</a:t>
                      </a:r>
                      <a:r>
                        <a:rPr lang="en-US" sz="3200" baseline="0" dirty="0" smtClean="0"/>
                        <a:t> Sin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Virtue</a:t>
                      </a:r>
                      <a:endParaRPr lang="en-US" sz="3200" dirty="0"/>
                    </a:p>
                  </a:txBody>
                  <a:tcPr/>
                </a:tc>
              </a:tr>
              <a:tr h="2427869">
                <a:tc>
                  <a:txBody>
                    <a:bodyPr/>
                    <a:lstStyle/>
                    <a:p>
                      <a:pPr algn="l" fontAlgn="b"/>
                      <a:r>
                        <a:rPr lang="en-US" sz="3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Illusion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Over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Reality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993431"/>
            <a:ext cx="2514600" cy="191636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2590800"/>
            <a:ext cx="1676400" cy="1844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1102129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Potential </a:t>
            </a:r>
            <a:r>
              <a:rPr lang="en-US" smtClean="0"/>
              <a:t>Sin #6: 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Illusion over Reality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685800" y="1458331"/>
          <a:ext cx="7467600" cy="13781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9200"/>
                <a:gridCol w="2489200"/>
                <a:gridCol w="2489200"/>
              </a:tblGrid>
              <a:tr h="424859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Potential</a:t>
                      </a:r>
                      <a:r>
                        <a:rPr lang="en-US" sz="2800" baseline="0" dirty="0" smtClean="0"/>
                        <a:t> Sin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Virtue</a:t>
                      </a:r>
                      <a:endParaRPr lang="en-US" sz="2800" dirty="0"/>
                    </a:p>
                  </a:txBody>
                  <a:tcPr/>
                </a:tc>
              </a:tr>
              <a:tr h="86001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Gross velocity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Over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Net</a:t>
                      </a:r>
                      <a:r>
                        <a:rPr lang="en-US" sz="2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velocity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grpSp>
        <p:nvGrpSpPr>
          <p:cNvPr id="5" name="Group 4"/>
          <p:cNvGrpSpPr/>
          <p:nvPr/>
        </p:nvGrpSpPr>
        <p:grpSpPr>
          <a:xfrm>
            <a:off x="609600" y="3505200"/>
            <a:ext cx="2812749" cy="2222729"/>
            <a:chOff x="921051" y="3221234"/>
            <a:chExt cx="6858000" cy="3802095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21051" y="3686175"/>
              <a:ext cx="6858000" cy="3171825"/>
            </a:xfrm>
            <a:prstGeom prst="rect">
              <a:avLst/>
            </a:prstGeom>
          </p:spPr>
        </p:pic>
        <p:cxnSp>
          <p:nvCxnSpPr>
            <p:cNvPr id="7" name="Straight Arrow Connector 6"/>
            <p:cNvCxnSpPr/>
            <p:nvPr/>
          </p:nvCxnSpPr>
          <p:spPr>
            <a:xfrm rot="18875580">
              <a:off x="2953923" y="4258169"/>
              <a:ext cx="3802095" cy="1728225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/>
            <p:cNvSpPr txBox="1"/>
            <p:nvPr/>
          </p:nvSpPr>
          <p:spPr>
            <a:xfrm rot="20363950">
              <a:off x="2052798" y="4557749"/>
              <a:ext cx="357166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Velocity</a:t>
              </a:r>
              <a:endParaRPr lang="en-US" sz="2800" dirty="0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5334000" y="3434069"/>
            <a:ext cx="2812749" cy="2222729"/>
            <a:chOff x="921051" y="3221234"/>
            <a:chExt cx="6858000" cy="3802095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21051" y="3686175"/>
              <a:ext cx="6858000" cy="3171825"/>
            </a:xfrm>
            <a:prstGeom prst="rect">
              <a:avLst/>
            </a:prstGeom>
          </p:spPr>
        </p:pic>
        <p:cxnSp>
          <p:nvCxnSpPr>
            <p:cNvPr id="13" name="Straight Arrow Connector 12"/>
            <p:cNvCxnSpPr/>
            <p:nvPr/>
          </p:nvCxnSpPr>
          <p:spPr>
            <a:xfrm rot="18875580">
              <a:off x="2953923" y="4258169"/>
              <a:ext cx="3802095" cy="1728225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 rot="20363950">
              <a:off x="3277646" y="4940110"/>
              <a:ext cx="357166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Velocity</a:t>
              </a:r>
              <a:endParaRPr lang="en-US" sz="2800" dirty="0"/>
            </a:p>
          </p:txBody>
        </p:sp>
        <p:cxnSp>
          <p:nvCxnSpPr>
            <p:cNvPr id="15" name="Straight Arrow Connector 14"/>
            <p:cNvCxnSpPr/>
            <p:nvPr/>
          </p:nvCxnSpPr>
          <p:spPr>
            <a:xfrm flipV="1">
              <a:off x="2337229" y="4061126"/>
              <a:ext cx="4452061" cy="879907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 rot="21146091">
              <a:off x="1723557" y="3493905"/>
              <a:ext cx="5658964" cy="89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Scope Creep</a:t>
              </a:r>
              <a:endParaRPr lang="en-US" sz="2800" dirty="0"/>
            </a:p>
          </p:txBody>
        </p:sp>
      </p:grpSp>
    </p:spTree>
    <p:extLst>
      <p:ext uri="{BB962C8B-B14F-4D97-AF65-F5344CB8AC3E}">
        <p14:creationId xmlns:p14="http://schemas.microsoft.com/office/powerpoint/2010/main" val="2900406601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Potential </a:t>
            </a:r>
            <a:r>
              <a:rPr lang="en-US" smtClean="0"/>
              <a:t>Sin #6: 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Illusion over Reality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685800" y="1458331"/>
          <a:ext cx="7467600" cy="13781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9200"/>
                <a:gridCol w="2489200"/>
                <a:gridCol w="2489200"/>
              </a:tblGrid>
              <a:tr h="424859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Potential</a:t>
                      </a:r>
                      <a:r>
                        <a:rPr lang="en-US" sz="2800" baseline="0" dirty="0" smtClean="0"/>
                        <a:t> Sin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Virtue</a:t>
                      </a:r>
                      <a:endParaRPr lang="en-US" sz="2800" dirty="0"/>
                    </a:p>
                  </a:txBody>
                  <a:tcPr/>
                </a:tc>
              </a:tr>
              <a:tr h="86001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Velocity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Over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Quality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2895600"/>
            <a:ext cx="2514600" cy="193833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58" y="2590800"/>
            <a:ext cx="6116052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5189252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Potential </a:t>
            </a:r>
            <a:r>
              <a:rPr lang="en-US" smtClean="0"/>
              <a:t>Sin #6: 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Illusion over Reality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685800" y="1458331"/>
          <a:ext cx="7467600" cy="13781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9200"/>
                <a:gridCol w="2489200"/>
                <a:gridCol w="2489200"/>
              </a:tblGrid>
              <a:tr h="424859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Potential</a:t>
                      </a:r>
                      <a:r>
                        <a:rPr lang="en-US" sz="2800" baseline="0" dirty="0" smtClean="0"/>
                        <a:t> Sin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Virtue</a:t>
                      </a:r>
                      <a:endParaRPr lang="en-US" sz="2800" dirty="0"/>
                    </a:p>
                  </a:txBody>
                  <a:tcPr/>
                </a:tc>
              </a:tr>
              <a:tr h="86001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Estimation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Over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Forecasting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648075"/>
            <a:ext cx="2973272" cy="1990725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5334000" y="3505200"/>
            <a:ext cx="2812749" cy="2222729"/>
            <a:chOff x="921051" y="3221234"/>
            <a:chExt cx="6858000" cy="3802095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21051" y="3686175"/>
              <a:ext cx="6858000" cy="3171825"/>
            </a:xfrm>
            <a:prstGeom prst="rect">
              <a:avLst/>
            </a:prstGeom>
          </p:spPr>
        </p:pic>
        <p:cxnSp>
          <p:nvCxnSpPr>
            <p:cNvPr id="7" name="Straight Arrow Connector 6"/>
            <p:cNvCxnSpPr/>
            <p:nvPr/>
          </p:nvCxnSpPr>
          <p:spPr>
            <a:xfrm rot="18875580">
              <a:off x="2953923" y="4258169"/>
              <a:ext cx="3802095" cy="1728225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/>
            <p:cNvSpPr txBox="1"/>
            <p:nvPr/>
          </p:nvSpPr>
          <p:spPr>
            <a:xfrm rot="20363950">
              <a:off x="3277646" y="4940110"/>
              <a:ext cx="357166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Velocity</a:t>
              </a:r>
              <a:endParaRPr lang="en-US" sz="2800" dirty="0"/>
            </a:p>
          </p:txBody>
        </p:sp>
        <p:cxnSp>
          <p:nvCxnSpPr>
            <p:cNvPr id="9" name="Straight Arrow Connector 8"/>
            <p:cNvCxnSpPr/>
            <p:nvPr/>
          </p:nvCxnSpPr>
          <p:spPr>
            <a:xfrm flipV="1">
              <a:off x="2337229" y="4061126"/>
              <a:ext cx="4452061" cy="879907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 rot="21146091">
              <a:off x="1723557" y="3493905"/>
              <a:ext cx="5658964" cy="89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Scope Creep</a:t>
              </a:r>
              <a:endParaRPr lang="en-US" sz="2800" dirty="0"/>
            </a:p>
          </p:txBody>
        </p:sp>
      </p:grpSp>
    </p:spTree>
    <p:extLst>
      <p:ext uri="{BB962C8B-B14F-4D97-AF65-F5344CB8AC3E}">
        <p14:creationId xmlns:p14="http://schemas.microsoft.com/office/powerpoint/2010/main" val="4146851711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Potential </a:t>
            </a:r>
            <a:r>
              <a:rPr lang="en-US" smtClean="0"/>
              <a:t>Sin #6: 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Illusion over Reality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685800" y="1458331"/>
          <a:ext cx="7467600" cy="13781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9200"/>
                <a:gridCol w="2489200"/>
                <a:gridCol w="2489200"/>
              </a:tblGrid>
              <a:tr h="424859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Potential</a:t>
                      </a:r>
                      <a:r>
                        <a:rPr lang="en-US" sz="2800" baseline="0" dirty="0" smtClean="0"/>
                        <a:t> Sin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Virtue</a:t>
                      </a:r>
                      <a:endParaRPr lang="en-US" sz="2800" dirty="0"/>
                    </a:p>
                  </a:txBody>
                  <a:tcPr/>
                </a:tc>
              </a:tr>
              <a:tr h="86001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Microestimation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Over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Macroestimation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3200400"/>
            <a:ext cx="5257800" cy="3215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1641022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/>
              <a:t>Agile Manifesto</a:t>
            </a:r>
            <a:endParaRPr lang="en-US" sz="48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219075" y="1352550"/>
          <a:ext cx="8275638" cy="2763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67125"/>
                <a:gridCol w="838200"/>
                <a:gridCol w="3770313"/>
              </a:tblGrid>
              <a:tr h="370840">
                <a:tc gridSpan="3">
                  <a:txBody>
                    <a:bodyPr/>
                    <a:lstStyle/>
                    <a:p>
                      <a:r>
                        <a:rPr lang="en-US" dirty="0" smtClean="0"/>
                        <a:t>We are uncovering better ways of developing software by doing it and helping others do it. Through this work we have come to value: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Individuals and interactions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over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processes and tools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Working software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over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comprehensive documentation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Customer collaboration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over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contract negotiation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Responding to change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over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following a plan</a:t>
                      </a:r>
                    </a:p>
                  </a:txBody>
                  <a:tcPr/>
                </a:tc>
              </a:tr>
              <a:tr h="370840">
                <a:tc gridSpan="3"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That is, while there is value in the items on the right, we value the items on the left more.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17613178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Potential Sin #6: 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Illusion over Reality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685800" y="1458331"/>
          <a:ext cx="7467600" cy="13781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9200"/>
                <a:gridCol w="2489200"/>
                <a:gridCol w="2489200"/>
              </a:tblGrid>
              <a:tr h="424859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Potential</a:t>
                      </a:r>
                      <a:r>
                        <a:rPr lang="en-US" sz="2800" baseline="0" dirty="0" smtClean="0"/>
                        <a:t> Sin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Virtue</a:t>
                      </a:r>
                      <a:endParaRPr lang="en-US" sz="2800" dirty="0"/>
                    </a:p>
                  </a:txBody>
                  <a:tcPr/>
                </a:tc>
              </a:tr>
              <a:tr h="86001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Vanity metrics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Over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Decision metrics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pic>
        <p:nvPicPr>
          <p:cNvPr id="6" name="Picture 5" descr="ANd9GcScpcbYrMsSGQV6vXMBwow07Y8X5B9LXfNUbZFx-P9bOZl4o79eb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3505200"/>
            <a:ext cx="1906114" cy="2246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8940" y="3133061"/>
            <a:ext cx="2990850" cy="2990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4299272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D5D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Potential Sin #7</a:t>
            </a:r>
            <a:endParaRPr lang="en-US" sz="48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685800" y="1458330"/>
          <a:ext cx="7467600" cy="35708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19400"/>
                <a:gridCol w="1828800"/>
                <a:gridCol w="2819400"/>
              </a:tblGrid>
              <a:tr h="702609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Potential</a:t>
                      </a:r>
                      <a:r>
                        <a:rPr lang="en-US" sz="3200" baseline="0" dirty="0" smtClean="0"/>
                        <a:t> Sin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Virtue</a:t>
                      </a:r>
                      <a:endParaRPr lang="en-US" sz="3200" dirty="0"/>
                    </a:p>
                  </a:txBody>
                  <a:tcPr/>
                </a:tc>
              </a:tr>
              <a:tr h="2868260">
                <a:tc>
                  <a:txBody>
                    <a:bodyPr/>
                    <a:lstStyle/>
                    <a:p>
                      <a:pPr algn="l" fontAlgn="b"/>
                      <a:r>
                        <a:rPr lang="en-US" sz="3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Organizational Hacks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Over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Leadership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3276600"/>
            <a:ext cx="2819401" cy="1676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1770" y="2171700"/>
            <a:ext cx="2303574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586333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D5D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Potential Sin #7: 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Organizational Hacks over Leadership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685800" y="1458331"/>
          <a:ext cx="7467600" cy="13781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9200"/>
                <a:gridCol w="2489200"/>
                <a:gridCol w="2489200"/>
              </a:tblGrid>
              <a:tr h="424859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Potential</a:t>
                      </a:r>
                      <a:r>
                        <a:rPr lang="en-US" sz="2800" baseline="0" dirty="0" smtClean="0"/>
                        <a:t> Sin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Virtue</a:t>
                      </a:r>
                      <a:endParaRPr lang="en-US" sz="2800" dirty="0"/>
                    </a:p>
                  </a:txBody>
                  <a:tcPr/>
                </a:tc>
              </a:tr>
              <a:tr h="86001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Controlling inputs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Over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Controlling outputs/outcomes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304800" y="3428950"/>
            <a:ext cx="3298949" cy="1757593"/>
            <a:chOff x="1676400" y="1676400"/>
            <a:chExt cx="5314972" cy="2831678"/>
          </a:xfrm>
        </p:grpSpPr>
        <p:sp>
          <p:nvSpPr>
            <p:cNvPr id="9" name="Rectangle 8"/>
            <p:cNvSpPr/>
            <p:nvPr/>
          </p:nvSpPr>
          <p:spPr>
            <a:xfrm>
              <a:off x="2057400" y="1752600"/>
              <a:ext cx="3124200" cy="2133600"/>
            </a:xfrm>
            <a:prstGeom prst="rect">
              <a:avLst/>
            </a:prstGeom>
            <a:solidFill>
              <a:srgbClr val="FFC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39" tIns="45719" rIns="91439" bIns="45719" anchor="ctr"/>
            <a:lstStyle/>
            <a:p>
              <a:pPr algn="ctr">
                <a:defRPr/>
              </a:pPr>
              <a:endParaRPr lang="en-GB" b="1" dirty="0" smtClean="0">
                <a:solidFill>
                  <a:schemeClr val="tx1"/>
                </a:solidFill>
                <a:cs typeface="Arial" pitchFamily="34" charset="0"/>
              </a:endParaRPr>
            </a:p>
            <a:p>
              <a:pPr algn="ctr">
                <a:defRPr/>
              </a:pPr>
              <a:endParaRPr lang="en-GB" b="1" dirty="0" smtClean="0">
                <a:solidFill>
                  <a:schemeClr val="tx1"/>
                </a:solidFill>
                <a:cs typeface="Arial" pitchFamily="34" charset="0"/>
              </a:endParaRPr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1676400" y="1676400"/>
              <a:ext cx="5314972" cy="2831678"/>
              <a:chOff x="1676400" y="1676400"/>
              <a:chExt cx="5314972" cy="2831678"/>
            </a:xfrm>
          </p:grpSpPr>
          <p:graphicFrame>
            <p:nvGraphicFramePr>
              <p:cNvPr id="11" name="Diagram 10"/>
              <p:cNvGraphicFramePr>
                <a:graphicFrameLocks noChangeAspect="1"/>
              </p:cNvGraphicFramePr>
              <p:nvPr>
                <p:extLst/>
              </p:nvPr>
            </p:nvGraphicFramePr>
            <p:xfrm>
              <a:off x="1676400" y="1676400"/>
              <a:ext cx="5314972" cy="2068830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2" r:lo="rId3" r:qs="rId4" r:cs="rId5"/>
              </a:graphicData>
            </a:graphic>
          </p:graphicFrame>
          <p:sp>
            <p:nvSpPr>
              <p:cNvPr id="12" name="TextBox 11"/>
              <p:cNvSpPr txBox="1"/>
              <p:nvPr/>
            </p:nvSpPr>
            <p:spPr>
              <a:xfrm>
                <a:off x="2004313" y="3962630"/>
                <a:ext cx="3500966" cy="5454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 smtClean="0"/>
                  <a:t>Micromanagement</a:t>
                </a:r>
                <a:endParaRPr lang="en-US" sz="1600" b="1" dirty="0"/>
              </a:p>
            </p:txBody>
          </p:sp>
        </p:grpSp>
      </p:grpSp>
      <p:grpSp>
        <p:nvGrpSpPr>
          <p:cNvPr id="13" name="Group 12"/>
          <p:cNvGrpSpPr>
            <a:grpSpLocks noChangeAspect="1"/>
          </p:cNvGrpSpPr>
          <p:nvPr/>
        </p:nvGrpSpPr>
        <p:grpSpPr>
          <a:xfrm>
            <a:off x="4572000" y="3476247"/>
            <a:ext cx="4179374" cy="1800150"/>
            <a:chOff x="1676400" y="4263427"/>
            <a:chExt cx="6733437" cy="2900241"/>
          </a:xfrm>
        </p:grpSpPr>
        <p:sp>
          <p:nvSpPr>
            <p:cNvPr id="14" name="Rectangle 13"/>
            <p:cNvSpPr/>
            <p:nvPr/>
          </p:nvSpPr>
          <p:spPr>
            <a:xfrm>
              <a:off x="4355976" y="4263427"/>
              <a:ext cx="3744416" cy="2133600"/>
            </a:xfrm>
            <a:prstGeom prst="rect">
              <a:avLst/>
            </a:prstGeom>
            <a:solidFill>
              <a:srgbClr val="00B05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39" tIns="45719" rIns="91439" bIns="45719" anchor="ctr"/>
            <a:lstStyle/>
            <a:p>
              <a:pPr algn="ctr">
                <a:defRPr/>
              </a:pPr>
              <a:endParaRPr lang="en-GB" b="1" dirty="0" smtClean="0">
                <a:solidFill>
                  <a:schemeClr val="tx1"/>
                </a:solidFill>
                <a:cs typeface="Arial" pitchFamily="34" charset="0"/>
              </a:endParaRPr>
            </a:p>
            <a:p>
              <a:pPr algn="ctr">
                <a:defRPr/>
              </a:pPr>
              <a:endParaRPr lang="en-GB" b="1" dirty="0" smtClean="0">
                <a:solidFill>
                  <a:schemeClr val="tx1"/>
                </a:solidFill>
                <a:cs typeface="Arial" pitchFamily="34" charset="0"/>
              </a:endParaRPr>
            </a:p>
          </p:txBody>
        </p:sp>
        <p:graphicFrame>
          <p:nvGraphicFramePr>
            <p:cNvPr id="15" name="Diagram 14"/>
            <p:cNvGraphicFramePr>
              <a:graphicFrameLocks noChangeAspect="1"/>
            </p:cNvGraphicFramePr>
            <p:nvPr>
              <p:extLst/>
            </p:nvPr>
          </p:nvGraphicFramePr>
          <p:xfrm>
            <a:off x="1676400" y="4343400"/>
            <a:ext cx="5314972" cy="206883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7" r:lo="rId8" r:qs="rId9" r:cs="rId10"/>
            </a:graphicData>
          </a:graphic>
        </p:graphicFrame>
        <p:sp>
          <p:nvSpPr>
            <p:cNvPr id="16" name="Curved Up Arrow 15"/>
            <p:cNvSpPr>
              <a:spLocks noChangeAspect="1"/>
            </p:cNvSpPr>
            <p:nvPr/>
          </p:nvSpPr>
          <p:spPr>
            <a:xfrm rot="575575" flipH="1" flipV="1">
              <a:off x="4539625" y="4406071"/>
              <a:ext cx="1768505" cy="674370"/>
            </a:xfrm>
            <a:prstGeom prst="curved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493842" y="6618220"/>
              <a:ext cx="3380158" cy="5454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Agile Leadership</a:t>
              </a:r>
              <a:endParaRPr lang="en-US" sz="1600" dirty="0"/>
            </a:p>
          </p:txBody>
        </p:sp>
        <p:cxnSp>
          <p:nvCxnSpPr>
            <p:cNvPr id="18" name="Straight Arrow Connector 17"/>
            <p:cNvCxnSpPr/>
            <p:nvPr/>
          </p:nvCxnSpPr>
          <p:spPr>
            <a:xfrm flipH="1">
              <a:off x="6096000" y="4632760"/>
              <a:ext cx="990600" cy="0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/>
          </p:nvSpPr>
          <p:spPr>
            <a:xfrm>
              <a:off x="6395521" y="5041457"/>
              <a:ext cx="2014316" cy="9421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Outputs</a:t>
              </a:r>
            </a:p>
            <a:p>
              <a:r>
                <a:rPr lang="en-US" sz="1600" dirty="0" smtClean="0"/>
                <a:t>Outcomes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46640982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D5D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Potential Sin </a:t>
            </a:r>
            <a:r>
              <a:rPr lang="en-US" dirty="0"/>
              <a:t>#7: </a:t>
            </a:r>
            <a:br>
              <a:rPr lang="en-US" dirty="0"/>
            </a:br>
            <a:r>
              <a:rPr lang="en-US" dirty="0"/>
              <a:t>Organizational Hacks over Leadership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685800" y="1458331"/>
          <a:ext cx="7467600" cy="13781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19400"/>
                <a:gridCol w="1828800"/>
                <a:gridCol w="2819400"/>
              </a:tblGrid>
              <a:tr h="424859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Potential</a:t>
                      </a:r>
                      <a:r>
                        <a:rPr lang="en-US" sz="2800" baseline="0" dirty="0" smtClean="0"/>
                        <a:t> Sin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Virtue</a:t>
                      </a:r>
                      <a:endParaRPr lang="en-US" sz="2800" dirty="0"/>
                    </a:p>
                  </a:txBody>
                  <a:tcPr/>
                </a:tc>
              </a:tr>
              <a:tr h="86001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Micromanagement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Over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Macromanagement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3581400"/>
            <a:ext cx="2743200" cy="181886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765" y="3581400"/>
            <a:ext cx="3031435" cy="1818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5358210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D5D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Potential Sin </a:t>
            </a:r>
            <a:r>
              <a:rPr lang="en-US" dirty="0"/>
              <a:t>#7: </a:t>
            </a:r>
            <a:br>
              <a:rPr lang="en-US" dirty="0"/>
            </a:br>
            <a:r>
              <a:rPr lang="en-US" dirty="0"/>
              <a:t>Organizational Hacks over Leadership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4902327"/>
              </p:ext>
            </p:extLst>
          </p:nvPr>
        </p:nvGraphicFramePr>
        <p:xfrm>
          <a:off x="685800" y="1458331"/>
          <a:ext cx="7467600" cy="13781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19400"/>
                <a:gridCol w="1828800"/>
                <a:gridCol w="2819400"/>
              </a:tblGrid>
              <a:tr h="424859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Potential</a:t>
                      </a:r>
                      <a:r>
                        <a:rPr lang="en-US" sz="2800" baseline="0" dirty="0" smtClean="0"/>
                        <a:t> Sin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Virtue</a:t>
                      </a:r>
                      <a:endParaRPr lang="en-US" sz="2800" dirty="0"/>
                    </a:p>
                  </a:txBody>
                  <a:tcPr/>
                </a:tc>
              </a:tr>
              <a:tr h="86001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Mini-Me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Over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Diversity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669" y="2832807"/>
            <a:ext cx="2849211" cy="3778450"/>
          </a:xfrm>
          <a:prstGeom prst="rect">
            <a:avLst/>
          </a:prstGeom>
        </p:spPr>
      </p:pic>
      <p:pic>
        <p:nvPicPr>
          <p:cNvPr id="7" name="Picture 6" descr="http://career.gatech.edu/images/uploads/Embrace_Diversity_Peopl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645024"/>
            <a:ext cx="3465123" cy="1801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2980289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D5D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Potential Sin </a:t>
            </a:r>
            <a:r>
              <a:rPr lang="en-US" dirty="0"/>
              <a:t>#7: </a:t>
            </a:r>
            <a:br>
              <a:rPr lang="en-US" dirty="0"/>
            </a:br>
            <a:r>
              <a:rPr lang="en-US" dirty="0"/>
              <a:t>Organizational Hacks over Leadership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685800" y="1458331"/>
          <a:ext cx="7467600" cy="13781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19400"/>
                <a:gridCol w="1828800"/>
                <a:gridCol w="2819400"/>
              </a:tblGrid>
              <a:tr h="424859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Potential</a:t>
                      </a:r>
                      <a:r>
                        <a:rPr lang="en-US" sz="2800" baseline="0" dirty="0" smtClean="0"/>
                        <a:t> Sin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Virtue</a:t>
                      </a:r>
                      <a:endParaRPr lang="en-US" sz="2800" dirty="0"/>
                    </a:p>
                  </a:txBody>
                  <a:tcPr/>
                </a:tc>
              </a:tr>
              <a:tr h="86001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Taking sides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Over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Serving the whole team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3410053"/>
            <a:ext cx="2851627" cy="2136869"/>
          </a:xfrm>
          <a:prstGeom prst="rect">
            <a:avLst/>
          </a:prstGeom>
        </p:spPr>
      </p:pic>
      <p:sp>
        <p:nvSpPr>
          <p:cNvPr id="6" name="AutoShape 2" descr="Image result for facilitating conflict"/>
          <p:cNvSpPr>
            <a:spLocks noChangeAspect="1" noChangeArrowheads="1"/>
          </p:cNvSpPr>
          <p:nvPr/>
        </p:nvSpPr>
        <p:spPr bwMode="auto">
          <a:xfrm>
            <a:off x="-3175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1047" y="3487886"/>
            <a:ext cx="3088553" cy="2059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3858734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D5D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Potential Sin </a:t>
            </a:r>
            <a:r>
              <a:rPr lang="en-US" dirty="0"/>
              <a:t>#7: </a:t>
            </a:r>
            <a:br>
              <a:rPr lang="en-US" dirty="0"/>
            </a:br>
            <a:r>
              <a:rPr lang="en-US" dirty="0"/>
              <a:t>Organizational Hacks over Leadership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685800" y="1458331"/>
          <a:ext cx="7467600" cy="13781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19400"/>
                <a:gridCol w="1828800"/>
                <a:gridCol w="2819400"/>
              </a:tblGrid>
              <a:tr h="424859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Potential</a:t>
                      </a:r>
                      <a:r>
                        <a:rPr lang="en-US" sz="2800" baseline="0" dirty="0" smtClean="0"/>
                        <a:t> Sin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Virtue</a:t>
                      </a:r>
                      <a:endParaRPr lang="en-US" sz="2800" dirty="0"/>
                    </a:p>
                  </a:txBody>
                  <a:tcPr/>
                </a:tc>
              </a:tr>
              <a:tr h="86001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Certification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Over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Qualification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3124200"/>
            <a:ext cx="3048000" cy="303885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67" b="19999"/>
          <a:stretch/>
        </p:blipFill>
        <p:spPr>
          <a:xfrm>
            <a:off x="5257800" y="3810000"/>
            <a:ext cx="2894721" cy="1505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631658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D5D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Potential Sin </a:t>
            </a:r>
            <a:r>
              <a:rPr lang="en-US" dirty="0"/>
              <a:t>#7: </a:t>
            </a:r>
            <a:br>
              <a:rPr lang="en-US" dirty="0"/>
            </a:br>
            <a:r>
              <a:rPr lang="en-US" dirty="0"/>
              <a:t>Organizational Hacks over Leadership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685800" y="1458331"/>
          <a:ext cx="7467600" cy="13781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19400"/>
                <a:gridCol w="1828800"/>
                <a:gridCol w="2819400"/>
              </a:tblGrid>
              <a:tr h="424859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Potential</a:t>
                      </a:r>
                      <a:r>
                        <a:rPr lang="en-US" sz="2800" baseline="0" dirty="0" smtClean="0"/>
                        <a:t> Sin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Virtue</a:t>
                      </a:r>
                      <a:endParaRPr lang="en-US" sz="2800" dirty="0"/>
                    </a:p>
                  </a:txBody>
                  <a:tcPr/>
                </a:tc>
              </a:tr>
              <a:tr h="86001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Meetings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Over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Actions &amp; Resolutions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11" y="3429000"/>
            <a:ext cx="3779520" cy="2362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3396049"/>
            <a:ext cx="3425177" cy="2275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3741487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312" y="2895600"/>
            <a:ext cx="2430379" cy="2565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The Sinner Summary</a:t>
            </a:r>
            <a:endParaRPr lang="en-US" sz="48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381001" y="1523996"/>
          <a:ext cx="8610598" cy="4681213"/>
        </p:xfrm>
        <a:graphic>
          <a:graphicData uri="http://schemas.openxmlformats.org/drawingml/2006/table">
            <a:tbl>
              <a:tblPr>
                <a:tableStyleId>{1E171933-4619-4E11-9A3F-F7608DF75F80}</a:tableStyleId>
              </a:tblPr>
              <a:tblGrid>
                <a:gridCol w="3276599"/>
                <a:gridCol w="1219200"/>
                <a:gridCol w="4114799"/>
              </a:tblGrid>
              <a:tr h="838204"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</a:rPr>
                        <a:t>Processes and Tools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Over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>
                          <a:effectLst/>
                        </a:rPr>
                        <a:t>Individuals and Interactions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</a:tr>
              <a:tr h="610779"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</a:rPr>
                        <a:t>Status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Over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 smtClean="0">
                          <a:effectLst/>
                        </a:rPr>
                        <a:t>Flow of Value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</a:tr>
              <a:tr h="646446"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</a:rPr>
                        <a:t>Stories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</a:rPr>
                        <a:t>Over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>
                          <a:effectLst/>
                        </a:rPr>
                        <a:t>Strategy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</a:tr>
              <a:tr h="646446"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</a:rPr>
                        <a:t>Crap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</a:rPr>
                        <a:t>Over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>
                          <a:effectLst/>
                        </a:rPr>
                        <a:t>Craftsmanship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</a:tr>
              <a:tr h="646446"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</a:rPr>
                        <a:t>Iterations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</a:rPr>
                        <a:t>Over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>
                          <a:effectLst/>
                        </a:rPr>
                        <a:t>Releases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</a:tr>
              <a:tr h="646446"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</a:rPr>
                        <a:t>Illusion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</a:rPr>
                        <a:t>Over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>
                          <a:effectLst/>
                        </a:rPr>
                        <a:t>Reality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</a:tr>
              <a:tr h="646446"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</a:rPr>
                        <a:t>Organizational Hacks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</a:rPr>
                        <a:t>Over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>
                          <a:effectLst/>
                        </a:rPr>
                        <a:t>Leadership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01421604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The Virtuous Path</a:t>
            </a:r>
            <a:endParaRPr lang="en-US" sz="4800" dirty="0"/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4708610" y="2057401"/>
            <a:ext cx="4251960" cy="372398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Use Retrospectives</a:t>
            </a:r>
          </a:p>
          <a:p>
            <a:r>
              <a:rPr lang="en-US" dirty="0"/>
              <a:t>Improve </a:t>
            </a:r>
            <a:r>
              <a:rPr lang="en-US" dirty="0" smtClean="0"/>
              <a:t>Incrementally</a:t>
            </a:r>
          </a:p>
          <a:p>
            <a:r>
              <a:rPr lang="en-US" dirty="0" smtClean="0"/>
              <a:t>1-2 Items</a:t>
            </a:r>
          </a:p>
          <a:p>
            <a:r>
              <a:rPr lang="en-US" dirty="0" smtClean="0"/>
              <a:t>Get Coaching as needed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5000"/>
            <a:ext cx="4572000" cy="3119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134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err="1" smtClean="0"/>
              <a:t>Antipatterns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b="1" dirty="0"/>
              <a:t>Jim </a:t>
            </a:r>
            <a:r>
              <a:rPr lang="en-US" sz="2800" b="1" dirty="0" err="1"/>
              <a:t>Coplien</a:t>
            </a:r>
            <a:r>
              <a:rPr lang="en-US" sz="2800" b="1" dirty="0"/>
              <a:t>: </a:t>
            </a:r>
            <a:r>
              <a:rPr lang="en-US" sz="2800" b="1" dirty="0" smtClean="0"/>
              <a:t>“An </a:t>
            </a:r>
            <a:r>
              <a:rPr lang="en-US" sz="2800" b="1" dirty="0"/>
              <a:t>anti-pattern is something that looks like a good idea, but which backfires badly when </a:t>
            </a:r>
            <a:r>
              <a:rPr lang="en-US" sz="2800" b="1" dirty="0" smtClean="0"/>
              <a:t>applied.”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250" t="25000" b="18333"/>
          <a:stretch/>
        </p:blipFill>
        <p:spPr>
          <a:xfrm>
            <a:off x="2971800" y="3276600"/>
            <a:ext cx="3276600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3770716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8104" y="416024"/>
            <a:ext cx="4140200" cy="422176"/>
          </a:xfrm>
        </p:spPr>
        <p:txBody>
          <a:bodyPr>
            <a:noAutofit/>
          </a:bodyPr>
          <a:lstStyle/>
          <a:p>
            <a:pPr algn="l"/>
            <a:r>
              <a:rPr lang="en-US" sz="4800" dirty="0" smtClean="0"/>
              <a:t>Contact</a:t>
            </a:r>
            <a:endParaRPr lang="en-US" sz="4800" dirty="0"/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74104" y="1772816"/>
            <a:ext cx="4648200" cy="4236747"/>
          </a:xfrm>
        </p:spPr>
        <p:txBody>
          <a:bodyPr/>
          <a:lstStyle/>
          <a:p>
            <a:r>
              <a:rPr lang="en-US" dirty="0" smtClean="0"/>
              <a:t>Todd Little</a:t>
            </a:r>
          </a:p>
          <a:p>
            <a:pPr lvl="1"/>
            <a:r>
              <a:rPr lang="en-US" dirty="0" smtClean="0">
                <a:hlinkClick r:id="rId3"/>
              </a:rPr>
              <a:t>toddelittle@gmail.com</a:t>
            </a:r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  <a:p>
            <a:pPr lvl="1"/>
            <a:r>
              <a:rPr lang="en-US" dirty="0" smtClean="0">
                <a:hlinkClick r:id="rId4"/>
              </a:rPr>
              <a:t>www.toddlittleweb.com</a:t>
            </a:r>
            <a:endParaRPr lang="en-US" dirty="0" smtClean="0"/>
          </a:p>
          <a:p>
            <a:pPr lvl="1"/>
            <a:r>
              <a:rPr lang="en-US" dirty="0" smtClean="0">
                <a:hlinkClick r:id="rId5"/>
              </a:rPr>
              <a:t>www.accelinnova.com</a:t>
            </a:r>
            <a:endParaRPr lang="en-US" dirty="0" smtClean="0"/>
          </a:p>
          <a:p>
            <a:pPr lvl="1"/>
            <a:r>
              <a:rPr lang="en-US" dirty="0" smtClean="0">
                <a:hlinkClick r:id="rId6"/>
              </a:rPr>
              <a:t>www.linkedin.com/in/toddelittle/en</a:t>
            </a:r>
            <a:endParaRPr lang="en-US" dirty="0" smtClean="0"/>
          </a:p>
          <a:p>
            <a:pPr lvl="1"/>
            <a:endParaRPr lang="en-US" dirty="0"/>
          </a:p>
          <a:p>
            <a:pPr lvl="1"/>
            <a:r>
              <a:rPr lang="en-US" dirty="0" smtClean="0"/>
              <a:t>@</a:t>
            </a:r>
            <a:r>
              <a:rPr lang="en-US" dirty="0" err="1" smtClean="0"/>
              <a:t>toddelittle</a:t>
            </a:r>
            <a:endParaRPr lang="en-US" dirty="0"/>
          </a:p>
          <a:p>
            <a:pPr marL="401638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4" name="Picture 3" descr="51sOIwJFqRL">
            <a:hlinkClick r:id="rId7"/>
          </p:cNvPr>
          <p:cNvPicPr>
            <a:picLocks noChangeAspect="1" noChangeArrowheads="1"/>
          </p:cNvPicPr>
          <p:nvPr/>
        </p:nvPicPr>
        <p:blipFill>
          <a:blip r:embed="rId8"/>
          <a:srcRect l="12202" r="12228"/>
          <a:stretch>
            <a:fillRect/>
          </a:stretch>
        </p:blipFill>
        <p:spPr bwMode="auto">
          <a:xfrm>
            <a:off x="4847208" y="1412776"/>
            <a:ext cx="4045272" cy="53532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88790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latin typeface="Calibri" panose="020F0502020204030204" pitchFamily="34" charset="0"/>
              </a:rPr>
              <a:t>Thank you!</a:t>
            </a:r>
            <a:endParaRPr lang="en-US" sz="3600" b="1" dirty="0"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259080" y="609600"/>
            <a:ext cx="8351520" cy="204216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rgbClr val="666666"/>
              </a:buClr>
              <a:buSzPct val="90000"/>
              <a:buFont typeface="Arial" pitchFamily="34" charset="0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rgbClr val="666666"/>
              </a:buClr>
              <a:buSzPct val="90000"/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rgbClr val="666666"/>
              </a:buClr>
              <a:buSzPct val="90000"/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rgbClr val="666666"/>
              </a:buClr>
              <a:buSzPct val="90000"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rgbClr val="666666"/>
              </a:buClr>
              <a:buSzPct val="90000"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300000"/>
              </a:lnSpc>
            </a:pPr>
            <a:r>
              <a:rPr lang="en-US" sz="4800" b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Questions?</a:t>
            </a:r>
          </a:p>
          <a:p>
            <a:pPr algn="ctr">
              <a:lnSpc>
                <a:spcPct val="300000"/>
              </a:lnSpc>
            </a:pPr>
            <a:endParaRPr lang="en-US" sz="4800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1013" y="2514600"/>
            <a:ext cx="2430379" cy="256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0228521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6297" t="10000" r="20371" b="25556"/>
          <a:stretch/>
        </p:blipFill>
        <p:spPr>
          <a:xfrm>
            <a:off x="0" y="0"/>
            <a:ext cx="9144000" cy="6202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5160423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/>
              <a:t>Auditor Manifesto</a:t>
            </a:r>
            <a:endParaRPr lang="en-US" sz="48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219075" y="1352550"/>
          <a:ext cx="8275638" cy="3312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67125"/>
                <a:gridCol w="838200"/>
                <a:gridCol w="3770313"/>
              </a:tblGrid>
              <a:tr h="370840">
                <a:tc gridSpan="3"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 are uncovering better ways of auditing software development by forcing</a:t>
                      </a:r>
                      <a:r>
                        <a:rPr lang="en-US" baseline="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 </a:t>
                      </a:r>
                      <a:r>
                        <a:rPr lang="en-US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others do it how we tell them. Through this work we have come to value:</a:t>
                      </a:r>
                      <a:endParaRPr lang="en-US" dirty="0">
                        <a:solidFill>
                          <a:schemeClr val="bg1">
                            <a:lumMod val="85000"/>
                          </a:schemeClr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Processes and tools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over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individuals and interactions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Comprehensive documentation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over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working software 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Contract negotiation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over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customer collaboration 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Following a plan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over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responding to change </a:t>
                      </a:r>
                    </a:p>
                  </a:txBody>
                  <a:tcPr/>
                </a:tc>
              </a:tr>
              <a:tr h="370840">
                <a:tc gridSpan="3"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That is, while there may</a:t>
                      </a:r>
                      <a:r>
                        <a:rPr lang="en-US" baseline="0" dirty="0" smtClean="0">
                          <a:solidFill>
                            <a:srgbClr val="FF0000"/>
                          </a:solidFill>
                        </a:rPr>
                        <a:t> be</a:t>
                      </a:r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 value in the items on the right, we have chosen to ignore</a:t>
                      </a:r>
                      <a:r>
                        <a:rPr lang="en-US" baseline="0" dirty="0" smtClean="0">
                          <a:solidFill>
                            <a:srgbClr val="FF0000"/>
                          </a:solidFill>
                        </a:rPr>
                        <a:t> them as they are difficult to audit.  We only care about the items on the left and we will make sure that you do too!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76652323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/>
              <a:t>Sinner’s Manifesto</a:t>
            </a:r>
            <a:endParaRPr lang="en-US" sz="48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219075" y="1352550"/>
          <a:ext cx="8275638" cy="3312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67125"/>
                <a:gridCol w="838200"/>
                <a:gridCol w="3770313"/>
              </a:tblGrid>
              <a:tr h="370840">
                <a:tc gridSpan="3">
                  <a:txBody>
                    <a:bodyPr/>
                    <a:lstStyle/>
                    <a:p>
                      <a:r>
                        <a:rPr lang="en-US" dirty="0" smtClean="0"/>
                        <a:t>We think we know what we are doing.</a:t>
                      </a:r>
                      <a:r>
                        <a:rPr lang="en-US" baseline="0" dirty="0" smtClean="0"/>
                        <a:t>  It looks like a good idea or someone told us that is the best way to do it so we’ll do more of it.  </a:t>
                      </a:r>
                      <a:r>
                        <a:rPr lang="en-US" dirty="0" smtClean="0"/>
                        <a:t>Through this we may have accidentally come to value: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Potential Sin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Over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Virtue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/>
                    </a:p>
                  </a:txBody>
                  <a:tcPr/>
                </a:tc>
              </a:tr>
              <a:tr h="370840">
                <a:tc gridSpan="3"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The</a:t>
                      </a:r>
                      <a:r>
                        <a:rPr lang="en-US" baseline="0" dirty="0" smtClean="0">
                          <a:solidFill>
                            <a:srgbClr val="FF0000"/>
                          </a:solidFill>
                        </a:rPr>
                        <a:t> sin is not always a bad idea.  There may be significant value in moderation, but in excess it can be an anti-pattern.  The path the redemption is to look to the virtue.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4724400"/>
            <a:ext cx="1609725" cy="1699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651572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011 CID OBJECTIVES">
  <a:themeElements>
    <a:clrScheme name="3_Blank Presentation 1">
      <a:dk1>
        <a:srgbClr val="000000"/>
      </a:dk1>
      <a:lt1>
        <a:srgbClr val="FFFFFF"/>
      </a:lt1>
      <a:dk2>
        <a:srgbClr val="000000"/>
      </a:dk2>
      <a:lt2>
        <a:srgbClr val="CCCCCC"/>
      </a:lt2>
      <a:accent1>
        <a:srgbClr val="808080"/>
      </a:accent1>
      <a:accent2>
        <a:srgbClr val="3390E1"/>
      </a:accent2>
      <a:accent3>
        <a:srgbClr val="FFFFFF"/>
      </a:accent3>
      <a:accent4>
        <a:srgbClr val="000000"/>
      </a:accent4>
      <a:accent5>
        <a:srgbClr val="C0C0C0"/>
      </a:accent5>
      <a:accent6>
        <a:srgbClr val="2D82CC"/>
      </a:accent6>
      <a:hlink>
        <a:srgbClr val="003399"/>
      </a:hlink>
      <a:folHlink>
        <a:srgbClr val="1C146A"/>
      </a:folHlink>
    </a:clrScheme>
    <a:fontScheme name="3_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Blank Presentation 1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808080"/>
        </a:accent1>
        <a:accent2>
          <a:srgbClr val="3390E1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2D82CC"/>
        </a:accent6>
        <a:hlink>
          <a:srgbClr val="003399"/>
        </a:hlink>
        <a:folHlink>
          <a:srgbClr val="1C146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2011 CID OBJECTIVES">
  <a:themeElements>
    <a:clrScheme name="3_Blank Presentation 1">
      <a:dk1>
        <a:srgbClr val="000000"/>
      </a:dk1>
      <a:lt1>
        <a:srgbClr val="FFFFFF"/>
      </a:lt1>
      <a:dk2>
        <a:srgbClr val="000000"/>
      </a:dk2>
      <a:lt2>
        <a:srgbClr val="CCCCCC"/>
      </a:lt2>
      <a:accent1>
        <a:srgbClr val="808080"/>
      </a:accent1>
      <a:accent2>
        <a:srgbClr val="3390E1"/>
      </a:accent2>
      <a:accent3>
        <a:srgbClr val="FFFFFF"/>
      </a:accent3>
      <a:accent4>
        <a:srgbClr val="000000"/>
      </a:accent4>
      <a:accent5>
        <a:srgbClr val="C0C0C0"/>
      </a:accent5>
      <a:accent6>
        <a:srgbClr val="2D82CC"/>
      </a:accent6>
      <a:hlink>
        <a:srgbClr val="003399"/>
      </a:hlink>
      <a:folHlink>
        <a:srgbClr val="1C146A"/>
      </a:folHlink>
    </a:clrScheme>
    <a:fontScheme name="3_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Blank Presentation 1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808080"/>
        </a:accent1>
        <a:accent2>
          <a:srgbClr val="3390E1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2D82CC"/>
        </a:accent6>
        <a:hlink>
          <a:srgbClr val="003399"/>
        </a:hlink>
        <a:folHlink>
          <a:srgbClr val="1C146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17259829080334D814262E717E4FAEA" ma:contentTypeVersion="0" ma:contentTypeDescription="Create a new document." ma:contentTypeScope="" ma:versionID="9a16afb5c9655abd6063f1048ebc0c3d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ShapeData xmlns="http://firmglobal.com/Confirmit/reporting/powerpoint/09-09-2009" xmlns:i="http://www.w3.org/2001/XMLSchema-instance" i:type="TextData">
  <PowerPointShapeId>55160ee4-587c-4475-903e-a5bb7df2b287</PowerPointShapeId>
  <ReportId>b94c3da5-18a5-4450-9ab8-76add9be1f54</ReportId>
  <OriginMode>View</OriginMode>
  <Name>_IHS__Engagement_Report__Title_slide__Text_3</Name>
  <PageId>e2e11c5c-a31d-411c-9a89-4c1a453611cc</PageId>
  <IsUpdatable>true</IsUpdatable>
  <UpdatingMode>PreserveFormatting</UpdatingMode>
  <Origin>Page</Origin>
  <SerializedDynamicReportState>&lt;?xml version="1.0" encoding="utf-16"?&gt;&lt;DynamicReportState xmlns:xsi="http://www.w3.org/2001/XMLSchema-instance" xmlns:xsd="http://www.w3.org/2001/XMLSchema" B="p6892644 1"&gt;&lt;Arguments&gt;&lt;Arguments&gt;&lt;Argument Key="pHideFilterSummary"&gt;&lt;Argument xsi:type="ParameterValueResponse" ValueId="00000000-0000-0000-0000-000000000000" IsIterator="true" Type="String" StringKeyValue="1" StringValue="1" NumericValue="-79228162514264337593543950335" DateValue="0001-01-01T00:00:00"&gt;&lt;Children /&gt;&lt;/Argument&gt;&lt;/Argument&gt;&lt;Argument Key="pEngQuestionCategory_Pagination"&gt;&lt;Argument xsi:type="ParameterValueResponse" ValueId="00000000-0000-0000-0000-000000000000" IsIterator="false" Type="String" StringKeyValue="engagement" StringValue="engagement" NumericValue="-79228162514264337593543950335" DateValue="0001-01-01T00:00:00" /&gt;&lt;/Argument&gt;&lt;Argument Key="pFilter"&gt;&lt;Argument xsi:type="ParameterValueCollection" ValueId="00000000-0000-0000-0000-000000000000" IsIterator="false"&gt;&lt;Values&gt;&lt;ParameterValue xsi:type="ParameterValueResponse" ValueId="00000000-0000-0000-0000-000000000000" IsIterator="false" Type="String" DisplayValue="Greeley, Daria [Level4Mgr=104]" StringKeyValue="Level4Mgr=104" StringValue="Level4Mgr=104" NumericValue="-79228162514264337593543950335" DateValue="0001-01-01T00:00:00" /&gt;&lt;ParameterValue xsi:type="ParameterValueResponse" ValueId="00000000-0000-0000-0000-000000000000" IsIterator="false" Type="String" DisplayValue="Long, Laura [Level4Mgr=164]" StringKeyValue="Level4Mgr=164" StringValue="Level4Mgr=164" NumericValue="-79228162514264337593543950335" DateValue="0001-01-01T00:00:00" /&gt;&lt;ParameterValue xsi:type="ParameterValueResponse" ValueId="00000000-0000-0000-0000-000000000000" IsIterator="false" Type="String" DisplayValue="Rhodine, Sheri [Level4Mgr=220]" StringKeyValue="Level4Mgr=220" StringValue="Level4Mgr=220" NumericValue="-79228162514264337593543950335" DateValue="0001-01-01T00:00:00" /&gt;&lt;ParameterValue xsi:type="ParameterValueResponse" ValueId="00000000-0000-0000-0000-000000000000" IsIterator="false" Type="String" DisplayValue="Schmidt, Deborah [Level4Mgr=240]" StringKeyValue="Level4Mgr=240" StringValue="Level4Mgr=240" NumericValue="-79228162514264337593543950335" DateValue="0001-01-01T00:00:00" /&gt;&lt;/Values&gt;&lt;/Argument&gt;&lt;/Argument&gt;&lt;Argument Key="pDistribution_ChartType"&gt;&lt;Argument xsi:type="ParameterValueResponse" ValueId="00000000-0000-0000-0000-000000000000" IsIterator="false" Type="String" StringKeyValue="BAR_2D" StringValue="BAR_2D" NumericValue="-79228162514264337593543950335" DateValue="0001-01-01T00:00:00" /&gt;&lt;/Argument&gt;&lt;Argument Key="pChangePerception_ChartType"&gt;&lt;Argument xsi:type="ParameterValueResponse" ValueId="00000000-0000-0000-0000-000000000000" IsIterator="false" Type="String" StringKeyValue="BAR_2D" StringValue="BAR_2D" NumericValue="-79228162514264337593543950335" DateValue="0001-01-01T00:00:00" /&gt;&lt;/Argument&gt;&lt;Argument Key="pDemoEngBehaviors_Pagination"&gt;&lt;Argument xsi:type="ParameterValueResponse" ValueId="00000000-0000-0000-0000-000000000000" IsIterator="false" Type="String" StringKeyValue="age" StringValue="age" NumericValue="-79228162514264337593543950335" DateValue="0001-01-01T00:00:00" /&gt;&lt;/Argument&gt;&lt;Argument Key="pHighLow_IncludeBarChart"&gt;&lt;Argument xsi:type="ParameterValueResponse" ValueId="00000000-0000-0000-0000-000000000000" IsIterator="false" Type="String" StringKeyValue="Y" StringValue="Y" NumericValue="-79228162514264337593543950335" DateValue="0001-01-01T00:00:00" /&gt;&lt;/Argument&gt;&lt;Argument Key="pDrivers_SortBy"&gt;&lt;Argument xsi:type="ParameterValueResponse" ValueId="00000000-0000-0000-0000-000000000000" IsIterator="false" Type="String" StringKeyValue="O" StringValue="O" NumericValue="-79228162514264337593543950335" DateValue="0001-01-01T00:00:00" /&gt;&lt;/Argument&gt;&lt;Argument Key="pDemographicalVariable"&gt;&lt;Argument xsi:type="ParameterValueResponse" ValueId="00000000-0000-0000-0000-000000000000" IsIterator="false" Type="String" StringKeyValue="Location" StringValue="Location" NumericValue="-79228162514264337593543950335" DateValue="0001-01-01T00:00:00" /&gt;&lt;/Argument&gt;&lt;Argument Key="pEngScoreByGroup_ChartType"&gt;&lt;Argument xsi:type="ParameterValueResponse" ValueId="00000000-0000-0000-0000-000000000000" IsIterator="false" Type="String" StringKeyValue="BAR_2D" StringValue="BAR_2D" NumericValue="-79228162514264337593543950335" DateValue="0001-01-01T00:00:00" /&gt;&lt;/Argument&gt;&lt;Argument Key="pIncludeGroupsYesNo"&gt;&lt;Argument xsi:type="ParameterValueResponse" ValueId="00000000-0000-0000-0000-000000000000" IsIterator="false" Type="String" StringKeyValue="N" StringValue="N" NumericValue="-79228162514264337593543950335" DateValue="0001-01-01T00:00:00" /&gt;&lt;/Argument&gt;&lt;Argument Key="pEngScoreByDemo_ChartType"&gt;&lt;Argument xsi:type="ParameterValueResponse" ValueId="00000000-0000-0000-0000-000000000000" IsIterator="false" Type="String" StringKeyValue="BAR_2D" StringValue="BAR_2D" NumericValue="-79228162514264337593543950335" DateValue="0001-01-01T00:00:00" /&gt;&lt;/Argument&gt;&lt;/Arguments&gt;&lt;/Arguments&gt;&lt;D&gt;&lt;Filters /&gt;&lt;/D&gt;&lt;P&gt;&lt;CurrentHierarchyNode Id="1" IsLeaf="false" HasChildren="false"&gt;&lt;Level TableName="IHS" /&gt;&lt;/CurrentHierarchyNode&gt;&lt;NodeType&gt;HierarchyNode&lt;/NodeType&gt;&lt;FormId&gt;node_id&lt;/FormId&gt;&lt;/P&gt;&lt;O&gt;&lt;CurrentHierarchyNode Id="1" IsLeaf="false" HasChildren="true"&gt;&lt;Level TableName="IHS" /&gt;&lt;/CurrentHierarchyNode&gt;&lt;NodeType&gt;HierarchyNode&lt;/NodeType&gt;&lt;FormId&gt;node_id&lt;/FormId&gt;&lt;/O&gt;&lt;/DynamicReportState&gt;</SerializedDynamicReportState>
  <OverrideDynamicReportState>false</OverrideDynamicReportState>
  <TextId>c4d3f7ef-a2cb-45c9-8c58-7f525559b3a2</TextId>
</ShapeData>
</file>

<file path=customXml/item3.xml><?xml version="1.0" encoding="utf-8"?>
<ShapeData xmlns="http://firmglobal.com/Confirmit/reporting/powerpoint/09-09-2009" xmlns:i="http://www.w3.org/2001/XMLSchema-instance" i:type="TextData">
  <PowerPointShapeId>ced6c599-6624-41df-b7ca-69800ff9390b</PowerPointShapeId>
  <ReportId>b34f1b3a-c8f0-45b7-8e4a-bd42348156fe</ReportId>
  <OriginMode>View</OriginMode>
  <Name>_IHS_2012_MidYear_Engagement_Survey__Dashboard__Text_1</Name>
  <PageId>55b34e12-cfcd-4fec-b0df-da90563dc83b</PageId>
  <IsUpdatable>true</IsUpdatable>
  <UpdatingMode>PreserveFormatting</UpdatingMode>
  <Origin>Page</Origin>
  <SerializedDynamicReportState>&lt;?xml version="1.0" encoding="utf-16"?&gt;&lt;DynamicReportState xmlns:xsi="http://www.w3.org/2001/XMLSchema-instance" xmlns:xsd="http://www.w3.org/2001/XMLSchema" B="p20656484 10"&gt;&lt;Arguments&gt;&lt;Arguments&gt;&lt;Argument Key="pHighLow_IncludeBarChart"&gt;&lt;Argument xsi:type="ParameterValueResponse" ValueId="00000000-0000-0000-0000-000000000000" IsIterator="false" Type="String" StringKeyValue="Y" StringValue="Y" NumericValue="-79228162514264337593543950335" DateValue="0001-01-01T00:00:00" /&gt;&lt;/Argument&gt;&lt;Argument Key="pChangePerception_ChartType"&gt;&lt;Argument xsi:type="ParameterValueResponse" ValueId="00000000-0000-0000-0000-000000000000" IsIterator="false" Type="String" StringKeyValue="BAR_2D" StringValue="BAR_2D" NumericValue="-79228162514264337593543950335" DateValue="0001-01-01T00:00:00" /&gt;&lt;/Argument&gt;&lt;Argument Key="pHideFilterSummary"&gt;&lt;Argument xsi:type="ParameterValueResponse" ValueId="00000000-0000-0000-0000-000000000000" IsIterator="false" Type="String" StringKeyValue="1" StringValue="1" NumericValue="-79228162514264337593543950335" DateValue="0001-01-01T00:00:00" /&gt;&lt;/Argument&gt;&lt;Argument Key="pEngScoreByGroup_ChartType"&gt;&lt;Argument xsi:type="ParameterValueResponse" ValueId="00000000-0000-0000-0000-000000000000" IsIterator="false" Type="String" StringKeyValue="BAR_2D" StringValue="BAR_2D" NumericValue="-79228162514264337593543950335" DateValue="0001-01-01T00:00:00" /&gt;&lt;/Argument&gt;&lt;Argument Key="pIncludeGroupsYesNo"&gt;&lt;Argument xsi:type="ParameterValueResponse" ValueId="00000000-0000-0000-0000-000000000000" IsIterator="false" Type="String" StringKeyValue="N" StringValue="N" NumericValue="-79228162514264337593543950335" DateValue="0001-01-01T00:00:00" /&gt;&lt;/Argument&gt;&lt;Argument Key="pElapsedTime"&gt;&lt;Argument xsi:type="ParameterValueResponse" ValueId="00000000-0000-0000-0000-000000000000" IsIterator="false" Type="String" StringKeyValue="1350400398673_1350400398673" StringValue="1350400398673_1350400398673" NumericValue="-79228162514264337593543950335" DateValue="0001-01-01T00:00:00" /&gt;&lt;/Argument&gt;&lt;Argument Key="pDemographicalVariable"&gt;&lt;Argument xsi:type="ParameterValueResponse" ValueId="00000000-0000-0000-0000-000000000000" IsIterator="false" Type="String" StringKeyValue="D1" StringValue="D1" NumericValue="-79228162514264337593543950335" DateValue="0001-01-01T00:00:00" /&gt;&lt;/Argument&gt;&lt;Argument Key="pDrivers_SortBy"&gt;&lt;Argument xsi:type="ParameterValueResponse" ValueId="00000000-0000-0000-0000-000000000000" IsIterator="false" Type="String" StringKeyValue="O" StringValue="O" NumericValue="-79228162514264337593543950335" DateValue="0001-01-01T00:00:00" /&gt;&lt;/Argument&gt;&lt;Argument Key="pDemoEngBehaviors_Pagination"&gt;&lt;Argument xsi:type="ParameterValueResponse" ValueId="00000000-0000-0000-0000-000000000000" IsIterator="false" Type="String" StringKeyValue="D1" StringValue="D1" NumericValue="-79228162514264337593543950335" DateValue="0001-01-01T00:00:00" /&gt;&lt;/Argument&gt;&lt;Argument Key="pEngScoreByDemo_ChartType"&gt;&lt;Argument xsi:type="ParameterValueResponse" ValueId="00000000-0000-0000-0000-000000000000" IsIterator="false" Type="String" StringKeyValue="BAR_2D" StringValue="BAR_2D" NumericValue="-79228162514264337593543950335" DateValue="0001-01-01T00:00:00" /&gt;&lt;/Argument&gt;&lt;Argument Key="pEngQuestionCategory"&gt;&lt;Argument xsi:type="ParameterValueResponse" ValueId="00000000-0000-0000-0000-000000000000" IsIterator="false" Type="String" StringKeyValue="engagement" StringValue="engagement" NumericValue="-79228162514264337593543950335" DateValue="0001-01-01T00:00:00" /&gt;&lt;/Argument&gt;&lt;Argument Key="pDistribution_ChartType"&gt;&lt;Argument xsi:type="ParameterValueResponse" ValueId="00000000-0000-0000-0000-000000000000" IsIterator="false" Type="String" StringKeyValue="BAR_2D" StringValue="BAR_2D" NumericValue="-79228162514264337593543950335" DateValue="0001-01-01T00:00:00" /&gt;&lt;/Argument&gt;&lt;Argument Key="pEngQuestionCategory_Pagination"&gt;&lt;Argument xsi:type="ParameterValueResponse" ValueId="00000000-0000-0000-0000-000000000000" IsIterator="false" Type="String" StringKeyValue="engagement" StringValue="engagement" NumericValue="-79228162514264337593543950335" DateValue="0001-01-01T00:00:00" /&gt;&lt;/Argument&gt;&lt;/Arguments&gt;&lt;/Arguments&gt;&lt;D&gt;&lt;Filters /&gt;&lt;/D&gt;&lt;P&gt;&lt;CurrentHierarchyNode Id="510R" IsLeaf="false" HasChildren="false"&gt;&lt;Level TableName="IHS DB - 1" /&gt;&lt;/CurrentHierarchyNode&gt;&lt;NodeType&gt;HierarchyNode&lt;/NodeType&gt;&lt;FormId&gt;node_id&lt;/FormId&gt;&lt;/P&gt;&lt;O&gt;&lt;CurrentHierarchyNode Id="510R" IsLeaf="false" HasChildren="false"&gt;&lt;Level TableName="IHS DB - 1" /&gt;&lt;/CurrentHierarchyNode&gt;&lt;NodeType&gt;HierarchyNode&lt;/NodeType&gt;&lt;FormId&gt;node_id&lt;/FormId&gt;&lt;/O&gt;&lt;/DynamicReportState&gt;</SerializedDynamicReportState>
  <OverrideDynamicReportState>false</OverrideDynamicReportState>
  <TextId>99f15c59-6972-4fe0-b9a3-6821ff69954c</TextId>
</ShapeData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5.xml><?xml version="1.0" encoding="utf-8"?>
<p:properties xmlns:p="http://schemas.microsoft.com/office/2006/metadata/properties" xmlns:xsi="http://www.w3.org/2001/XMLSchema-instance">
  <documentManagement/>
</p:properties>
</file>

<file path=customXml/itemProps1.xml><?xml version="1.0" encoding="utf-8"?>
<ds:datastoreItem xmlns:ds="http://schemas.openxmlformats.org/officeDocument/2006/customXml" ds:itemID="{EAA5CC51-808B-4B54-BD7A-9B05590419F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C2BFE756-D43E-4BBC-911C-2CC228ED29F5}">
  <ds:schemaRefs>
    <ds:schemaRef ds:uri="http://firmglobal.com/Confirmit/reporting/powerpoint/09-09-2009"/>
  </ds:schemaRefs>
</ds:datastoreItem>
</file>

<file path=customXml/itemProps3.xml><?xml version="1.0" encoding="utf-8"?>
<ds:datastoreItem xmlns:ds="http://schemas.openxmlformats.org/officeDocument/2006/customXml" ds:itemID="{8E677EF4-00D8-466C-9EAE-DF76AC8AE5CB}">
  <ds:schemaRefs>
    <ds:schemaRef ds:uri="http://firmglobal.com/Confirmit/reporting/powerpoint/09-09-2009"/>
  </ds:schemaRefs>
</ds:datastoreItem>
</file>

<file path=customXml/itemProps4.xml><?xml version="1.0" encoding="utf-8"?>
<ds:datastoreItem xmlns:ds="http://schemas.openxmlformats.org/officeDocument/2006/customXml" ds:itemID="{E7A1DBC3-93E4-4B1F-917D-A7AB807A0545}">
  <ds:schemaRefs>
    <ds:schemaRef ds:uri="http://schemas.microsoft.com/sharepoint/v3/contenttype/forms"/>
  </ds:schemaRefs>
</ds:datastoreItem>
</file>

<file path=customXml/itemProps5.xml><?xml version="1.0" encoding="utf-8"?>
<ds:datastoreItem xmlns:ds="http://schemas.openxmlformats.org/officeDocument/2006/customXml" ds:itemID="{EDB10EAE-71E3-41A8-B753-90688B48D692}">
  <ds:schemaRefs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http://purl.org/dc/terms/"/>
    <ds:schemaRef ds:uri="http://schemas.microsoft.com/office/2006/metadata/properties"/>
    <ds:schemaRef ds:uri="http://schemas.microsoft.com/office/infopath/2007/PartnerControls"/>
    <ds:schemaRef ds:uri="http://purl.org/dc/dcmitype/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11101</TotalTime>
  <Words>1019</Words>
  <Application>Microsoft Office PowerPoint</Application>
  <PresentationFormat>On-screen Show (4:3)</PresentationFormat>
  <Paragraphs>387</Paragraphs>
  <Slides>61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61</vt:i4>
      </vt:variant>
    </vt:vector>
  </HeadingPairs>
  <TitlesOfParts>
    <vt:vector size="68" baseType="lpstr">
      <vt:lpstr>ＭＳ Ｐゴシック</vt:lpstr>
      <vt:lpstr>Arial</vt:lpstr>
      <vt:lpstr>Calibri</vt:lpstr>
      <vt:lpstr>Tempus Sans ITC</vt:lpstr>
      <vt:lpstr>Times</vt:lpstr>
      <vt:lpstr>2011 CID OBJECTIVES</vt:lpstr>
      <vt:lpstr>1_2011 CID OBJECTIVES</vt:lpstr>
      <vt:lpstr>7 Sins of Scrum and other Agile Anti-Patterns</vt:lpstr>
      <vt:lpstr>Thanks to all our sponsors without whom there would be no Techfest</vt:lpstr>
      <vt:lpstr>About Todd</vt:lpstr>
      <vt:lpstr>Disclaimer</vt:lpstr>
      <vt:lpstr>Agile Manifesto</vt:lpstr>
      <vt:lpstr>Antipatterns</vt:lpstr>
      <vt:lpstr>PowerPoint Presentation</vt:lpstr>
      <vt:lpstr>Auditor Manifesto</vt:lpstr>
      <vt:lpstr>Sinner’s Manifesto</vt:lpstr>
      <vt:lpstr>Sample Sin </vt:lpstr>
      <vt:lpstr>Sample Sin </vt:lpstr>
      <vt:lpstr>Heresy</vt:lpstr>
      <vt:lpstr>Potential Sin #1</vt:lpstr>
      <vt:lpstr>PowerPoint Presentation</vt:lpstr>
      <vt:lpstr>Potential Sin #1:  Scaling Processes and Tools Over Scaling Mindset</vt:lpstr>
      <vt:lpstr>Potential Sin #1:  Scaling Processes and Tools Over Scaling Mindset</vt:lpstr>
      <vt:lpstr>Potential Sin #1:  Scaling Processes and Tools Over Scaling Mindset</vt:lpstr>
      <vt:lpstr>Potential Sin #1:  Scaling Processes and Tools Over Scaling Mindset</vt:lpstr>
      <vt:lpstr>Potential Sin #1:  Scaling Processes and Tools Over Scaling Mindset</vt:lpstr>
      <vt:lpstr>Potential Sin #1:  Scaling Processes and Tools Over Scaling Mindset</vt:lpstr>
      <vt:lpstr>Potential Sin #2</vt:lpstr>
      <vt:lpstr>Potential Sin #2:  Status over Flow of Value</vt:lpstr>
      <vt:lpstr>Potential Sin #2:  Status over Flow of Value</vt:lpstr>
      <vt:lpstr>Potential Sin #2:  Status over Flow of Value</vt:lpstr>
      <vt:lpstr>Potential Sin #2:  Status over Flow of Value</vt:lpstr>
      <vt:lpstr>Potential Sin #2:  Status over Flow of Value</vt:lpstr>
      <vt:lpstr>Potential Sin #2:  Status over Flow of Value</vt:lpstr>
      <vt:lpstr>Potential Sin #3</vt:lpstr>
      <vt:lpstr>Potential Sin #3:  Stories over Strategy</vt:lpstr>
      <vt:lpstr>Potential Sin #3:  Stories over Strategy</vt:lpstr>
      <vt:lpstr>Potential Sin #3:  Stories over Strategy</vt:lpstr>
      <vt:lpstr>Potential Sin #3:  Stories over Strategy</vt:lpstr>
      <vt:lpstr>Potential Sin #3:  Stories over Strategy</vt:lpstr>
      <vt:lpstr>Potential Sin #3:  Stories over Strategy</vt:lpstr>
      <vt:lpstr>Potential Sin #4</vt:lpstr>
      <vt:lpstr>Potential Sin #4:  Crap over Craftsmanship</vt:lpstr>
      <vt:lpstr>Potential Sin #4:  Crap over Craftsmanship</vt:lpstr>
      <vt:lpstr>Potential Sin #4:  Crap over Craftsmanship</vt:lpstr>
      <vt:lpstr>Potential Sin #4:  Crap over Craftsmanship</vt:lpstr>
      <vt:lpstr>Potential Sin #4:  Crap over Craftsmanship</vt:lpstr>
      <vt:lpstr>Potential Sin #5</vt:lpstr>
      <vt:lpstr>Potential Sin #5:  Iterations over Releases</vt:lpstr>
      <vt:lpstr>Potential Sin #5:  Iterations over Releases</vt:lpstr>
      <vt:lpstr>Potential Sin #5:  Iterations over Releases</vt:lpstr>
      <vt:lpstr>Potential Sin #6</vt:lpstr>
      <vt:lpstr>Potential Sin #6:  Illusion over Reality</vt:lpstr>
      <vt:lpstr>Potential Sin #6:  Illusion over Reality</vt:lpstr>
      <vt:lpstr>Potential Sin #6:  Illusion over Reality</vt:lpstr>
      <vt:lpstr>Potential Sin #6:  Illusion over Reality</vt:lpstr>
      <vt:lpstr>Potential Sin #6:  Illusion over Reality</vt:lpstr>
      <vt:lpstr>Potential Sin #7</vt:lpstr>
      <vt:lpstr>Potential Sin #7:  Organizational Hacks over Leadership</vt:lpstr>
      <vt:lpstr>Potential Sin #7:  Organizational Hacks over Leadership</vt:lpstr>
      <vt:lpstr>Potential Sin #7:  Organizational Hacks over Leadership</vt:lpstr>
      <vt:lpstr>Potential Sin #7:  Organizational Hacks over Leadership</vt:lpstr>
      <vt:lpstr>Potential Sin #7:  Organizational Hacks over Leadership</vt:lpstr>
      <vt:lpstr>Potential Sin #7:  Organizational Hacks over Leadership</vt:lpstr>
      <vt:lpstr>The Sinner Summary</vt:lpstr>
      <vt:lpstr>The Virtuous Path</vt:lpstr>
      <vt:lpstr>Contact</vt:lpstr>
      <vt:lpstr>Thank you!</vt:lpstr>
    </vt:vector>
  </TitlesOfParts>
  <Company>IHS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Positioning Template</dc:title>
  <dc:creator>S.Buscemi</dc:creator>
  <cp:lastModifiedBy>Todd Little</cp:lastModifiedBy>
  <cp:revision>440</cp:revision>
  <cp:lastPrinted>2015-03-19T16:33:04Z</cp:lastPrinted>
  <dcterms:created xsi:type="dcterms:W3CDTF">2010-11-09T20:55:48Z</dcterms:created>
  <dcterms:modified xsi:type="dcterms:W3CDTF">2018-09-26T02:13:56Z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0x010100617259829080334D814262E717E4FAEA</vt:lpwstr>
  </property>
</Properties>
</file>