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Lst>
  <p:notesMasterIdLst>
    <p:notesMasterId r:id="rId60"/>
  </p:notesMasterIdLst>
  <p:handoutMasterIdLst>
    <p:handoutMasterId r:id="rId61"/>
  </p:handoutMasterIdLst>
  <p:sldIdLst>
    <p:sldId id="784" r:id="rId6"/>
    <p:sldId id="785" r:id="rId7"/>
    <p:sldId id="738" r:id="rId8"/>
    <p:sldId id="741" r:id="rId9"/>
    <p:sldId id="742" r:id="rId10"/>
    <p:sldId id="794" r:id="rId11"/>
    <p:sldId id="744" r:id="rId12"/>
    <p:sldId id="818" r:id="rId13"/>
    <p:sldId id="747" r:id="rId14"/>
    <p:sldId id="748" r:id="rId15"/>
    <p:sldId id="786" r:id="rId16"/>
    <p:sldId id="787" r:id="rId17"/>
    <p:sldId id="788" r:id="rId18"/>
    <p:sldId id="831" r:id="rId19"/>
    <p:sldId id="832" r:id="rId20"/>
    <p:sldId id="833" r:id="rId21"/>
    <p:sldId id="834" r:id="rId22"/>
    <p:sldId id="835" r:id="rId23"/>
    <p:sldId id="822" r:id="rId24"/>
    <p:sldId id="821" r:id="rId25"/>
    <p:sldId id="749" r:id="rId26"/>
    <p:sldId id="755" r:id="rId27"/>
    <p:sldId id="837" r:id="rId28"/>
    <p:sldId id="756" r:id="rId29"/>
    <p:sldId id="796" r:id="rId30"/>
    <p:sldId id="812" r:id="rId31"/>
    <p:sldId id="797" r:id="rId32"/>
    <p:sldId id="828" r:id="rId33"/>
    <p:sldId id="829" r:id="rId34"/>
    <p:sldId id="830" r:id="rId35"/>
    <p:sldId id="814" r:id="rId36"/>
    <p:sldId id="825" r:id="rId37"/>
    <p:sldId id="824" r:id="rId38"/>
    <p:sldId id="386" r:id="rId39"/>
    <p:sldId id="421" r:id="rId40"/>
    <p:sldId id="836" r:id="rId41"/>
    <p:sldId id="469" r:id="rId42"/>
    <p:sldId id="466" r:id="rId43"/>
    <p:sldId id="465" r:id="rId44"/>
    <p:sldId id="464" r:id="rId45"/>
    <p:sldId id="463" r:id="rId46"/>
    <p:sldId id="462" r:id="rId47"/>
    <p:sldId id="817" r:id="rId48"/>
    <p:sldId id="809" r:id="rId49"/>
    <p:sldId id="810" r:id="rId50"/>
    <p:sldId id="811" r:id="rId51"/>
    <p:sldId id="815" r:id="rId52"/>
    <p:sldId id="826" r:id="rId53"/>
    <p:sldId id="827" r:id="rId54"/>
    <p:sldId id="816" r:id="rId55"/>
    <p:sldId id="838" r:id="rId56"/>
    <p:sldId id="839" r:id="rId57"/>
    <p:sldId id="840" r:id="rId58"/>
    <p:sldId id="841" r:id="rId59"/>
  </p:sldIdLst>
  <p:sldSz cx="9144000" cy="6858000" type="screen4x3"/>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7" userDrawn="1">
          <p15:clr>
            <a:srgbClr val="A4A3A4"/>
          </p15:clr>
        </p15:guide>
        <p15:guide id="2" pos="295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9B6B"/>
    <a:srgbClr val="228159"/>
    <a:srgbClr val="15583B"/>
    <a:srgbClr val="EFF4FF"/>
    <a:srgbClr val="D9E6FF"/>
    <a:srgbClr val="CCCC00"/>
    <a:srgbClr val="B8CFFF"/>
    <a:srgbClr val="006699"/>
    <a:srgbClr val="99CCE7"/>
    <a:srgbClr val="7F1B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2" autoAdjust="0"/>
    <p:restoredTop sz="97133" autoAdjust="0"/>
  </p:normalViewPr>
  <p:slideViewPr>
    <p:cSldViewPr showGuides="1">
      <p:cViewPr varScale="1">
        <p:scale>
          <a:sx n="76" d="100"/>
          <a:sy n="76" d="100"/>
        </p:scale>
        <p:origin x="1176" y="43"/>
      </p:cViewPr>
      <p:guideLst>
        <p:guide orient="horz" pos="2160"/>
        <p:guide pos="2880"/>
      </p:guideLst>
    </p:cSldViewPr>
  </p:slideViewPr>
  <p:outlineViewPr>
    <p:cViewPr>
      <p:scale>
        <a:sx n="33" d="100"/>
        <a:sy n="33" d="100"/>
      </p:scale>
      <p:origin x="0" y="-14300"/>
    </p:cViewPr>
  </p:outlineViewPr>
  <p:notesTextViewPr>
    <p:cViewPr>
      <p:scale>
        <a:sx n="3" d="2"/>
        <a:sy n="3" d="2"/>
      </p:scale>
      <p:origin x="0" y="0"/>
    </p:cViewPr>
  </p:notesTextViewPr>
  <p:sorterViewPr>
    <p:cViewPr>
      <p:scale>
        <a:sx n="100" d="100"/>
        <a:sy n="100" d="100"/>
      </p:scale>
      <p:origin x="0" y="-12162"/>
    </p:cViewPr>
  </p:sorterViewPr>
  <p:notesViewPr>
    <p:cSldViewPr showGuides="1">
      <p:cViewPr varScale="1">
        <p:scale>
          <a:sx n="78" d="100"/>
          <a:sy n="78" d="100"/>
        </p:scale>
        <p:origin x="387" y="54"/>
      </p:cViewPr>
      <p:guideLst>
        <p:guide orient="horz" pos="2237"/>
        <p:guide pos="295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E01A9-1559-49B1-9FD9-2047E1EBFF3E}"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0EF7C55-2C60-4947-881D-F37E15C1E778}">
      <dgm:prSet phldrT="[Text]" custT="1"/>
      <dgm:spPr/>
      <dgm:t>
        <a:bodyPr/>
        <a:lstStyle/>
        <a:p>
          <a:r>
            <a:rPr lang="en-US" sz="1600" dirty="0"/>
            <a:t>Processes</a:t>
          </a:r>
        </a:p>
      </dgm:t>
    </dgm:pt>
    <dgm:pt modelId="{05D4648C-90BC-4F41-9C19-1220784C800F}" type="parTrans" cxnId="{EDE4A3F2-9266-4ADA-82ED-13F38AF1AF4F}">
      <dgm:prSet/>
      <dgm:spPr/>
      <dgm:t>
        <a:bodyPr/>
        <a:lstStyle/>
        <a:p>
          <a:endParaRPr lang="en-US"/>
        </a:p>
      </dgm:t>
    </dgm:pt>
    <dgm:pt modelId="{897C4825-BC5C-4498-8BC4-B403CB3CBB65}" type="sibTrans" cxnId="{EDE4A3F2-9266-4ADA-82ED-13F38AF1AF4F}">
      <dgm:prSet/>
      <dgm:spPr/>
      <dgm:t>
        <a:bodyPr/>
        <a:lstStyle/>
        <a:p>
          <a:endParaRPr lang="en-US"/>
        </a:p>
      </dgm:t>
    </dgm:pt>
    <dgm:pt modelId="{317BE2F6-AAD2-4964-97A4-B8F32CEF7C7E}">
      <dgm:prSet phldrT="[Text]" custT="1"/>
      <dgm:spPr/>
      <dgm:t>
        <a:bodyPr/>
        <a:lstStyle/>
        <a:p>
          <a:r>
            <a:rPr lang="en-US" sz="1600" dirty="0"/>
            <a:t>Inputs</a:t>
          </a:r>
        </a:p>
      </dgm:t>
    </dgm:pt>
    <dgm:pt modelId="{6D43B903-9A72-463E-B0B2-30A135446169}" type="parTrans" cxnId="{73C9CFE9-691A-48F3-89EE-F510DB1EBEE0}">
      <dgm:prSet/>
      <dgm:spPr/>
      <dgm:t>
        <a:bodyPr/>
        <a:lstStyle/>
        <a:p>
          <a:endParaRPr lang="en-US"/>
        </a:p>
      </dgm:t>
    </dgm:pt>
    <dgm:pt modelId="{49B64F5B-2EC5-4808-8DF5-39E8E4526C5C}" type="sibTrans" cxnId="{73C9CFE9-691A-48F3-89EE-F510DB1EBEE0}">
      <dgm:prSet/>
      <dgm:spPr/>
      <dgm:t>
        <a:bodyPr/>
        <a:lstStyle/>
        <a:p>
          <a:endParaRPr lang="en-US"/>
        </a:p>
      </dgm:t>
    </dgm:pt>
    <dgm:pt modelId="{9EEB449D-7F40-410F-9602-AF77CEA990A0}">
      <dgm:prSet phldrT="[Text]" custT="1"/>
      <dgm:spPr/>
      <dgm:t>
        <a:bodyPr/>
        <a:lstStyle/>
        <a:p>
          <a:r>
            <a:rPr lang="en-US" sz="1600" dirty="0"/>
            <a:t>Inputs</a:t>
          </a:r>
        </a:p>
      </dgm:t>
    </dgm:pt>
    <dgm:pt modelId="{2B99FA47-8589-4775-80E1-86C4D9DE47E5}" type="parTrans" cxnId="{63860BD5-243D-49DD-A5FC-FE02F928E661}">
      <dgm:prSet/>
      <dgm:spPr/>
      <dgm:t>
        <a:bodyPr/>
        <a:lstStyle/>
        <a:p>
          <a:endParaRPr lang="en-US"/>
        </a:p>
      </dgm:t>
    </dgm:pt>
    <dgm:pt modelId="{BF89413A-B2F9-452C-890D-D14391A8371D}" type="sibTrans" cxnId="{63860BD5-243D-49DD-A5FC-FE02F928E661}">
      <dgm:prSet/>
      <dgm:spPr/>
      <dgm:t>
        <a:bodyPr/>
        <a:lstStyle/>
        <a:p>
          <a:endParaRPr lang="en-US"/>
        </a:p>
      </dgm:t>
    </dgm:pt>
    <dgm:pt modelId="{6B1BA332-5978-4DA6-9B08-CE32423355F1}">
      <dgm:prSet phldrT="[Text]" custT="1"/>
      <dgm:spPr/>
      <dgm:t>
        <a:bodyPr/>
        <a:lstStyle/>
        <a:p>
          <a:r>
            <a:rPr lang="en-US" sz="1600" dirty="0"/>
            <a:t>Inputs</a:t>
          </a:r>
        </a:p>
      </dgm:t>
    </dgm:pt>
    <dgm:pt modelId="{03C46FE3-61A4-4AA5-A5D2-043995DCBBD5}" type="parTrans" cxnId="{1759F8DE-BFD8-42F0-868B-EFC49BA95648}">
      <dgm:prSet/>
      <dgm:spPr/>
      <dgm:t>
        <a:bodyPr/>
        <a:lstStyle/>
        <a:p>
          <a:endParaRPr lang="en-US"/>
        </a:p>
      </dgm:t>
    </dgm:pt>
    <dgm:pt modelId="{36AB9D86-DE3A-404B-A29A-966D21E29902}" type="sibTrans" cxnId="{1759F8DE-BFD8-42F0-868B-EFC49BA95648}">
      <dgm:prSet/>
      <dgm:spPr/>
      <dgm:t>
        <a:bodyPr/>
        <a:lstStyle/>
        <a:p>
          <a:endParaRPr lang="en-US"/>
        </a:p>
      </dgm:t>
    </dgm:pt>
    <dgm:pt modelId="{110D120F-3438-44D1-BFE2-89B1C5218C9E}" type="pres">
      <dgm:prSet presAssocID="{982E01A9-1559-49B1-9FD9-2047E1EBFF3E}" presName="Name0" presStyleCnt="0">
        <dgm:presLayoutVars>
          <dgm:chMax/>
          <dgm:chPref val="1"/>
          <dgm:dir/>
          <dgm:animOne val="branch"/>
          <dgm:animLvl val="lvl"/>
          <dgm:resizeHandles/>
        </dgm:presLayoutVars>
      </dgm:prSet>
      <dgm:spPr/>
    </dgm:pt>
    <dgm:pt modelId="{ACD2CED6-736C-40DF-AEFB-EA5B0FDD2BC5}" type="pres">
      <dgm:prSet presAssocID="{70EF7C55-2C60-4947-881D-F37E15C1E778}" presName="composite" presStyleCnt="0"/>
      <dgm:spPr/>
    </dgm:pt>
    <dgm:pt modelId="{A5D32274-993D-4D2C-AA78-86FF29754D01}" type="pres">
      <dgm:prSet presAssocID="{70EF7C55-2C60-4947-881D-F37E15C1E778}" presName="ParentAccent1" presStyleLbl="alignNode1" presStyleIdx="0" presStyleCnt="34"/>
      <dgm:spPr/>
    </dgm:pt>
    <dgm:pt modelId="{7F006B13-65B5-4977-AD37-F7ABC4110AAB}" type="pres">
      <dgm:prSet presAssocID="{70EF7C55-2C60-4947-881D-F37E15C1E778}" presName="ParentAccent2" presStyleLbl="alignNode1" presStyleIdx="1" presStyleCnt="34"/>
      <dgm:spPr/>
    </dgm:pt>
    <dgm:pt modelId="{2757286F-A161-40C5-8ED0-17B63B929DC3}" type="pres">
      <dgm:prSet presAssocID="{70EF7C55-2C60-4947-881D-F37E15C1E778}" presName="ParentAccent3" presStyleLbl="alignNode1" presStyleIdx="2" presStyleCnt="34"/>
      <dgm:spPr/>
    </dgm:pt>
    <dgm:pt modelId="{09257706-1EE7-40A8-B681-FC76F93CD7A9}" type="pres">
      <dgm:prSet presAssocID="{70EF7C55-2C60-4947-881D-F37E15C1E778}" presName="ParentAccent4" presStyleLbl="alignNode1" presStyleIdx="3" presStyleCnt="34"/>
      <dgm:spPr/>
    </dgm:pt>
    <dgm:pt modelId="{E8752E7F-384C-4CB3-A109-51632558B678}" type="pres">
      <dgm:prSet presAssocID="{70EF7C55-2C60-4947-881D-F37E15C1E778}" presName="ParentAccent5" presStyleLbl="alignNode1" presStyleIdx="4" presStyleCnt="34"/>
      <dgm:spPr/>
    </dgm:pt>
    <dgm:pt modelId="{8B58A520-61CE-4916-B656-AF838AE00CEA}" type="pres">
      <dgm:prSet presAssocID="{70EF7C55-2C60-4947-881D-F37E15C1E778}" presName="ParentAccent6" presStyleLbl="alignNode1" presStyleIdx="5" presStyleCnt="34"/>
      <dgm:spPr/>
    </dgm:pt>
    <dgm:pt modelId="{000BB870-A87B-4C24-ABAC-AF3BA30C9A5A}" type="pres">
      <dgm:prSet presAssocID="{70EF7C55-2C60-4947-881D-F37E15C1E778}" presName="ParentAccent7" presStyleLbl="alignNode1" presStyleIdx="6" presStyleCnt="34"/>
      <dgm:spPr/>
    </dgm:pt>
    <dgm:pt modelId="{7CFC3E25-34AE-4228-B2B9-7D1F0C3D48D8}" type="pres">
      <dgm:prSet presAssocID="{70EF7C55-2C60-4947-881D-F37E15C1E778}" presName="ParentAccent8" presStyleLbl="alignNode1" presStyleIdx="7" presStyleCnt="34"/>
      <dgm:spPr/>
    </dgm:pt>
    <dgm:pt modelId="{736E225E-7EBD-498F-A421-CE4C932D7791}" type="pres">
      <dgm:prSet presAssocID="{70EF7C55-2C60-4947-881D-F37E15C1E778}" presName="ParentAccent9" presStyleLbl="alignNode1" presStyleIdx="8" presStyleCnt="34"/>
      <dgm:spPr/>
    </dgm:pt>
    <dgm:pt modelId="{CCBB6F52-9EFD-48E4-9F83-F975F74FC105}" type="pres">
      <dgm:prSet presAssocID="{70EF7C55-2C60-4947-881D-F37E15C1E778}" presName="ParentAccent10" presStyleLbl="alignNode1" presStyleIdx="9" presStyleCnt="34"/>
      <dgm:spPr/>
    </dgm:pt>
    <dgm:pt modelId="{888EE50E-E6F7-477F-8A01-8C00D54FE292}" type="pres">
      <dgm:prSet presAssocID="{70EF7C55-2C60-4947-881D-F37E15C1E778}" presName="Parent" presStyleLbl="alignNode1" presStyleIdx="10" presStyleCnt="34" custScaleX="112478">
        <dgm:presLayoutVars>
          <dgm:chMax val="5"/>
          <dgm:chPref val="3"/>
          <dgm:bulletEnabled val="1"/>
        </dgm:presLayoutVars>
      </dgm:prSet>
      <dgm:spPr/>
    </dgm:pt>
    <dgm:pt modelId="{53C1D68F-10A7-47D9-88E7-721605677A39}" type="pres">
      <dgm:prSet presAssocID="{317BE2F6-AAD2-4964-97A4-B8F32CEF7C7E}" presName="Child1Accent1" presStyleLbl="alignNode1" presStyleIdx="11" presStyleCnt="34"/>
      <dgm:spPr/>
    </dgm:pt>
    <dgm:pt modelId="{F4655CE9-81AC-4BEC-9F15-A10DF8214B41}" type="pres">
      <dgm:prSet presAssocID="{317BE2F6-AAD2-4964-97A4-B8F32CEF7C7E}" presName="Child1Accent2" presStyleLbl="alignNode1" presStyleIdx="12" presStyleCnt="34"/>
      <dgm:spPr/>
    </dgm:pt>
    <dgm:pt modelId="{E84E1479-7837-4013-84FB-F91FE1516AAE}" type="pres">
      <dgm:prSet presAssocID="{317BE2F6-AAD2-4964-97A4-B8F32CEF7C7E}" presName="Child1Accent3" presStyleLbl="alignNode1" presStyleIdx="13" presStyleCnt="34"/>
      <dgm:spPr/>
    </dgm:pt>
    <dgm:pt modelId="{6209A150-D931-4CB9-B5B8-477691461261}" type="pres">
      <dgm:prSet presAssocID="{317BE2F6-AAD2-4964-97A4-B8F32CEF7C7E}" presName="Child1Accent4" presStyleLbl="alignNode1" presStyleIdx="14" presStyleCnt="34"/>
      <dgm:spPr/>
    </dgm:pt>
    <dgm:pt modelId="{777565F8-5517-44BA-B0DE-3D720641E549}" type="pres">
      <dgm:prSet presAssocID="{317BE2F6-AAD2-4964-97A4-B8F32CEF7C7E}" presName="Child1Accent5" presStyleLbl="alignNode1" presStyleIdx="15" presStyleCnt="34"/>
      <dgm:spPr/>
    </dgm:pt>
    <dgm:pt modelId="{B183BC60-6421-47B5-AD3F-5FEEE3133DC1}" type="pres">
      <dgm:prSet presAssocID="{317BE2F6-AAD2-4964-97A4-B8F32CEF7C7E}" presName="Child1Accent6" presStyleLbl="alignNode1" presStyleIdx="16" presStyleCnt="34"/>
      <dgm:spPr/>
    </dgm:pt>
    <dgm:pt modelId="{609D0F7C-FD64-416D-A92D-2FD4D61312F0}" type="pres">
      <dgm:prSet presAssocID="{317BE2F6-AAD2-4964-97A4-B8F32CEF7C7E}" presName="Child1Accent7" presStyleLbl="alignNode1" presStyleIdx="17" presStyleCnt="34"/>
      <dgm:spPr/>
    </dgm:pt>
    <dgm:pt modelId="{43C67B5C-6697-4BF8-9D3B-B1FE0FB94D99}" type="pres">
      <dgm:prSet presAssocID="{317BE2F6-AAD2-4964-97A4-B8F32CEF7C7E}" presName="Child1Accent8" presStyleLbl="alignNode1" presStyleIdx="18" presStyleCnt="34"/>
      <dgm:spPr/>
    </dgm:pt>
    <dgm:pt modelId="{61A4152D-1FEA-4841-A4C3-E7F7447EE9CE}" type="pres">
      <dgm:prSet presAssocID="{317BE2F6-AAD2-4964-97A4-B8F32CEF7C7E}" presName="Child1Accent9" presStyleLbl="alignNode1" presStyleIdx="19" presStyleCnt="34"/>
      <dgm:spPr/>
    </dgm:pt>
    <dgm:pt modelId="{AE811F67-E007-483E-8BF4-A0DCB69C9587}" type="pres">
      <dgm:prSet presAssocID="{317BE2F6-AAD2-4964-97A4-B8F32CEF7C7E}" presName="Child1" presStyleLbl="revTx" presStyleIdx="0" presStyleCnt="3">
        <dgm:presLayoutVars>
          <dgm:chMax/>
          <dgm:chPref val="0"/>
          <dgm:bulletEnabled val="1"/>
        </dgm:presLayoutVars>
      </dgm:prSet>
      <dgm:spPr/>
    </dgm:pt>
    <dgm:pt modelId="{62E324C4-AFE1-4ADC-A0AA-2AB200652CD3}" type="pres">
      <dgm:prSet presAssocID="{9EEB449D-7F40-410F-9602-AF77CEA990A0}" presName="Child2Accent1" presStyleLbl="alignNode1" presStyleIdx="20" presStyleCnt="34"/>
      <dgm:spPr/>
    </dgm:pt>
    <dgm:pt modelId="{FD646C20-CA3B-47F7-8755-F73335B89D2A}" type="pres">
      <dgm:prSet presAssocID="{9EEB449D-7F40-410F-9602-AF77CEA990A0}" presName="Child2Accent2" presStyleLbl="alignNode1" presStyleIdx="21" presStyleCnt="34"/>
      <dgm:spPr/>
    </dgm:pt>
    <dgm:pt modelId="{7C91E3F3-8487-45ED-955E-ACB4F5348DE5}" type="pres">
      <dgm:prSet presAssocID="{9EEB449D-7F40-410F-9602-AF77CEA990A0}" presName="Child2Accent3" presStyleLbl="alignNode1" presStyleIdx="22" presStyleCnt="34"/>
      <dgm:spPr/>
    </dgm:pt>
    <dgm:pt modelId="{B4122735-33B3-4FC7-8D3C-C2A96516DD07}" type="pres">
      <dgm:prSet presAssocID="{9EEB449D-7F40-410F-9602-AF77CEA990A0}" presName="Child2Accent4" presStyleLbl="alignNode1" presStyleIdx="23" presStyleCnt="34"/>
      <dgm:spPr/>
    </dgm:pt>
    <dgm:pt modelId="{C10F6EF0-0412-40C9-93D7-16B7BB5B2D3E}" type="pres">
      <dgm:prSet presAssocID="{9EEB449D-7F40-410F-9602-AF77CEA990A0}" presName="Child2Accent5" presStyleLbl="alignNode1" presStyleIdx="24" presStyleCnt="34"/>
      <dgm:spPr/>
    </dgm:pt>
    <dgm:pt modelId="{2C41D1AE-7785-4B88-A34C-7E1A4E29B31D}" type="pres">
      <dgm:prSet presAssocID="{9EEB449D-7F40-410F-9602-AF77CEA990A0}" presName="Child2Accent6" presStyleLbl="alignNode1" presStyleIdx="25" presStyleCnt="34"/>
      <dgm:spPr/>
    </dgm:pt>
    <dgm:pt modelId="{11E38803-46E5-4161-8AE9-A740E11F3127}" type="pres">
      <dgm:prSet presAssocID="{9EEB449D-7F40-410F-9602-AF77CEA990A0}" presName="Child2Accent7" presStyleLbl="alignNode1" presStyleIdx="26" presStyleCnt="34"/>
      <dgm:spPr/>
    </dgm:pt>
    <dgm:pt modelId="{73AE6B4A-9B7B-4F6D-875B-D6DFCF05336D}" type="pres">
      <dgm:prSet presAssocID="{9EEB449D-7F40-410F-9602-AF77CEA990A0}" presName="Child2" presStyleLbl="revTx" presStyleIdx="1" presStyleCnt="3">
        <dgm:presLayoutVars>
          <dgm:chMax/>
          <dgm:chPref val="0"/>
          <dgm:bulletEnabled val="1"/>
        </dgm:presLayoutVars>
      </dgm:prSet>
      <dgm:spPr/>
    </dgm:pt>
    <dgm:pt modelId="{6D6B2B07-2AC1-4F21-B54C-35B8FCEA45FE}" type="pres">
      <dgm:prSet presAssocID="{6B1BA332-5978-4DA6-9B08-CE32423355F1}" presName="Child3Accent1" presStyleLbl="alignNode1" presStyleIdx="27" presStyleCnt="34"/>
      <dgm:spPr/>
    </dgm:pt>
    <dgm:pt modelId="{0C726BF0-DF17-4ACC-8F2D-698B9180CCFA}" type="pres">
      <dgm:prSet presAssocID="{6B1BA332-5978-4DA6-9B08-CE32423355F1}" presName="Child3Accent2" presStyleLbl="alignNode1" presStyleIdx="28" presStyleCnt="34"/>
      <dgm:spPr/>
    </dgm:pt>
    <dgm:pt modelId="{CC40B6B0-19CA-4A3C-8EC9-9B0ABEE4C857}" type="pres">
      <dgm:prSet presAssocID="{6B1BA332-5978-4DA6-9B08-CE32423355F1}" presName="Child3Accent3" presStyleLbl="alignNode1" presStyleIdx="29" presStyleCnt="34"/>
      <dgm:spPr/>
    </dgm:pt>
    <dgm:pt modelId="{B6C64D72-941C-4B8E-BDFF-330C7C40D9C6}" type="pres">
      <dgm:prSet presAssocID="{6B1BA332-5978-4DA6-9B08-CE32423355F1}" presName="Child3Accent4" presStyleLbl="alignNode1" presStyleIdx="30" presStyleCnt="34"/>
      <dgm:spPr/>
    </dgm:pt>
    <dgm:pt modelId="{899EA8C2-DF52-4C4E-A78C-A5D776325335}" type="pres">
      <dgm:prSet presAssocID="{6B1BA332-5978-4DA6-9B08-CE32423355F1}" presName="Child3Accent5" presStyleLbl="alignNode1" presStyleIdx="31" presStyleCnt="34"/>
      <dgm:spPr/>
    </dgm:pt>
    <dgm:pt modelId="{3AD6492F-C78C-4D82-827E-8E3719E06E3F}" type="pres">
      <dgm:prSet presAssocID="{6B1BA332-5978-4DA6-9B08-CE32423355F1}" presName="Child3Accent6" presStyleLbl="alignNode1" presStyleIdx="32" presStyleCnt="34"/>
      <dgm:spPr/>
    </dgm:pt>
    <dgm:pt modelId="{F85BB596-5335-4D02-81D8-A26B63885CFF}" type="pres">
      <dgm:prSet presAssocID="{6B1BA332-5978-4DA6-9B08-CE32423355F1}" presName="Child3Accent7" presStyleLbl="alignNode1" presStyleIdx="33" presStyleCnt="34"/>
      <dgm:spPr/>
    </dgm:pt>
    <dgm:pt modelId="{F4BB4DEB-00F9-47A8-B59A-38A2B8533D4A}" type="pres">
      <dgm:prSet presAssocID="{6B1BA332-5978-4DA6-9B08-CE32423355F1}" presName="Child3" presStyleLbl="revTx" presStyleIdx="2" presStyleCnt="3">
        <dgm:presLayoutVars>
          <dgm:chMax/>
          <dgm:chPref val="0"/>
          <dgm:bulletEnabled val="1"/>
        </dgm:presLayoutVars>
      </dgm:prSet>
      <dgm:spPr/>
    </dgm:pt>
  </dgm:ptLst>
  <dgm:cxnLst>
    <dgm:cxn modelId="{8910F111-EEC3-49A8-B872-7850CFEE9129}" type="presOf" srcId="{70EF7C55-2C60-4947-881D-F37E15C1E778}" destId="{888EE50E-E6F7-477F-8A01-8C00D54FE292}" srcOrd="0" destOrd="0" presId="urn:microsoft.com/office/officeart/2011/layout/ConvergingText"/>
    <dgm:cxn modelId="{E80E5D35-CD96-48AA-92AE-B5808D320272}" type="presOf" srcId="{6B1BA332-5978-4DA6-9B08-CE32423355F1}" destId="{F4BB4DEB-00F9-47A8-B59A-38A2B8533D4A}" srcOrd="0" destOrd="0" presId="urn:microsoft.com/office/officeart/2011/layout/ConvergingText"/>
    <dgm:cxn modelId="{5AF48C4F-DE6C-40BD-A2C1-716D601D7B41}" type="presOf" srcId="{982E01A9-1559-49B1-9FD9-2047E1EBFF3E}" destId="{110D120F-3438-44D1-BFE2-89B1C5218C9E}" srcOrd="0" destOrd="0" presId="urn:microsoft.com/office/officeart/2011/layout/ConvergingText"/>
    <dgm:cxn modelId="{F13DA672-01F9-45F4-824D-7772B17A9A27}" type="presOf" srcId="{9EEB449D-7F40-410F-9602-AF77CEA990A0}" destId="{73AE6B4A-9B7B-4F6D-875B-D6DFCF05336D}" srcOrd="0" destOrd="0" presId="urn:microsoft.com/office/officeart/2011/layout/ConvergingText"/>
    <dgm:cxn modelId="{56041D95-F16F-44E4-8F63-F63C0D06D26F}" type="presOf" srcId="{317BE2F6-AAD2-4964-97A4-B8F32CEF7C7E}" destId="{AE811F67-E007-483E-8BF4-A0DCB69C9587}" srcOrd="0" destOrd="0" presId="urn:microsoft.com/office/officeart/2011/layout/ConvergingText"/>
    <dgm:cxn modelId="{63860BD5-243D-49DD-A5FC-FE02F928E661}" srcId="{70EF7C55-2C60-4947-881D-F37E15C1E778}" destId="{9EEB449D-7F40-410F-9602-AF77CEA990A0}" srcOrd="1" destOrd="0" parTransId="{2B99FA47-8589-4775-80E1-86C4D9DE47E5}" sibTransId="{BF89413A-B2F9-452C-890D-D14391A8371D}"/>
    <dgm:cxn modelId="{1759F8DE-BFD8-42F0-868B-EFC49BA95648}" srcId="{70EF7C55-2C60-4947-881D-F37E15C1E778}" destId="{6B1BA332-5978-4DA6-9B08-CE32423355F1}" srcOrd="2" destOrd="0" parTransId="{03C46FE3-61A4-4AA5-A5D2-043995DCBBD5}" sibTransId="{36AB9D86-DE3A-404B-A29A-966D21E29902}"/>
    <dgm:cxn modelId="{73C9CFE9-691A-48F3-89EE-F510DB1EBEE0}" srcId="{70EF7C55-2C60-4947-881D-F37E15C1E778}" destId="{317BE2F6-AAD2-4964-97A4-B8F32CEF7C7E}" srcOrd="0" destOrd="0" parTransId="{6D43B903-9A72-463E-B0B2-30A135446169}" sibTransId="{49B64F5B-2EC5-4808-8DF5-39E8E4526C5C}"/>
    <dgm:cxn modelId="{EDE4A3F2-9266-4ADA-82ED-13F38AF1AF4F}" srcId="{982E01A9-1559-49B1-9FD9-2047E1EBFF3E}" destId="{70EF7C55-2C60-4947-881D-F37E15C1E778}" srcOrd="0" destOrd="0" parTransId="{05D4648C-90BC-4F41-9C19-1220784C800F}" sibTransId="{897C4825-BC5C-4498-8BC4-B403CB3CBB65}"/>
    <dgm:cxn modelId="{0018E517-2274-4771-A4B9-1D8C69728735}" type="presParOf" srcId="{110D120F-3438-44D1-BFE2-89B1C5218C9E}" destId="{ACD2CED6-736C-40DF-AEFB-EA5B0FDD2BC5}" srcOrd="0" destOrd="0" presId="urn:microsoft.com/office/officeart/2011/layout/ConvergingText"/>
    <dgm:cxn modelId="{F618F41C-D394-4763-8632-A474EB0CEB33}" type="presParOf" srcId="{ACD2CED6-736C-40DF-AEFB-EA5B0FDD2BC5}" destId="{A5D32274-993D-4D2C-AA78-86FF29754D01}" srcOrd="0" destOrd="0" presId="urn:microsoft.com/office/officeart/2011/layout/ConvergingText"/>
    <dgm:cxn modelId="{82BBE8DC-6542-40A7-8B33-BD02B444861E}" type="presParOf" srcId="{ACD2CED6-736C-40DF-AEFB-EA5B0FDD2BC5}" destId="{7F006B13-65B5-4977-AD37-F7ABC4110AAB}" srcOrd="1" destOrd="0" presId="urn:microsoft.com/office/officeart/2011/layout/ConvergingText"/>
    <dgm:cxn modelId="{4BD283AE-9B8A-4F77-AEB0-F9D554D71AFF}" type="presParOf" srcId="{ACD2CED6-736C-40DF-AEFB-EA5B0FDD2BC5}" destId="{2757286F-A161-40C5-8ED0-17B63B929DC3}" srcOrd="2" destOrd="0" presId="urn:microsoft.com/office/officeart/2011/layout/ConvergingText"/>
    <dgm:cxn modelId="{658F653F-A5EA-4428-B2E5-B6FD7E1F6725}" type="presParOf" srcId="{ACD2CED6-736C-40DF-AEFB-EA5B0FDD2BC5}" destId="{09257706-1EE7-40A8-B681-FC76F93CD7A9}" srcOrd="3" destOrd="0" presId="urn:microsoft.com/office/officeart/2011/layout/ConvergingText"/>
    <dgm:cxn modelId="{3BC26304-4E87-4974-B68A-1C92DB47C6E0}" type="presParOf" srcId="{ACD2CED6-736C-40DF-AEFB-EA5B0FDD2BC5}" destId="{E8752E7F-384C-4CB3-A109-51632558B678}" srcOrd="4" destOrd="0" presId="urn:microsoft.com/office/officeart/2011/layout/ConvergingText"/>
    <dgm:cxn modelId="{D30C9CEB-CEFB-4396-997D-AEAEEF5B5DD1}" type="presParOf" srcId="{ACD2CED6-736C-40DF-AEFB-EA5B0FDD2BC5}" destId="{8B58A520-61CE-4916-B656-AF838AE00CEA}" srcOrd="5" destOrd="0" presId="urn:microsoft.com/office/officeart/2011/layout/ConvergingText"/>
    <dgm:cxn modelId="{CBFCB8EB-436C-4AC4-B371-F3943FA204E0}" type="presParOf" srcId="{ACD2CED6-736C-40DF-AEFB-EA5B0FDD2BC5}" destId="{000BB870-A87B-4C24-ABAC-AF3BA30C9A5A}" srcOrd="6" destOrd="0" presId="urn:microsoft.com/office/officeart/2011/layout/ConvergingText"/>
    <dgm:cxn modelId="{C0825BB9-DB4C-41D8-A958-53D430D74C28}" type="presParOf" srcId="{ACD2CED6-736C-40DF-AEFB-EA5B0FDD2BC5}" destId="{7CFC3E25-34AE-4228-B2B9-7D1F0C3D48D8}" srcOrd="7" destOrd="0" presId="urn:microsoft.com/office/officeart/2011/layout/ConvergingText"/>
    <dgm:cxn modelId="{F66C91F0-0F28-4946-9255-D16F10372FB6}" type="presParOf" srcId="{ACD2CED6-736C-40DF-AEFB-EA5B0FDD2BC5}" destId="{736E225E-7EBD-498F-A421-CE4C932D7791}" srcOrd="8" destOrd="0" presId="urn:microsoft.com/office/officeart/2011/layout/ConvergingText"/>
    <dgm:cxn modelId="{7B7DA24A-F082-432B-B1A0-717B499974E8}" type="presParOf" srcId="{ACD2CED6-736C-40DF-AEFB-EA5B0FDD2BC5}" destId="{CCBB6F52-9EFD-48E4-9F83-F975F74FC105}" srcOrd="9" destOrd="0" presId="urn:microsoft.com/office/officeart/2011/layout/ConvergingText"/>
    <dgm:cxn modelId="{C750FE60-3E71-410D-B42E-052A20CDF246}" type="presParOf" srcId="{ACD2CED6-736C-40DF-AEFB-EA5B0FDD2BC5}" destId="{888EE50E-E6F7-477F-8A01-8C00D54FE292}" srcOrd="10" destOrd="0" presId="urn:microsoft.com/office/officeart/2011/layout/ConvergingText"/>
    <dgm:cxn modelId="{9863C4AC-29F1-4629-8298-22EB4E908A36}" type="presParOf" srcId="{ACD2CED6-736C-40DF-AEFB-EA5B0FDD2BC5}" destId="{53C1D68F-10A7-47D9-88E7-721605677A39}" srcOrd="11" destOrd="0" presId="urn:microsoft.com/office/officeart/2011/layout/ConvergingText"/>
    <dgm:cxn modelId="{90F4767D-B5EC-4C94-821F-4E464E8563F2}" type="presParOf" srcId="{ACD2CED6-736C-40DF-AEFB-EA5B0FDD2BC5}" destId="{F4655CE9-81AC-4BEC-9F15-A10DF8214B41}" srcOrd="12" destOrd="0" presId="urn:microsoft.com/office/officeart/2011/layout/ConvergingText"/>
    <dgm:cxn modelId="{6580921E-95AE-4297-8A34-F6E8237F546C}" type="presParOf" srcId="{ACD2CED6-736C-40DF-AEFB-EA5B0FDD2BC5}" destId="{E84E1479-7837-4013-84FB-F91FE1516AAE}" srcOrd="13" destOrd="0" presId="urn:microsoft.com/office/officeart/2011/layout/ConvergingText"/>
    <dgm:cxn modelId="{E28F7888-CD4A-4303-955B-01A43CEA32A8}" type="presParOf" srcId="{ACD2CED6-736C-40DF-AEFB-EA5B0FDD2BC5}" destId="{6209A150-D931-4CB9-B5B8-477691461261}" srcOrd="14" destOrd="0" presId="urn:microsoft.com/office/officeart/2011/layout/ConvergingText"/>
    <dgm:cxn modelId="{B076B7EF-2F1A-4F8F-93C7-6134A02A1914}" type="presParOf" srcId="{ACD2CED6-736C-40DF-AEFB-EA5B0FDD2BC5}" destId="{777565F8-5517-44BA-B0DE-3D720641E549}" srcOrd="15" destOrd="0" presId="urn:microsoft.com/office/officeart/2011/layout/ConvergingText"/>
    <dgm:cxn modelId="{15D24851-B5F4-49B2-ABF2-984A93F31291}" type="presParOf" srcId="{ACD2CED6-736C-40DF-AEFB-EA5B0FDD2BC5}" destId="{B183BC60-6421-47B5-AD3F-5FEEE3133DC1}" srcOrd="16" destOrd="0" presId="urn:microsoft.com/office/officeart/2011/layout/ConvergingText"/>
    <dgm:cxn modelId="{3D9AC1C9-73D9-4E76-8CA5-F7458BC9CA4E}" type="presParOf" srcId="{ACD2CED6-736C-40DF-AEFB-EA5B0FDD2BC5}" destId="{609D0F7C-FD64-416D-A92D-2FD4D61312F0}" srcOrd="17" destOrd="0" presId="urn:microsoft.com/office/officeart/2011/layout/ConvergingText"/>
    <dgm:cxn modelId="{EFA01B0C-4B3B-495E-B10D-BA355FEB97E8}" type="presParOf" srcId="{ACD2CED6-736C-40DF-AEFB-EA5B0FDD2BC5}" destId="{43C67B5C-6697-4BF8-9D3B-B1FE0FB94D99}" srcOrd="18" destOrd="0" presId="urn:microsoft.com/office/officeart/2011/layout/ConvergingText"/>
    <dgm:cxn modelId="{C8B5C481-A980-4B7D-A078-9281C44BF974}" type="presParOf" srcId="{ACD2CED6-736C-40DF-AEFB-EA5B0FDD2BC5}" destId="{61A4152D-1FEA-4841-A4C3-E7F7447EE9CE}" srcOrd="19" destOrd="0" presId="urn:microsoft.com/office/officeart/2011/layout/ConvergingText"/>
    <dgm:cxn modelId="{EF314805-7AA1-4950-8BAC-FF18295B545C}" type="presParOf" srcId="{ACD2CED6-736C-40DF-AEFB-EA5B0FDD2BC5}" destId="{AE811F67-E007-483E-8BF4-A0DCB69C9587}" srcOrd="20" destOrd="0" presId="urn:microsoft.com/office/officeart/2011/layout/ConvergingText"/>
    <dgm:cxn modelId="{2930B79E-903B-4EF6-8FD1-2D5C02EC90D6}" type="presParOf" srcId="{ACD2CED6-736C-40DF-AEFB-EA5B0FDD2BC5}" destId="{62E324C4-AFE1-4ADC-A0AA-2AB200652CD3}" srcOrd="21" destOrd="0" presId="urn:microsoft.com/office/officeart/2011/layout/ConvergingText"/>
    <dgm:cxn modelId="{45FAD129-AC7A-4B39-9D1A-28484851D2D0}" type="presParOf" srcId="{ACD2CED6-736C-40DF-AEFB-EA5B0FDD2BC5}" destId="{FD646C20-CA3B-47F7-8755-F73335B89D2A}" srcOrd="22" destOrd="0" presId="urn:microsoft.com/office/officeart/2011/layout/ConvergingText"/>
    <dgm:cxn modelId="{D46D09A9-FC96-4ECA-AE58-94B609FF6B9A}" type="presParOf" srcId="{ACD2CED6-736C-40DF-AEFB-EA5B0FDD2BC5}" destId="{7C91E3F3-8487-45ED-955E-ACB4F5348DE5}" srcOrd="23" destOrd="0" presId="urn:microsoft.com/office/officeart/2011/layout/ConvergingText"/>
    <dgm:cxn modelId="{AB36175C-1228-4759-AF75-9F4C3C58CE50}" type="presParOf" srcId="{ACD2CED6-736C-40DF-AEFB-EA5B0FDD2BC5}" destId="{B4122735-33B3-4FC7-8D3C-C2A96516DD07}" srcOrd="24" destOrd="0" presId="urn:microsoft.com/office/officeart/2011/layout/ConvergingText"/>
    <dgm:cxn modelId="{04A3CCA9-E448-4193-9EEF-F85E42B742D1}" type="presParOf" srcId="{ACD2CED6-736C-40DF-AEFB-EA5B0FDD2BC5}" destId="{C10F6EF0-0412-40C9-93D7-16B7BB5B2D3E}" srcOrd="25" destOrd="0" presId="urn:microsoft.com/office/officeart/2011/layout/ConvergingText"/>
    <dgm:cxn modelId="{7ACF1F3C-D48D-4DCD-A479-A56F3C1C9089}" type="presParOf" srcId="{ACD2CED6-736C-40DF-AEFB-EA5B0FDD2BC5}" destId="{2C41D1AE-7785-4B88-A34C-7E1A4E29B31D}" srcOrd="26" destOrd="0" presId="urn:microsoft.com/office/officeart/2011/layout/ConvergingText"/>
    <dgm:cxn modelId="{F833BFF8-DE5C-4234-9137-F6CB7CAA2F33}" type="presParOf" srcId="{ACD2CED6-736C-40DF-AEFB-EA5B0FDD2BC5}" destId="{11E38803-46E5-4161-8AE9-A740E11F3127}" srcOrd="27" destOrd="0" presId="urn:microsoft.com/office/officeart/2011/layout/ConvergingText"/>
    <dgm:cxn modelId="{17DA80A9-9680-406B-A9DD-2F8BB40847CD}" type="presParOf" srcId="{ACD2CED6-736C-40DF-AEFB-EA5B0FDD2BC5}" destId="{73AE6B4A-9B7B-4F6D-875B-D6DFCF05336D}" srcOrd="28" destOrd="0" presId="urn:microsoft.com/office/officeart/2011/layout/ConvergingText"/>
    <dgm:cxn modelId="{CAF668DB-8209-4405-8C12-E44060E0668D}" type="presParOf" srcId="{ACD2CED6-736C-40DF-AEFB-EA5B0FDD2BC5}" destId="{6D6B2B07-2AC1-4F21-B54C-35B8FCEA45FE}" srcOrd="29" destOrd="0" presId="urn:microsoft.com/office/officeart/2011/layout/ConvergingText"/>
    <dgm:cxn modelId="{6EA24CC3-D76B-4848-A706-9F6BB9E4A50D}" type="presParOf" srcId="{ACD2CED6-736C-40DF-AEFB-EA5B0FDD2BC5}" destId="{0C726BF0-DF17-4ACC-8F2D-698B9180CCFA}" srcOrd="30" destOrd="0" presId="urn:microsoft.com/office/officeart/2011/layout/ConvergingText"/>
    <dgm:cxn modelId="{88D38FAE-746F-4211-96DA-97A4F4450509}" type="presParOf" srcId="{ACD2CED6-736C-40DF-AEFB-EA5B0FDD2BC5}" destId="{CC40B6B0-19CA-4A3C-8EC9-9B0ABEE4C857}" srcOrd="31" destOrd="0" presId="urn:microsoft.com/office/officeart/2011/layout/ConvergingText"/>
    <dgm:cxn modelId="{B1C2E5F3-3DCA-432D-99A4-3F3827D0F195}" type="presParOf" srcId="{ACD2CED6-736C-40DF-AEFB-EA5B0FDD2BC5}" destId="{B6C64D72-941C-4B8E-BDFF-330C7C40D9C6}" srcOrd="32" destOrd="0" presId="urn:microsoft.com/office/officeart/2011/layout/ConvergingText"/>
    <dgm:cxn modelId="{A5749BAE-4454-46DE-92D9-C996DC74A60B}" type="presParOf" srcId="{ACD2CED6-736C-40DF-AEFB-EA5B0FDD2BC5}" destId="{899EA8C2-DF52-4C4E-A78C-A5D776325335}" srcOrd="33" destOrd="0" presId="urn:microsoft.com/office/officeart/2011/layout/ConvergingText"/>
    <dgm:cxn modelId="{082E8AFC-B5E0-4E5C-9AAC-065EB41996C6}" type="presParOf" srcId="{ACD2CED6-736C-40DF-AEFB-EA5B0FDD2BC5}" destId="{3AD6492F-C78C-4D82-827E-8E3719E06E3F}" srcOrd="34" destOrd="0" presId="urn:microsoft.com/office/officeart/2011/layout/ConvergingText"/>
    <dgm:cxn modelId="{CD7F9CFD-676A-4650-8BF1-EED74EB77CA6}" type="presParOf" srcId="{ACD2CED6-736C-40DF-AEFB-EA5B0FDD2BC5}" destId="{F85BB596-5335-4D02-81D8-A26B63885CFF}" srcOrd="35" destOrd="0" presId="urn:microsoft.com/office/officeart/2011/layout/ConvergingText"/>
    <dgm:cxn modelId="{15345791-8DBD-49D7-9400-A24E8C4A7BE0}" type="presParOf" srcId="{ACD2CED6-736C-40DF-AEFB-EA5B0FDD2BC5}" destId="{F4BB4DEB-00F9-47A8-B59A-38A2B8533D4A}" srcOrd="36" destOrd="0" presId="urn:microsoft.com/office/officeart/2011/layout/Converging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2E01A9-1559-49B1-9FD9-2047E1EBFF3E}"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0EF7C55-2C60-4947-881D-F37E15C1E778}">
      <dgm:prSet phldrT="[Text]" custT="1"/>
      <dgm:spPr/>
      <dgm:t>
        <a:bodyPr/>
        <a:lstStyle/>
        <a:p>
          <a:r>
            <a:rPr lang="en-US" sz="1500" dirty="0"/>
            <a:t>Processes</a:t>
          </a:r>
        </a:p>
      </dgm:t>
    </dgm:pt>
    <dgm:pt modelId="{05D4648C-90BC-4F41-9C19-1220784C800F}" type="parTrans" cxnId="{EDE4A3F2-9266-4ADA-82ED-13F38AF1AF4F}">
      <dgm:prSet/>
      <dgm:spPr/>
      <dgm:t>
        <a:bodyPr/>
        <a:lstStyle/>
        <a:p>
          <a:endParaRPr lang="en-US"/>
        </a:p>
      </dgm:t>
    </dgm:pt>
    <dgm:pt modelId="{897C4825-BC5C-4498-8BC4-B403CB3CBB65}" type="sibTrans" cxnId="{EDE4A3F2-9266-4ADA-82ED-13F38AF1AF4F}">
      <dgm:prSet/>
      <dgm:spPr/>
      <dgm:t>
        <a:bodyPr/>
        <a:lstStyle/>
        <a:p>
          <a:endParaRPr lang="en-US"/>
        </a:p>
      </dgm:t>
    </dgm:pt>
    <dgm:pt modelId="{317BE2F6-AAD2-4964-97A4-B8F32CEF7C7E}">
      <dgm:prSet phldrT="[Text]" custT="1"/>
      <dgm:spPr/>
      <dgm:t>
        <a:bodyPr/>
        <a:lstStyle/>
        <a:p>
          <a:r>
            <a:rPr lang="en-US" sz="1600" dirty="0"/>
            <a:t>Inputs</a:t>
          </a:r>
        </a:p>
      </dgm:t>
    </dgm:pt>
    <dgm:pt modelId="{6D43B903-9A72-463E-B0B2-30A135446169}" type="parTrans" cxnId="{73C9CFE9-691A-48F3-89EE-F510DB1EBEE0}">
      <dgm:prSet/>
      <dgm:spPr/>
      <dgm:t>
        <a:bodyPr/>
        <a:lstStyle/>
        <a:p>
          <a:endParaRPr lang="en-US"/>
        </a:p>
      </dgm:t>
    </dgm:pt>
    <dgm:pt modelId="{49B64F5B-2EC5-4808-8DF5-39E8E4526C5C}" type="sibTrans" cxnId="{73C9CFE9-691A-48F3-89EE-F510DB1EBEE0}">
      <dgm:prSet/>
      <dgm:spPr/>
      <dgm:t>
        <a:bodyPr/>
        <a:lstStyle/>
        <a:p>
          <a:endParaRPr lang="en-US"/>
        </a:p>
      </dgm:t>
    </dgm:pt>
    <dgm:pt modelId="{9EEB449D-7F40-410F-9602-AF77CEA990A0}">
      <dgm:prSet phldrT="[Text]" custT="1"/>
      <dgm:spPr/>
      <dgm:t>
        <a:bodyPr/>
        <a:lstStyle/>
        <a:p>
          <a:r>
            <a:rPr lang="en-US" sz="1600" dirty="0"/>
            <a:t>Inputs</a:t>
          </a:r>
        </a:p>
      </dgm:t>
    </dgm:pt>
    <dgm:pt modelId="{2B99FA47-8589-4775-80E1-86C4D9DE47E5}" type="parTrans" cxnId="{63860BD5-243D-49DD-A5FC-FE02F928E661}">
      <dgm:prSet/>
      <dgm:spPr/>
      <dgm:t>
        <a:bodyPr/>
        <a:lstStyle/>
        <a:p>
          <a:endParaRPr lang="en-US"/>
        </a:p>
      </dgm:t>
    </dgm:pt>
    <dgm:pt modelId="{BF89413A-B2F9-452C-890D-D14391A8371D}" type="sibTrans" cxnId="{63860BD5-243D-49DD-A5FC-FE02F928E661}">
      <dgm:prSet/>
      <dgm:spPr/>
      <dgm:t>
        <a:bodyPr/>
        <a:lstStyle/>
        <a:p>
          <a:endParaRPr lang="en-US"/>
        </a:p>
      </dgm:t>
    </dgm:pt>
    <dgm:pt modelId="{6B1BA332-5978-4DA6-9B08-CE32423355F1}">
      <dgm:prSet phldrT="[Text]" custT="1"/>
      <dgm:spPr/>
      <dgm:t>
        <a:bodyPr/>
        <a:lstStyle/>
        <a:p>
          <a:r>
            <a:rPr lang="en-US" sz="1600" dirty="0"/>
            <a:t>Inputs</a:t>
          </a:r>
        </a:p>
      </dgm:t>
    </dgm:pt>
    <dgm:pt modelId="{03C46FE3-61A4-4AA5-A5D2-043995DCBBD5}" type="parTrans" cxnId="{1759F8DE-BFD8-42F0-868B-EFC49BA95648}">
      <dgm:prSet/>
      <dgm:spPr/>
      <dgm:t>
        <a:bodyPr/>
        <a:lstStyle/>
        <a:p>
          <a:endParaRPr lang="en-US"/>
        </a:p>
      </dgm:t>
    </dgm:pt>
    <dgm:pt modelId="{36AB9D86-DE3A-404B-A29A-966D21E29902}" type="sibTrans" cxnId="{1759F8DE-BFD8-42F0-868B-EFC49BA95648}">
      <dgm:prSet/>
      <dgm:spPr/>
      <dgm:t>
        <a:bodyPr/>
        <a:lstStyle/>
        <a:p>
          <a:endParaRPr lang="en-US"/>
        </a:p>
      </dgm:t>
    </dgm:pt>
    <dgm:pt modelId="{110D120F-3438-44D1-BFE2-89B1C5218C9E}" type="pres">
      <dgm:prSet presAssocID="{982E01A9-1559-49B1-9FD9-2047E1EBFF3E}" presName="Name0" presStyleCnt="0">
        <dgm:presLayoutVars>
          <dgm:chMax/>
          <dgm:chPref val="1"/>
          <dgm:dir/>
          <dgm:animOne val="branch"/>
          <dgm:animLvl val="lvl"/>
          <dgm:resizeHandles/>
        </dgm:presLayoutVars>
      </dgm:prSet>
      <dgm:spPr/>
    </dgm:pt>
    <dgm:pt modelId="{ACD2CED6-736C-40DF-AEFB-EA5B0FDD2BC5}" type="pres">
      <dgm:prSet presAssocID="{70EF7C55-2C60-4947-881D-F37E15C1E778}" presName="composite" presStyleCnt="0"/>
      <dgm:spPr/>
    </dgm:pt>
    <dgm:pt modelId="{A5D32274-993D-4D2C-AA78-86FF29754D01}" type="pres">
      <dgm:prSet presAssocID="{70EF7C55-2C60-4947-881D-F37E15C1E778}" presName="ParentAccent1" presStyleLbl="alignNode1" presStyleIdx="0" presStyleCnt="34"/>
      <dgm:spPr/>
    </dgm:pt>
    <dgm:pt modelId="{7F006B13-65B5-4977-AD37-F7ABC4110AAB}" type="pres">
      <dgm:prSet presAssocID="{70EF7C55-2C60-4947-881D-F37E15C1E778}" presName="ParentAccent2" presStyleLbl="alignNode1" presStyleIdx="1" presStyleCnt="34"/>
      <dgm:spPr/>
    </dgm:pt>
    <dgm:pt modelId="{2757286F-A161-40C5-8ED0-17B63B929DC3}" type="pres">
      <dgm:prSet presAssocID="{70EF7C55-2C60-4947-881D-F37E15C1E778}" presName="ParentAccent3" presStyleLbl="alignNode1" presStyleIdx="2" presStyleCnt="34"/>
      <dgm:spPr/>
    </dgm:pt>
    <dgm:pt modelId="{09257706-1EE7-40A8-B681-FC76F93CD7A9}" type="pres">
      <dgm:prSet presAssocID="{70EF7C55-2C60-4947-881D-F37E15C1E778}" presName="ParentAccent4" presStyleLbl="alignNode1" presStyleIdx="3" presStyleCnt="34"/>
      <dgm:spPr/>
    </dgm:pt>
    <dgm:pt modelId="{E8752E7F-384C-4CB3-A109-51632558B678}" type="pres">
      <dgm:prSet presAssocID="{70EF7C55-2C60-4947-881D-F37E15C1E778}" presName="ParentAccent5" presStyleLbl="alignNode1" presStyleIdx="4" presStyleCnt="34"/>
      <dgm:spPr/>
    </dgm:pt>
    <dgm:pt modelId="{8B58A520-61CE-4916-B656-AF838AE00CEA}" type="pres">
      <dgm:prSet presAssocID="{70EF7C55-2C60-4947-881D-F37E15C1E778}" presName="ParentAccent6" presStyleLbl="alignNode1" presStyleIdx="5" presStyleCnt="34"/>
      <dgm:spPr/>
    </dgm:pt>
    <dgm:pt modelId="{000BB870-A87B-4C24-ABAC-AF3BA30C9A5A}" type="pres">
      <dgm:prSet presAssocID="{70EF7C55-2C60-4947-881D-F37E15C1E778}" presName="ParentAccent7" presStyleLbl="alignNode1" presStyleIdx="6" presStyleCnt="34"/>
      <dgm:spPr/>
    </dgm:pt>
    <dgm:pt modelId="{7CFC3E25-34AE-4228-B2B9-7D1F0C3D48D8}" type="pres">
      <dgm:prSet presAssocID="{70EF7C55-2C60-4947-881D-F37E15C1E778}" presName="ParentAccent8" presStyleLbl="alignNode1" presStyleIdx="7" presStyleCnt="34"/>
      <dgm:spPr/>
    </dgm:pt>
    <dgm:pt modelId="{736E225E-7EBD-498F-A421-CE4C932D7791}" type="pres">
      <dgm:prSet presAssocID="{70EF7C55-2C60-4947-881D-F37E15C1E778}" presName="ParentAccent9" presStyleLbl="alignNode1" presStyleIdx="8" presStyleCnt="34"/>
      <dgm:spPr/>
    </dgm:pt>
    <dgm:pt modelId="{CCBB6F52-9EFD-48E4-9F83-F975F74FC105}" type="pres">
      <dgm:prSet presAssocID="{70EF7C55-2C60-4947-881D-F37E15C1E778}" presName="ParentAccent10" presStyleLbl="alignNode1" presStyleIdx="9" presStyleCnt="34"/>
      <dgm:spPr/>
    </dgm:pt>
    <dgm:pt modelId="{888EE50E-E6F7-477F-8A01-8C00D54FE292}" type="pres">
      <dgm:prSet presAssocID="{70EF7C55-2C60-4947-881D-F37E15C1E778}" presName="Parent" presStyleLbl="alignNode1" presStyleIdx="10" presStyleCnt="34" custScaleX="112478" custScaleY="93257">
        <dgm:presLayoutVars>
          <dgm:chMax val="5"/>
          <dgm:chPref val="3"/>
          <dgm:bulletEnabled val="1"/>
        </dgm:presLayoutVars>
      </dgm:prSet>
      <dgm:spPr/>
    </dgm:pt>
    <dgm:pt modelId="{53C1D68F-10A7-47D9-88E7-721605677A39}" type="pres">
      <dgm:prSet presAssocID="{317BE2F6-AAD2-4964-97A4-B8F32CEF7C7E}" presName="Child1Accent1" presStyleLbl="alignNode1" presStyleIdx="11" presStyleCnt="34"/>
      <dgm:spPr/>
    </dgm:pt>
    <dgm:pt modelId="{F4655CE9-81AC-4BEC-9F15-A10DF8214B41}" type="pres">
      <dgm:prSet presAssocID="{317BE2F6-AAD2-4964-97A4-B8F32CEF7C7E}" presName="Child1Accent2" presStyleLbl="alignNode1" presStyleIdx="12" presStyleCnt="34"/>
      <dgm:spPr/>
    </dgm:pt>
    <dgm:pt modelId="{E84E1479-7837-4013-84FB-F91FE1516AAE}" type="pres">
      <dgm:prSet presAssocID="{317BE2F6-AAD2-4964-97A4-B8F32CEF7C7E}" presName="Child1Accent3" presStyleLbl="alignNode1" presStyleIdx="13" presStyleCnt="34"/>
      <dgm:spPr/>
    </dgm:pt>
    <dgm:pt modelId="{6209A150-D931-4CB9-B5B8-477691461261}" type="pres">
      <dgm:prSet presAssocID="{317BE2F6-AAD2-4964-97A4-B8F32CEF7C7E}" presName="Child1Accent4" presStyleLbl="alignNode1" presStyleIdx="14" presStyleCnt="34"/>
      <dgm:spPr/>
    </dgm:pt>
    <dgm:pt modelId="{777565F8-5517-44BA-B0DE-3D720641E549}" type="pres">
      <dgm:prSet presAssocID="{317BE2F6-AAD2-4964-97A4-B8F32CEF7C7E}" presName="Child1Accent5" presStyleLbl="alignNode1" presStyleIdx="15" presStyleCnt="34"/>
      <dgm:spPr/>
    </dgm:pt>
    <dgm:pt modelId="{B183BC60-6421-47B5-AD3F-5FEEE3133DC1}" type="pres">
      <dgm:prSet presAssocID="{317BE2F6-AAD2-4964-97A4-B8F32CEF7C7E}" presName="Child1Accent6" presStyleLbl="alignNode1" presStyleIdx="16" presStyleCnt="34"/>
      <dgm:spPr/>
    </dgm:pt>
    <dgm:pt modelId="{609D0F7C-FD64-416D-A92D-2FD4D61312F0}" type="pres">
      <dgm:prSet presAssocID="{317BE2F6-AAD2-4964-97A4-B8F32CEF7C7E}" presName="Child1Accent7" presStyleLbl="alignNode1" presStyleIdx="17" presStyleCnt="34"/>
      <dgm:spPr/>
    </dgm:pt>
    <dgm:pt modelId="{43C67B5C-6697-4BF8-9D3B-B1FE0FB94D99}" type="pres">
      <dgm:prSet presAssocID="{317BE2F6-AAD2-4964-97A4-B8F32CEF7C7E}" presName="Child1Accent8" presStyleLbl="alignNode1" presStyleIdx="18" presStyleCnt="34"/>
      <dgm:spPr/>
    </dgm:pt>
    <dgm:pt modelId="{61A4152D-1FEA-4841-A4C3-E7F7447EE9CE}" type="pres">
      <dgm:prSet presAssocID="{317BE2F6-AAD2-4964-97A4-B8F32CEF7C7E}" presName="Child1Accent9" presStyleLbl="alignNode1" presStyleIdx="19" presStyleCnt="34"/>
      <dgm:spPr/>
    </dgm:pt>
    <dgm:pt modelId="{AE811F67-E007-483E-8BF4-A0DCB69C9587}" type="pres">
      <dgm:prSet presAssocID="{317BE2F6-AAD2-4964-97A4-B8F32CEF7C7E}" presName="Child1" presStyleLbl="revTx" presStyleIdx="0" presStyleCnt="3">
        <dgm:presLayoutVars>
          <dgm:chMax/>
          <dgm:chPref val="0"/>
          <dgm:bulletEnabled val="1"/>
        </dgm:presLayoutVars>
      </dgm:prSet>
      <dgm:spPr/>
    </dgm:pt>
    <dgm:pt modelId="{62E324C4-AFE1-4ADC-A0AA-2AB200652CD3}" type="pres">
      <dgm:prSet presAssocID="{9EEB449D-7F40-410F-9602-AF77CEA990A0}" presName="Child2Accent1" presStyleLbl="alignNode1" presStyleIdx="20" presStyleCnt="34"/>
      <dgm:spPr/>
    </dgm:pt>
    <dgm:pt modelId="{FD646C20-CA3B-47F7-8755-F73335B89D2A}" type="pres">
      <dgm:prSet presAssocID="{9EEB449D-7F40-410F-9602-AF77CEA990A0}" presName="Child2Accent2" presStyleLbl="alignNode1" presStyleIdx="21" presStyleCnt="34"/>
      <dgm:spPr/>
    </dgm:pt>
    <dgm:pt modelId="{7C91E3F3-8487-45ED-955E-ACB4F5348DE5}" type="pres">
      <dgm:prSet presAssocID="{9EEB449D-7F40-410F-9602-AF77CEA990A0}" presName="Child2Accent3" presStyleLbl="alignNode1" presStyleIdx="22" presStyleCnt="34"/>
      <dgm:spPr/>
    </dgm:pt>
    <dgm:pt modelId="{B4122735-33B3-4FC7-8D3C-C2A96516DD07}" type="pres">
      <dgm:prSet presAssocID="{9EEB449D-7F40-410F-9602-AF77CEA990A0}" presName="Child2Accent4" presStyleLbl="alignNode1" presStyleIdx="23" presStyleCnt="34"/>
      <dgm:spPr/>
    </dgm:pt>
    <dgm:pt modelId="{C10F6EF0-0412-40C9-93D7-16B7BB5B2D3E}" type="pres">
      <dgm:prSet presAssocID="{9EEB449D-7F40-410F-9602-AF77CEA990A0}" presName="Child2Accent5" presStyleLbl="alignNode1" presStyleIdx="24" presStyleCnt="34"/>
      <dgm:spPr/>
    </dgm:pt>
    <dgm:pt modelId="{2C41D1AE-7785-4B88-A34C-7E1A4E29B31D}" type="pres">
      <dgm:prSet presAssocID="{9EEB449D-7F40-410F-9602-AF77CEA990A0}" presName="Child2Accent6" presStyleLbl="alignNode1" presStyleIdx="25" presStyleCnt="34"/>
      <dgm:spPr/>
    </dgm:pt>
    <dgm:pt modelId="{11E38803-46E5-4161-8AE9-A740E11F3127}" type="pres">
      <dgm:prSet presAssocID="{9EEB449D-7F40-410F-9602-AF77CEA990A0}" presName="Child2Accent7" presStyleLbl="alignNode1" presStyleIdx="26" presStyleCnt="34"/>
      <dgm:spPr/>
    </dgm:pt>
    <dgm:pt modelId="{73AE6B4A-9B7B-4F6D-875B-D6DFCF05336D}" type="pres">
      <dgm:prSet presAssocID="{9EEB449D-7F40-410F-9602-AF77CEA990A0}" presName="Child2" presStyleLbl="revTx" presStyleIdx="1" presStyleCnt="3">
        <dgm:presLayoutVars>
          <dgm:chMax/>
          <dgm:chPref val="0"/>
          <dgm:bulletEnabled val="1"/>
        </dgm:presLayoutVars>
      </dgm:prSet>
      <dgm:spPr/>
    </dgm:pt>
    <dgm:pt modelId="{6D6B2B07-2AC1-4F21-B54C-35B8FCEA45FE}" type="pres">
      <dgm:prSet presAssocID="{6B1BA332-5978-4DA6-9B08-CE32423355F1}" presName="Child3Accent1" presStyleLbl="alignNode1" presStyleIdx="27" presStyleCnt="34"/>
      <dgm:spPr/>
    </dgm:pt>
    <dgm:pt modelId="{0C726BF0-DF17-4ACC-8F2D-698B9180CCFA}" type="pres">
      <dgm:prSet presAssocID="{6B1BA332-5978-4DA6-9B08-CE32423355F1}" presName="Child3Accent2" presStyleLbl="alignNode1" presStyleIdx="28" presStyleCnt="34"/>
      <dgm:spPr/>
    </dgm:pt>
    <dgm:pt modelId="{CC40B6B0-19CA-4A3C-8EC9-9B0ABEE4C857}" type="pres">
      <dgm:prSet presAssocID="{6B1BA332-5978-4DA6-9B08-CE32423355F1}" presName="Child3Accent3" presStyleLbl="alignNode1" presStyleIdx="29" presStyleCnt="34"/>
      <dgm:spPr/>
    </dgm:pt>
    <dgm:pt modelId="{B6C64D72-941C-4B8E-BDFF-330C7C40D9C6}" type="pres">
      <dgm:prSet presAssocID="{6B1BA332-5978-4DA6-9B08-CE32423355F1}" presName="Child3Accent4" presStyleLbl="alignNode1" presStyleIdx="30" presStyleCnt="34"/>
      <dgm:spPr/>
    </dgm:pt>
    <dgm:pt modelId="{899EA8C2-DF52-4C4E-A78C-A5D776325335}" type="pres">
      <dgm:prSet presAssocID="{6B1BA332-5978-4DA6-9B08-CE32423355F1}" presName="Child3Accent5" presStyleLbl="alignNode1" presStyleIdx="31" presStyleCnt="34"/>
      <dgm:spPr/>
    </dgm:pt>
    <dgm:pt modelId="{3AD6492F-C78C-4D82-827E-8E3719E06E3F}" type="pres">
      <dgm:prSet presAssocID="{6B1BA332-5978-4DA6-9B08-CE32423355F1}" presName="Child3Accent6" presStyleLbl="alignNode1" presStyleIdx="32" presStyleCnt="34"/>
      <dgm:spPr/>
    </dgm:pt>
    <dgm:pt modelId="{F85BB596-5335-4D02-81D8-A26B63885CFF}" type="pres">
      <dgm:prSet presAssocID="{6B1BA332-5978-4DA6-9B08-CE32423355F1}" presName="Child3Accent7" presStyleLbl="alignNode1" presStyleIdx="33" presStyleCnt="34"/>
      <dgm:spPr/>
    </dgm:pt>
    <dgm:pt modelId="{F4BB4DEB-00F9-47A8-B59A-38A2B8533D4A}" type="pres">
      <dgm:prSet presAssocID="{6B1BA332-5978-4DA6-9B08-CE32423355F1}" presName="Child3" presStyleLbl="revTx" presStyleIdx="2" presStyleCnt="3">
        <dgm:presLayoutVars>
          <dgm:chMax/>
          <dgm:chPref val="0"/>
          <dgm:bulletEnabled val="1"/>
        </dgm:presLayoutVars>
      </dgm:prSet>
      <dgm:spPr/>
    </dgm:pt>
  </dgm:ptLst>
  <dgm:cxnLst>
    <dgm:cxn modelId="{7CB0AD01-EECC-459B-9956-F4BA04B9B779}" type="presOf" srcId="{6B1BA332-5978-4DA6-9B08-CE32423355F1}" destId="{F4BB4DEB-00F9-47A8-B59A-38A2B8533D4A}" srcOrd="0" destOrd="0" presId="urn:microsoft.com/office/officeart/2011/layout/ConvergingText"/>
    <dgm:cxn modelId="{3DE4C925-8F48-4F82-985C-62F21D78EC5E}" type="presOf" srcId="{317BE2F6-AAD2-4964-97A4-B8F32CEF7C7E}" destId="{AE811F67-E007-483E-8BF4-A0DCB69C9587}" srcOrd="0" destOrd="0" presId="urn:microsoft.com/office/officeart/2011/layout/ConvergingText"/>
    <dgm:cxn modelId="{9B3ABF30-26D2-495C-A054-7027EFF01106}" type="presOf" srcId="{982E01A9-1559-49B1-9FD9-2047E1EBFF3E}" destId="{110D120F-3438-44D1-BFE2-89B1C5218C9E}" srcOrd="0" destOrd="0" presId="urn:microsoft.com/office/officeart/2011/layout/ConvergingText"/>
    <dgm:cxn modelId="{63860BD5-243D-49DD-A5FC-FE02F928E661}" srcId="{70EF7C55-2C60-4947-881D-F37E15C1E778}" destId="{9EEB449D-7F40-410F-9602-AF77CEA990A0}" srcOrd="1" destOrd="0" parTransId="{2B99FA47-8589-4775-80E1-86C4D9DE47E5}" sibTransId="{BF89413A-B2F9-452C-890D-D14391A8371D}"/>
    <dgm:cxn modelId="{1759F8DE-BFD8-42F0-868B-EFC49BA95648}" srcId="{70EF7C55-2C60-4947-881D-F37E15C1E778}" destId="{6B1BA332-5978-4DA6-9B08-CE32423355F1}" srcOrd="2" destOrd="0" parTransId="{03C46FE3-61A4-4AA5-A5D2-043995DCBBD5}" sibTransId="{36AB9D86-DE3A-404B-A29A-966D21E29902}"/>
    <dgm:cxn modelId="{F698C3E7-1BA8-4792-AAF5-78A1C56D60CE}" type="presOf" srcId="{70EF7C55-2C60-4947-881D-F37E15C1E778}" destId="{888EE50E-E6F7-477F-8A01-8C00D54FE292}" srcOrd="0" destOrd="0" presId="urn:microsoft.com/office/officeart/2011/layout/ConvergingText"/>
    <dgm:cxn modelId="{3072C4E8-EC93-4478-B5AA-3E849A6A1921}" type="presOf" srcId="{9EEB449D-7F40-410F-9602-AF77CEA990A0}" destId="{73AE6B4A-9B7B-4F6D-875B-D6DFCF05336D}" srcOrd="0" destOrd="0" presId="urn:microsoft.com/office/officeart/2011/layout/ConvergingText"/>
    <dgm:cxn modelId="{73C9CFE9-691A-48F3-89EE-F510DB1EBEE0}" srcId="{70EF7C55-2C60-4947-881D-F37E15C1E778}" destId="{317BE2F6-AAD2-4964-97A4-B8F32CEF7C7E}" srcOrd="0" destOrd="0" parTransId="{6D43B903-9A72-463E-B0B2-30A135446169}" sibTransId="{49B64F5B-2EC5-4808-8DF5-39E8E4526C5C}"/>
    <dgm:cxn modelId="{EDE4A3F2-9266-4ADA-82ED-13F38AF1AF4F}" srcId="{982E01A9-1559-49B1-9FD9-2047E1EBFF3E}" destId="{70EF7C55-2C60-4947-881D-F37E15C1E778}" srcOrd="0" destOrd="0" parTransId="{05D4648C-90BC-4F41-9C19-1220784C800F}" sibTransId="{897C4825-BC5C-4498-8BC4-B403CB3CBB65}"/>
    <dgm:cxn modelId="{5EDBE050-3469-4F3D-A6DB-B7A1861DE0A4}" type="presParOf" srcId="{110D120F-3438-44D1-BFE2-89B1C5218C9E}" destId="{ACD2CED6-736C-40DF-AEFB-EA5B0FDD2BC5}" srcOrd="0" destOrd="0" presId="urn:microsoft.com/office/officeart/2011/layout/ConvergingText"/>
    <dgm:cxn modelId="{86CC4164-171D-48F6-B0EB-AED7790FABFD}" type="presParOf" srcId="{ACD2CED6-736C-40DF-AEFB-EA5B0FDD2BC5}" destId="{A5D32274-993D-4D2C-AA78-86FF29754D01}" srcOrd="0" destOrd="0" presId="urn:microsoft.com/office/officeart/2011/layout/ConvergingText"/>
    <dgm:cxn modelId="{0FE346F3-5E1C-459D-83D9-E88D42E75B7F}" type="presParOf" srcId="{ACD2CED6-736C-40DF-AEFB-EA5B0FDD2BC5}" destId="{7F006B13-65B5-4977-AD37-F7ABC4110AAB}" srcOrd="1" destOrd="0" presId="urn:microsoft.com/office/officeart/2011/layout/ConvergingText"/>
    <dgm:cxn modelId="{74AAE9CF-AEF6-48A8-8A4E-481849C2C1FB}" type="presParOf" srcId="{ACD2CED6-736C-40DF-AEFB-EA5B0FDD2BC5}" destId="{2757286F-A161-40C5-8ED0-17B63B929DC3}" srcOrd="2" destOrd="0" presId="urn:microsoft.com/office/officeart/2011/layout/ConvergingText"/>
    <dgm:cxn modelId="{8CF9D66B-C93D-47A5-B467-C79B7F25E7B8}" type="presParOf" srcId="{ACD2CED6-736C-40DF-AEFB-EA5B0FDD2BC5}" destId="{09257706-1EE7-40A8-B681-FC76F93CD7A9}" srcOrd="3" destOrd="0" presId="urn:microsoft.com/office/officeart/2011/layout/ConvergingText"/>
    <dgm:cxn modelId="{4E265DE1-A696-43A8-9BD3-656496DE973E}" type="presParOf" srcId="{ACD2CED6-736C-40DF-AEFB-EA5B0FDD2BC5}" destId="{E8752E7F-384C-4CB3-A109-51632558B678}" srcOrd="4" destOrd="0" presId="urn:microsoft.com/office/officeart/2011/layout/ConvergingText"/>
    <dgm:cxn modelId="{68256D57-7E12-44B5-9E72-7D9F56FE1731}" type="presParOf" srcId="{ACD2CED6-736C-40DF-AEFB-EA5B0FDD2BC5}" destId="{8B58A520-61CE-4916-B656-AF838AE00CEA}" srcOrd="5" destOrd="0" presId="urn:microsoft.com/office/officeart/2011/layout/ConvergingText"/>
    <dgm:cxn modelId="{52B84782-B43A-4E24-9EDB-B23B20345E14}" type="presParOf" srcId="{ACD2CED6-736C-40DF-AEFB-EA5B0FDD2BC5}" destId="{000BB870-A87B-4C24-ABAC-AF3BA30C9A5A}" srcOrd="6" destOrd="0" presId="urn:microsoft.com/office/officeart/2011/layout/ConvergingText"/>
    <dgm:cxn modelId="{7C5D4F74-00F8-4707-A101-900370CECD14}" type="presParOf" srcId="{ACD2CED6-736C-40DF-AEFB-EA5B0FDD2BC5}" destId="{7CFC3E25-34AE-4228-B2B9-7D1F0C3D48D8}" srcOrd="7" destOrd="0" presId="urn:microsoft.com/office/officeart/2011/layout/ConvergingText"/>
    <dgm:cxn modelId="{FBA402CC-036C-4C9C-B5F2-E0CE4FC9DB6B}" type="presParOf" srcId="{ACD2CED6-736C-40DF-AEFB-EA5B0FDD2BC5}" destId="{736E225E-7EBD-498F-A421-CE4C932D7791}" srcOrd="8" destOrd="0" presId="urn:microsoft.com/office/officeart/2011/layout/ConvergingText"/>
    <dgm:cxn modelId="{EE2B886F-4574-44AB-92E9-2E6F984F4B84}" type="presParOf" srcId="{ACD2CED6-736C-40DF-AEFB-EA5B0FDD2BC5}" destId="{CCBB6F52-9EFD-48E4-9F83-F975F74FC105}" srcOrd="9" destOrd="0" presId="urn:microsoft.com/office/officeart/2011/layout/ConvergingText"/>
    <dgm:cxn modelId="{0E6F6134-7AE3-4A63-93FF-22B76DE792C0}" type="presParOf" srcId="{ACD2CED6-736C-40DF-AEFB-EA5B0FDD2BC5}" destId="{888EE50E-E6F7-477F-8A01-8C00D54FE292}" srcOrd="10" destOrd="0" presId="urn:microsoft.com/office/officeart/2011/layout/ConvergingText"/>
    <dgm:cxn modelId="{5A9018EB-0B06-4DAC-A803-C993BF5376E0}" type="presParOf" srcId="{ACD2CED6-736C-40DF-AEFB-EA5B0FDD2BC5}" destId="{53C1D68F-10A7-47D9-88E7-721605677A39}" srcOrd="11" destOrd="0" presId="urn:microsoft.com/office/officeart/2011/layout/ConvergingText"/>
    <dgm:cxn modelId="{EC0298B3-5C97-45F4-AB41-B07E5960AECC}" type="presParOf" srcId="{ACD2CED6-736C-40DF-AEFB-EA5B0FDD2BC5}" destId="{F4655CE9-81AC-4BEC-9F15-A10DF8214B41}" srcOrd="12" destOrd="0" presId="urn:microsoft.com/office/officeart/2011/layout/ConvergingText"/>
    <dgm:cxn modelId="{33FAE56A-9EAD-49A7-B290-5B4B3BE120AC}" type="presParOf" srcId="{ACD2CED6-736C-40DF-AEFB-EA5B0FDD2BC5}" destId="{E84E1479-7837-4013-84FB-F91FE1516AAE}" srcOrd="13" destOrd="0" presId="urn:microsoft.com/office/officeart/2011/layout/ConvergingText"/>
    <dgm:cxn modelId="{9B821287-D0AB-425E-B863-42154EF06E00}" type="presParOf" srcId="{ACD2CED6-736C-40DF-AEFB-EA5B0FDD2BC5}" destId="{6209A150-D931-4CB9-B5B8-477691461261}" srcOrd="14" destOrd="0" presId="urn:microsoft.com/office/officeart/2011/layout/ConvergingText"/>
    <dgm:cxn modelId="{51F33A2D-D170-44CB-9797-C2D958A5E567}" type="presParOf" srcId="{ACD2CED6-736C-40DF-AEFB-EA5B0FDD2BC5}" destId="{777565F8-5517-44BA-B0DE-3D720641E549}" srcOrd="15" destOrd="0" presId="urn:microsoft.com/office/officeart/2011/layout/ConvergingText"/>
    <dgm:cxn modelId="{F65BB737-EA5A-45AD-B16B-AE5D529148BC}" type="presParOf" srcId="{ACD2CED6-736C-40DF-AEFB-EA5B0FDD2BC5}" destId="{B183BC60-6421-47B5-AD3F-5FEEE3133DC1}" srcOrd="16" destOrd="0" presId="urn:microsoft.com/office/officeart/2011/layout/ConvergingText"/>
    <dgm:cxn modelId="{43104B50-8079-45EF-8BCA-80C6E266A8C1}" type="presParOf" srcId="{ACD2CED6-736C-40DF-AEFB-EA5B0FDD2BC5}" destId="{609D0F7C-FD64-416D-A92D-2FD4D61312F0}" srcOrd="17" destOrd="0" presId="urn:microsoft.com/office/officeart/2011/layout/ConvergingText"/>
    <dgm:cxn modelId="{5B1416F1-6FF4-4D46-A8CD-5B4FF81C5220}" type="presParOf" srcId="{ACD2CED6-736C-40DF-AEFB-EA5B0FDD2BC5}" destId="{43C67B5C-6697-4BF8-9D3B-B1FE0FB94D99}" srcOrd="18" destOrd="0" presId="urn:microsoft.com/office/officeart/2011/layout/ConvergingText"/>
    <dgm:cxn modelId="{6DF21BF7-A9D2-477E-BF4B-F0E541AE82C4}" type="presParOf" srcId="{ACD2CED6-736C-40DF-AEFB-EA5B0FDD2BC5}" destId="{61A4152D-1FEA-4841-A4C3-E7F7447EE9CE}" srcOrd="19" destOrd="0" presId="urn:microsoft.com/office/officeart/2011/layout/ConvergingText"/>
    <dgm:cxn modelId="{6775E927-BA94-423F-8B52-EA63C1F730BC}" type="presParOf" srcId="{ACD2CED6-736C-40DF-AEFB-EA5B0FDD2BC5}" destId="{AE811F67-E007-483E-8BF4-A0DCB69C9587}" srcOrd="20" destOrd="0" presId="urn:microsoft.com/office/officeart/2011/layout/ConvergingText"/>
    <dgm:cxn modelId="{81BD72A8-1A0D-44D5-8976-999E9F4DCD8A}" type="presParOf" srcId="{ACD2CED6-736C-40DF-AEFB-EA5B0FDD2BC5}" destId="{62E324C4-AFE1-4ADC-A0AA-2AB200652CD3}" srcOrd="21" destOrd="0" presId="urn:microsoft.com/office/officeart/2011/layout/ConvergingText"/>
    <dgm:cxn modelId="{30F7AA5E-6AE2-4318-B0FC-A9C84A31A8C3}" type="presParOf" srcId="{ACD2CED6-736C-40DF-AEFB-EA5B0FDD2BC5}" destId="{FD646C20-CA3B-47F7-8755-F73335B89D2A}" srcOrd="22" destOrd="0" presId="urn:microsoft.com/office/officeart/2011/layout/ConvergingText"/>
    <dgm:cxn modelId="{D0335321-60BD-45F8-804D-8B29FFDB0F31}" type="presParOf" srcId="{ACD2CED6-736C-40DF-AEFB-EA5B0FDD2BC5}" destId="{7C91E3F3-8487-45ED-955E-ACB4F5348DE5}" srcOrd="23" destOrd="0" presId="urn:microsoft.com/office/officeart/2011/layout/ConvergingText"/>
    <dgm:cxn modelId="{8ECA5239-C647-4FF3-9939-E26747642AF5}" type="presParOf" srcId="{ACD2CED6-736C-40DF-AEFB-EA5B0FDD2BC5}" destId="{B4122735-33B3-4FC7-8D3C-C2A96516DD07}" srcOrd="24" destOrd="0" presId="urn:microsoft.com/office/officeart/2011/layout/ConvergingText"/>
    <dgm:cxn modelId="{2BF2C482-7D65-40A2-8D5F-D995C7C4A1D6}" type="presParOf" srcId="{ACD2CED6-736C-40DF-AEFB-EA5B0FDD2BC5}" destId="{C10F6EF0-0412-40C9-93D7-16B7BB5B2D3E}" srcOrd="25" destOrd="0" presId="urn:microsoft.com/office/officeart/2011/layout/ConvergingText"/>
    <dgm:cxn modelId="{D035F003-D57C-459A-83DF-C22F8C2F631D}" type="presParOf" srcId="{ACD2CED6-736C-40DF-AEFB-EA5B0FDD2BC5}" destId="{2C41D1AE-7785-4B88-A34C-7E1A4E29B31D}" srcOrd="26" destOrd="0" presId="urn:microsoft.com/office/officeart/2011/layout/ConvergingText"/>
    <dgm:cxn modelId="{74B5473F-F239-4303-9E81-7C46EC9B8E53}" type="presParOf" srcId="{ACD2CED6-736C-40DF-AEFB-EA5B0FDD2BC5}" destId="{11E38803-46E5-4161-8AE9-A740E11F3127}" srcOrd="27" destOrd="0" presId="urn:microsoft.com/office/officeart/2011/layout/ConvergingText"/>
    <dgm:cxn modelId="{5564A1FC-569F-4A3A-B789-0AB3B61024AE}" type="presParOf" srcId="{ACD2CED6-736C-40DF-AEFB-EA5B0FDD2BC5}" destId="{73AE6B4A-9B7B-4F6D-875B-D6DFCF05336D}" srcOrd="28" destOrd="0" presId="urn:microsoft.com/office/officeart/2011/layout/ConvergingText"/>
    <dgm:cxn modelId="{2D0985A1-BBD7-41F4-90D9-745C175549F7}" type="presParOf" srcId="{ACD2CED6-736C-40DF-AEFB-EA5B0FDD2BC5}" destId="{6D6B2B07-2AC1-4F21-B54C-35B8FCEA45FE}" srcOrd="29" destOrd="0" presId="urn:microsoft.com/office/officeart/2011/layout/ConvergingText"/>
    <dgm:cxn modelId="{00EA36AA-E262-4687-AF66-69CA3BDE366D}" type="presParOf" srcId="{ACD2CED6-736C-40DF-AEFB-EA5B0FDD2BC5}" destId="{0C726BF0-DF17-4ACC-8F2D-698B9180CCFA}" srcOrd="30" destOrd="0" presId="urn:microsoft.com/office/officeart/2011/layout/ConvergingText"/>
    <dgm:cxn modelId="{E759CC95-0D0E-4312-AB3F-FC3C66214769}" type="presParOf" srcId="{ACD2CED6-736C-40DF-AEFB-EA5B0FDD2BC5}" destId="{CC40B6B0-19CA-4A3C-8EC9-9B0ABEE4C857}" srcOrd="31" destOrd="0" presId="urn:microsoft.com/office/officeart/2011/layout/ConvergingText"/>
    <dgm:cxn modelId="{3857D9DD-8E46-492D-870F-E3ED7367A8B6}" type="presParOf" srcId="{ACD2CED6-736C-40DF-AEFB-EA5B0FDD2BC5}" destId="{B6C64D72-941C-4B8E-BDFF-330C7C40D9C6}" srcOrd="32" destOrd="0" presId="urn:microsoft.com/office/officeart/2011/layout/ConvergingText"/>
    <dgm:cxn modelId="{28E327E9-BA64-4739-AEE6-331003C3E5A1}" type="presParOf" srcId="{ACD2CED6-736C-40DF-AEFB-EA5B0FDD2BC5}" destId="{899EA8C2-DF52-4C4E-A78C-A5D776325335}" srcOrd="33" destOrd="0" presId="urn:microsoft.com/office/officeart/2011/layout/ConvergingText"/>
    <dgm:cxn modelId="{D494676D-D833-40C6-927F-AEE09FEE6884}" type="presParOf" srcId="{ACD2CED6-736C-40DF-AEFB-EA5B0FDD2BC5}" destId="{3AD6492F-C78C-4D82-827E-8E3719E06E3F}" srcOrd="34" destOrd="0" presId="urn:microsoft.com/office/officeart/2011/layout/ConvergingText"/>
    <dgm:cxn modelId="{0BA2FA15-E77D-4F33-95AE-1866773083CA}" type="presParOf" srcId="{ACD2CED6-736C-40DF-AEFB-EA5B0FDD2BC5}" destId="{F85BB596-5335-4D02-81D8-A26B63885CFF}" srcOrd="35" destOrd="0" presId="urn:microsoft.com/office/officeart/2011/layout/ConvergingText"/>
    <dgm:cxn modelId="{4E0E0E97-D05F-4E90-BD9B-2A772B4D310F}" type="presParOf" srcId="{ACD2CED6-736C-40DF-AEFB-EA5B0FDD2BC5}" destId="{F4BB4DEB-00F9-47A8-B59A-38A2B8533D4A}" srcOrd="36" destOrd="0" presId="urn:microsoft.com/office/officeart/2011/layout/Converging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a:t> </a:t>
          </a:r>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a:t> </a:t>
          </a:r>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a:t> </a:t>
          </a:r>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pt>
    <dgm:pt modelId="{1AB0E1BA-4BC6-40BD-9586-D783BDBE58A8}" type="pres">
      <dgm:prSet presAssocID="{12781C97-C321-464C-89CE-6887C4C17311}" presName="gear1srcNode" presStyleLbl="node1" presStyleIdx="0" presStyleCnt="3"/>
      <dgm:spPr/>
    </dgm:pt>
    <dgm:pt modelId="{13533347-ED8F-4A63-A619-C17F8089744E}" type="pres">
      <dgm:prSet presAssocID="{12781C97-C321-464C-89CE-6887C4C17311}" presName="gear1dstNode" presStyleLbl="node1" presStyleIdx="0" presStyleCnt="3"/>
      <dgm:spPr/>
    </dgm:pt>
    <dgm:pt modelId="{E25571C0-0942-44F8-A306-67BB3F310BE5}" type="pres">
      <dgm:prSet presAssocID="{31E8A7D9-D973-4E1F-9EE8-21394C493E9D}" presName="gear2" presStyleLbl="node1" presStyleIdx="1" presStyleCnt="3">
        <dgm:presLayoutVars>
          <dgm:chMax val="1"/>
          <dgm:bulletEnabled val="1"/>
        </dgm:presLayoutVars>
      </dgm:prSet>
      <dgm:spPr/>
    </dgm:pt>
    <dgm:pt modelId="{F98654A6-7644-470C-B01A-FD59AA3011B1}" type="pres">
      <dgm:prSet presAssocID="{31E8A7D9-D973-4E1F-9EE8-21394C493E9D}" presName="gear2srcNode" presStyleLbl="node1" presStyleIdx="1" presStyleCnt="3"/>
      <dgm:spPr/>
    </dgm:pt>
    <dgm:pt modelId="{EE5AFEE2-7C3E-40BF-B06B-90B247BE7D96}" type="pres">
      <dgm:prSet presAssocID="{31E8A7D9-D973-4E1F-9EE8-21394C493E9D}" presName="gear2dstNode" presStyleLbl="node1" presStyleIdx="1" presStyleCnt="3"/>
      <dgm:spPr/>
    </dgm:pt>
    <dgm:pt modelId="{D919C440-CD69-45C5-B51F-AF07604825B6}" type="pres">
      <dgm:prSet presAssocID="{60FBF843-89E6-49F0-B9F6-C66FBB3F82DA}" presName="gear3" presStyleLbl="node1" presStyleIdx="2" presStyleCnt="3" custLinFactNeighborY="-16447"/>
      <dgm:spPr/>
    </dgm:pt>
    <dgm:pt modelId="{D1D5C88D-3ECD-4623-9476-562C12AE6B90}" type="pres">
      <dgm:prSet presAssocID="{60FBF843-89E6-49F0-B9F6-C66FBB3F82DA}" presName="gear3tx" presStyleLbl="node1" presStyleIdx="2" presStyleCnt="3">
        <dgm:presLayoutVars>
          <dgm:chMax val="1"/>
          <dgm:bulletEnabled val="1"/>
        </dgm:presLayoutVars>
      </dgm:prSet>
      <dgm:spPr/>
    </dgm:pt>
    <dgm:pt modelId="{942C6A36-9940-4C74-A993-73E1D7785FDC}" type="pres">
      <dgm:prSet presAssocID="{60FBF843-89E6-49F0-B9F6-C66FBB3F82DA}" presName="gear3srcNode" presStyleLbl="node1" presStyleIdx="2" presStyleCnt="3"/>
      <dgm:spPr/>
    </dgm:pt>
    <dgm:pt modelId="{50076E77-B7E4-4F68-AA44-8369FABD27F9}" type="pres">
      <dgm:prSet presAssocID="{60FBF843-89E6-49F0-B9F6-C66FBB3F82DA}" presName="gear3dstNode" presStyleLbl="node1" presStyleIdx="2" presStyleCnt="3"/>
      <dgm:spPr/>
    </dgm:pt>
    <dgm:pt modelId="{26E8E3F7-3BE3-4658-8D8A-67C1F4C42542}" type="pres">
      <dgm:prSet presAssocID="{8CC7F1A5-9103-4044-84BC-AA03ADC6CD39}" presName="connector1" presStyleLbl="sibTrans2D1" presStyleIdx="0" presStyleCnt="3"/>
      <dgm:spPr/>
    </dgm:pt>
    <dgm:pt modelId="{03AA5648-A253-427B-BFCF-C4BE5AFEBCC4}" type="pres">
      <dgm:prSet presAssocID="{2526D04B-5F6D-4707-AD53-E525F1001AD5}" presName="connector2" presStyleLbl="sibTrans2D1" presStyleIdx="1" presStyleCnt="3"/>
      <dgm:spPr/>
    </dgm:pt>
    <dgm:pt modelId="{D274E67A-521A-467A-A57A-16186A85C171}" type="pres">
      <dgm:prSet presAssocID="{95036FAC-0CD0-40A9-B39B-2D836FFA9CD6}" presName="connector3" presStyleLbl="sibTrans2D1" presStyleIdx="2" presStyleCnt="3"/>
      <dgm:spPr/>
    </dgm:pt>
  </dgm:ptLst>
  <dgm:cxnLst>
    <dgm:cxn modelId="{66923A1A-9487-4860-84D3-9768C2053502}" srcId="{238CD21D-F244-4340-B443-E552C9B347C8}" destId="{12781C97-C321-464C-89CE-6887C4C17311}" srcOrd="0" destOrd="0" parTransId="{5DBCDCE6-1CC3-47A0-BCB7-9D6DEA3185C2}" sibTransId="{8CC7F1A5-9103-4044-84BC-AA03ADC6CD39}"/>
    <dgm:cxn modelId="{6A7C441E-6729-43D7-A44A-CEB65EF65667}" type="presOf" srcId="{12781C97-C321-464C-89CE-6887C4C17311}" destId="{13533347-ED8F-4A63-A619-C17F8089744E}" srcOrd="2" destOrd="0" presId="urn:microsoft.com/office/officeart/2005/8/layout/gear1"/>
    <dgm:cxn modelId="{123EA62E-5278-4578-B2F2-9F433065374A}" type="presOf" srcId="{2526D04B-5F6D-4707-AD53-E525F1001AD5}" destId="{03AA5648-A253-427B-BFCF-C4BE5AFEBCC4}" srcOrd="0" destOrd="0" presId="urn:microsoft.com/office/officeart/2005/8/layout/gear1"/>
    <dgm:cxn modelId="{B949C345-2F20-495C-9229-209F6157F32D}" type="presOf" srcId="{238CD21D-F244-4340-B443-E552C9B347C8}" destId="{B1065DDD-65B8-4309-9E22-95826F501EA3}" srcOrd="0"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C2F7B171-726F-4C51-97CE-312A462BFED9}" type="presOf" srcId="{31E8A7D9-D973-4E1F-9EE8-21394C493E9D}" destId="{F98654A6-7644-470C-B01A-FD59AA3011B1}" srcOrd="1"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72787C8E-4963-4F4D-95C4-AC4ED4A88ED9}" type="presOf" srcId="{60FBF843-89E6-49F0-B9F6-C66FBB3F82DA}" destId="{D1D5C88D-3ECD-4623-9476-562C12AE6B90}" srcOrd="1" destOrd="0" presId="urn:microsoft.com/office/officeart/2005/8/layout/gear1"/>
    <dgm:cxn modelId="{22534D91-1C49-4A66-92A7-2FD267ABB113}" type="presOf" srcId="{12781C97-C321-464C-89CE-6887C4C17311}" destId="{1AB0E1BA-4BC6-40BD-9586-D783BDBE58A8}" srcOrd="1" destOrd="0" presId="urn:microsoft.com/office/officeart/2005/8/layout/gear1"/>
    <dgm:cxn modelId="{4396B096-D687-4BF1-9152-AB170A0DEE62}" type="presOf" srcId="{60FBF843-89E6-49F0-B9F6-C66FBB3F82DA}" destId="{50076E77-B7E4-4F68-AA44-8369FABD27F9}" srcOrd="3" destOrd="0" presId="urn:microsoft.com/office/officeart/2005/8/layout/gear1"/>
    <dgm:cxn modelId="{1530FC97-77B4-4F2E-BAFA-5868FC08623E}" type="presOf" srcId="{95036FAC-0CD0-40A9-B39B-2D836FFA9CD6}" destId="{D274E67A-521A-467A-A57A-16186A85C171}" srcOrd="0" destOrd="0" presId="urn:microsoft.com/office/officeart/2005/8/layout/gear1"/>
    <dgm:cxn modelId="{DA96DFA2-4D52-4E17-B387-DCD748CA539E}" type="presOf" srcId="{60FBF843-89E6-49F0-B9F6-C66FBB3F82DA}" destId="{942C6A36-9940-4C74-A993-73E1D7785FDC}" srcOrd="2" destOrd="0" presId="urn:microsoft.com/office/officeart/2005/8/layout/gear1"/>
    <dgm:cxn modelId="{1EB3CBC4-ED00-4B50-9F98-CBBD059721EF}" type="presOf" srcId="{60FBF843-89E6-49F0-B9F6-C66FBB3F82DA}" destId="{D919C440-CD69-45C5-B51F-AF07604825B6}" srcOrd="0" destOrd="0" presId="urn:microsoft.com/office/officeart/2005/8/layout/gear1"/>
    <dgm:cxn modelId="{FD0C65C5-3DBF-4154-8DB8-16F073569E9C}" type="presOf" srcId="{31E8A7D9-D973-4E1F-9EE8-21394C493E9D}" destId="{E25571C0-0942-44F8-A306-67BB3F310BE5}" srcOrd="0" destOrd="0" presId="urn:microsoft.com/office/officeart/2005/8/layout/gear1"/>
    <dgm:cxn modelId="{DC7D0FC8-D721-4A60-924C-952EDA523665}" type="presOf" srcId="{31E8A7D9-D973-4E1F-9EE8-21394C493E9D}" destId="{EE5AFEE2-7C3E-40BF-B06B-90B247BE7D96}" srcOrd="2" destOrd="0" presId="urn:microsoft.com/office/officeart/2005/8/layout/gear1"/>
    <dgm:cxn modelId="{294151D5-AA1F-406B-84F0-E2E04E780761}" type="presOf" srcId="{12781C97-C321-464C-89CE-6887C4C17311}" destId="{23FDFB31-B006-4E28-B92C-D504C127E591}" srcOrd="0" destOrd="0" presId="urn:microsoft.com/office/officeart/2005/8/layout/gear1"/>
    <dgm:cxn modelId="{BEACD9D9-A4AC-47FF-89DD-DD8DDD0A80F3}" type="presOf" srcId="{8CC7F1A5-9103-4044-84BC-AA03ADC6CD39}" destId="{26E8E3F7-3BE3-4658-8D8A-67C1F4C42542}" srcOrd="0" destOrd="0" presId="urn:microsoft.com/office/officeart/2005/8/layout/gear1"/>
    <dgm:cxn modelId="{580A2661-F975-49AB-9AD7-43D6E4050DE1}" type="presParOf" srcId="{B1065DDD-65B8-4309-9E22-95826F501EA3}" destId="{23FDFB31-B006-4E28-B92C-D504C127E591}" srcOrd="0" destOrd="0" presId="urn:microsoft.com/office/officeart/2005/8/layout/gear1"/>
    <dgm:cxn modelId="{C10CA364-F783-4EE0-AC65-0A78B0478119}" type="presParOf" srcId="{B1065DDD-65B8-4309-9E22-95826F501EA3}" destId="{1AB0E1BA-4BC6-40BD-9586-D783BDBE58A8}" srcOrd="1" destOrd="0" presId="urn:microsoft.com/office/officeart/2005/8/layout/gear1"/>
    <dgm:cxn modelId="{C7A41DD2-D6E6-4CE5-9B6D-E2D17332D00A}" type="presParOf" srcId="{B1065DDD-65B8-4309-9E22-95826F501EA3}" destId="{13533347-ED8F-4A63-A619-C17F8089744E}" srcOrd="2" destOrd="0" presId="urn:microsoft.com/office/officeart/2005/8/layout/gear1"/>
    <dgm:cxn modelId="{ADA42D84-146C-4AEA-B306-05789B608AF9}" type="presParOf" srcId="{B1065DDD-65B8-4309-9E22-95826F501EA3}" destId="{E25571C0-0942-44F8-A306-67BB3F310BE5}" srcOrd="3" destOrd="0" presId="urn:microsoft.com/office/officeart/2005/8/layout/gear1"/>
    <dgm:cxn modelId="{BBA95931-410D-457D-8981-4110F4AB7A9D}" type="presParOf" srcId="{B1065DDD-65B8-4309-9E22-95826F501EA3}" destId="{F98654A6-7644-470C-B01A-FD59AA3011B1}" srcOrd="4" destOrd="0" presId="urn:microsoft.com/office/officeart/2005/8/layout/gear1"/>
    <dgm:cxn modelId="{299F7B2E-C6D0-44F2-ADAF-D4C1AA74DC76}" type="presParOf" srcId="{B1065DDD-65B8-4309-9E22-95826F501EA3}" destId="{EE5AFEE2-7C3E-40BF-B06B-90B247BE7D96}" srcOrd="5" destOrd="0" presId="urn:microsoft.com/office/officeart/2005/8/layout/gear1"/>
    <dgm:cxn modelId="{89A783B2-1760-43A5-A858-85A22FA131C8}" type="presParOf" srcId="{B1065DDD-65B8-4309-9E22-95826F501EA3}" destId="{D919C440-CD69-45C5-B51F-AF07604825B6}" srcOrd="6" destOrd="0" presId="urn:microsoft.com/office/officeart/2005/8/layout/gear1"/>
    <dgm:cxn modelId="{FE5F03B5-3284-4BD6-9701-EEC2DBC7CD8A}" type="presParOf" srcId="{B1065DDD-65B8-4309-9E22-95826F501EA3}" destId="{D1D5C88D-3ECD-4623-9476-562C12AE6B90}" srcOrd="7" destOrd="0" presId="urn:microsoft.com/office/officeart/2005/8/layout/gear1"/>
    <dgm:cxn modelId="{A5D906D9-63AC-4EE3-8646-FB68206EB194}" type="presParOf" srcId="{B1065DDD-65B8-4309-9E22-95826F501EA3}" destId="{942C6A36-9940-4C74-A993-73E1D7785FDC}" srcOrd="8" destOrd="0" presId="urn:microsoft.com/office/officeart/2005/8/layout/gear1"/>
    <dgm:cxn modelId="{75FC6F88-4BE6-4E23-A14A-BD90AA79B247}" type="presParOf" srcId="{B1065DDD-65B8-4309-9E22-95826F501EA3}" destId="{50076E77-B7E4-4F68-AA44-8369FABD27F9}" srcOrd="9" destOrd="0" presId="urn:microsoft.com/office/officeart/2005/8/layout/gear1"/>
    <dgm:cxn modelId="{856F57F4-C7C6-4A8F-B18A-3813FE1DC56C}" type="presParOf" srcId="{B1065DDD-65B8-4309-9E22-95826F501EA3}" destId="{26E8E3F7-3BE3-4658-8D8A-67C1F4C42542}" srcOrd="10" destOrd="0" presId="urn:microsoft.com/office/officeart/2005/8/layout/gear1"/>
    <dgm:cxn modelId="{9A2F8684-D09C-4C5C-B7B4-4C8E14A8F812}" type="presParOf" srcId="{B1065DDD-65B8-4309-9E22-95826F501EA3}" destId="{03AA5648-A253-427B-BFCF-C4BE5AFEBCC4}" srcOrd="11" destOrd="0" presId="urn:microsoft.com/office/officeart/2005/8/layout/gear1"/>
    <dgm:cxn modelId="{DE75E848-3A74-4E92-AED2-3FF77D4DB0FE}"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a:t> </a:t>
          </a:r>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a:t> </a:t>
          </a:r>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a:t> </a:t>
          </a:r>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pt>
    <dgm:pt modelId="{1AB0E1BA-4BC6-40BD-9586-D783BDBE58A8}" type="pres">
      <dgm:prSet presAssocID="{12781C97-C321-464C-89CE-6887C4C17311}" presName="gear1srcNode" presStyleLbl="node1" presStyleIdx="0" presStyleCnt="3"/>
      <dgm:spPr/>
    </dgm:pt>
    <dgm:pt modelId="{13533347-ED8F-4A63-A619-C17F8089744E}" type="pres">
      <dgm:prSet presAssocID="{12781C97-C321-464C-89CE-6887C4C17311}" presName="gear1dstNode" presStyleLbl="node1" presStyleIdx="0" presStyleCnt="3"/>
      <dgm:spPr/>
    </dgm:pt>
    <dgm:pt modelId="{E25571C0-0942-44F8-A306-67BB3F310BE5}" type="pres">
      <dgm:prSet presAssocID="{31E8A7D9-D973-4E1F-9EE8-21394C493E9D}" presName="gear2" presStyleLbl="node1" presStyleIdx="1" presStyleCnt="3">
        <dgm:presLayoutVars>
          <dgm:chMax val="1"/>
          <dgm:bulletEnabled val="1"/>
        </dgm:presLayoutVars>
      </dgm:prSet>
      <dgm:spPr/>
    </dgm:pt>
    <dgm:pt modelId="{F98654A6-7644-470C-B01A-FD59AA3011B1}" type="pres">
      <dgm:prSet presAssocID="{31E8A7D9-D973-4E1F-9EE8-21394C493E9D}" presName="gear2srcNode" presStyleLbl="node1" presStyleIdx="1" presStyleCnt="3"/>
      <dgm:spPr/>
    </dgm:pt>
    <dgm:pt modelId="{EE5AFEE2-7C3E-40BF-B06B-90B247BE7D96}" type="pres">
      <dgm:prSet presAssocID="{31E8A7D9-D973-4E1F-9EE8-21394C493E9D}" presName="gear2dstNode" presStyleLbl="node1" presStyleIdx="1" presStyleCnt="3"/>
      <dgm:spPr/>
    </dgm:pt>
    <dgm:pt modelId="{D919C440-CD69-45C5-B51F-AF07604825B6}" type="pres">
      <dgm:prSet presAssocID="{60FBF843-89E6-49F0-B9F6-C66FBB3F82DA}" presName="gear3" presStyleLbl="node1" presStyleIdx="2" presStyleCnt="3" custLinFactNeighborY="-16447"/>
      <dgm:spPr/>
    </dgm:pt>
    <dgm:pt modelId="{D1D5C88D-3ECD-4623-9476-562C12AE6B90}" type="pres">
      <dgm:prSet presAssocID="{60FBF843-89E6-49F0-B9F6-C66FBB3F82DA}" presName="gear3tx" presStyleLbl="node1" presStyleIdx="2" presStyleCnt="3">
        <dgm:presLayoutVars>
          <dgm:chMax val="1"/>
          <dgm:bulletEnabled val="1"/>
        </dgm:presLayoutVars>
      </dgm:prSet>
      <dgm:spPr/>
    </dgm:pt>
    <dgm:pt modelId="{942C6A36-9940-4C74-A993-73E1D7785FDC}" type="pres">
      <dgm:prSet presAssocID="{60FBF843-89E6-49F0-B9F6-C66FBB3F82DA}" presName="gear3srcNode" presStyleLbl="node1" presStyleIdx="2" presStyleCnt="3"/>
      <dgm:spPr/>
    </dgm:pt>
    <dgm:pt modelId="{50076E77-B7E4-4F68-AA44-8369FABD27F9}" type="pres">
      <dgm:prSet presAssocID="{60FBF843-89E6-49F0-B9F6-C66FBB3F82DA}" presName="gear3dstNode" presStyleLbl="node1" presStyleIdx="2" presStyleCnt="3"/>
      <dgm:spPr/>
    </dgm:pt>
    <dgm:pt modelId="{26E8E3F7-3BE3-4658-8D8A-67C1F4C42542}" type="pres">
      <dgm:prSet presAssocID="{8CC7F1A5-9103-4044-84BC-AA03ADC6CD39}" presName="connector1" presStyleLbl="sibTrans2D1" presStyleIdx="0" presStyleCnt="3"/>
      <dgm:spPr/>
    </dgm:pt>
    <dgm:pt modelId="{03AA5648-A253-427B-BFCF-C4BE5AFEBCC4}" type="pres">
      <dgm:prSet presAssocID="{2526D04B-5F6D-4707-AD53-E525F1001AD5}" presName="connector2" presStyleLbl="sibTrans2D1" presStyleIdx="1" presStyleCnt="3"/>
      <dgm:spPr/>
    </dgm:pt>
    <dgm:pt modelId="{D274E67A-521A-467A-A57A-16186A85C171}" type="pres">
      <dgm:prSet presAssocID="{95036FAC-0CD0-40A9-B39B-2D836FFA9CD6}" presName="connector3" presStyleLbl="sibTrans2D1" presStyleIdx="2" presStyleCnt="3"/>
      <dgm:spPr/>
    </dgm:pt>
  </dgm:ptLst>
  <dgm:cxnLst>
    <dgm:cxn modelId="{66923A1A-9487-4860-84D3-9768C2053502}" srcId="{238CD21D-F244-4340-B443-E552C9B347C8}" destId="{12781C97-C321-464C-89CE-6887C4C17311}" srcOrd="0" destOrd="0" parTransId="{5DBCDCE6-1CC3-47A0-BCB7-9D6DEA3185C2}" sibTransId="{8CC7F1A5-9103-4044-84BC-AA03ADC6CD39}"/>
    <dgm:cxn modelId="{BC735322-FFF0-4A43-8EB6-7DEDD055B781}" type="presOf" srcId="{60FBF843-89E6-49F0-B9F6-C66FBB3F82DA}" destId="{D1D5C88D-3ECD-4623-9476-562C12AE6B90}" srcOrd="1" destOrd="0" presId="urn:microsoft.com/office/officeart/2005/8/layout/gear1"/>
    <dgm:cxn modelId="{EA33462C-150E-41C1-BF38-904B12A538C6}" type="presOf" srcId="{12781C97-C321-464C-89CE-6887C4C17311}" destId="{23FDFB31-B006-4E28-B92C-D504C127E591}" srcOrd="0" destOrd="0" presId="urn:microsoft.com/office/officeart/2005/8/layout/gear1"/>
    <dgm:cxn modelId="{6385942C-9480-40E6-BF64-8BD947A335BC}" type="presOf" srcId="{60FBF843-89E6-49F0-B9F6-C66FBB3F82DA}" destId="{50076E77-B7E4-4F68-AA44-8369FABD27F9}" srcOrd="3" destOrd="0" presId="urn:microsoft.com/office/officeart/2005/8/layout/gear1"/>
    <dgm:cxn modelId="{7132E72E-33A5-453C-BFA0-A7DB9CF58E22}" type="presOf" srcId="{31E8A7D9-D973-4E1F-9EE8-21394C493E9D}" destId="{E25571C0-0942-44F8-A306-67BB3F310BE5}" srcOrd="0" destOrd="0" presId="urn:microsoft.com/office/officeart/2005/8/layout/gear1"/>
    <dgm:cxn modelId="{05655133-C0B4-4991-B948-9CC675FF71DE}" type="presOf" srcId="{8CC7F1A5-9103-4044-84BC-AA03ADC6CD39}" destId="{26E8E3F7-3BE3-4658-8D8A-67C1F4C42542}" srcOrd="0" destOrd="0" presId="urn:microsoft.com/office/officeart/2005/8/layout/gear1"/>
    <dgm:cxn modelId="{002CE05F-DA52-4A32-910B-589AD5D545D1}" type="presOf" srcId="{238CD21D-F244-4340-B443-E552C9B347C8}" destId="{B1065DDD-65B8-4309-9E22-95826F501EA3}" srcOrd="0" destOrd="0" presId="urn:microsoft.com/office/officeart/2005/8/layout/gear1"/>
    <dgm:cxn modelId="{7A99A661-572E-4007-88D1-8A5497204AD2}" type="presOf" srcId="{2526D04B-5F6D-4707-AD53-E525F1001AD5}" destId="{03AA5648-A253-427B-BFCF-C4BE5AFEBCC4}" srcOrd="0" destOrd="0" presId="urn:microsoft.com/office/officeart/2005/8/layout/gear1"/>
    <dgm:cxn modelId="{8DE70147-A58B-46C3-BBC9-24AD5AF4EFE3}" type="presOf" srcId="{31E8A7D9-D973-4E1F-9EE8-21394C493E9D}" destId="{EE5AFEE2-7C3E-40BF-B06B-90B247BE7D96}" srcOrd="2"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FD92A052-DB2C-4209-878F-B2B19416882B}" type="presOf" srcId="{60FBF843-89E6-49F0-B9F6-C66FBB3F82DA}" destId="{942C6A36-9940-4C74-A993-73E1D7785FDC}" srcOrd="2"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07CF6980-5C5C-403C-9F45-B4EF14DB0C4C}" type="presOf" srcId="{95036FAC-0CD0-40A9-B39B-2D836FFA9CD6}" destId="{D274E67A-521A-467A-A57A-16186A85C171}" srcOrd="0" destOrd="0" presId="urn:microsoft.com/office/officeart/2005/8/layout/gear1"/>
    <dgm:cxn modelId="{2E6BD8AB-DC27-44AC-B7DD-CABEAC18E9CF}" type="presOf" srcId="{31E8A7D9-D973-4E1F-9EE8-21394C493E9D}" destId="{F98654A6-7644-470C-B01A-FD59AA3011B1}" srcOrd="1" destOrd="0" presId="urn:microsoft.com/office/officeart/2005/8/layout/gear1"/>
    <dgm:cxn modelId="{1EBC70B5-3451-4E08-B82A-1AF2EB608F01}" type="presOf" srcId="{12781C97-C321-464C-89CE-6887C4C17311}" destId="{1AB0E1BA-4BC6-40BD-9586-D783BDBE58A8}" srcOrd="1" destOrd="0" presId="urn:microsoft.com/office/officeart/2005/8/layout/gear1"/>
    <dgm:cxn modelId="{46C512B6-1055-4AEA-AA1F-5EF5682EE938}" type="presOf" srcId="{12781C97-C321-464C-89CE-6887C4C17311}" destId="{13533347-ED8F-4A63-A619-C17F8089744E}" srcOrd="2" destOrd="0" presId="urn:microsoft.com/office/officeart/2005/8/layout/gear1"/>
    <dgm:cxn modelId="{F649E0EB-3018-427E-95FB-9C9A4C43B29E}" type="presOf" srcId="{60FBF843-89E6-49F0-B9F6-C66FBB3F82DA}" destId="{D919C440-CD69-45C5-B51F-AF07604825B6}" srcOrd="0" destOrd="0" presId="urn:microsoft.com/office/officeart/2005/8/layout/gear1"/>
    <dgm:cxn modelId="{73D8CB24-D68B-481F-B2DE-2D7801338CE0}" type="presParOf" srcId="{B1065DDD-65B8-4309-9E22-95826F501EA3}" destId="{23FDFB31-B006-4E28-B92C-D504C127E591}" srcOrd="0" destOrd="0" presId="urn:microsoft.com/office/officeart/2005/8/layout/gear1"/>
    <dgm:cxn modelId="{603BB683-449A-4CF3-8EBD-03C67EE89C11}" type="presParOf" srcId="{B1065DDD-65B8-4309-9E22-95826F501EA3}" destId="{1AB0E1BA-4BC6-40BD-9586-D783BDBE58A8}" srcOrd="1" destOrd="0" presId="urn:microsoft.com/office/officeart/2005/8/layout/gear1"/>
    <dgm:cxn modelId="{DA060B36-A6E4-4B89-8B5E-A5C46C5377D7}" type="presParOf" srcId="{B1065DDD-65B8-4309-9E22-95826F501EA3}" destId="{13533347-ED8F-4A63-A619-C17F8089744E}" srcOrd="2" destOrd="0" presId="urn:microsoft.com/office/officeart/2005/8/layout/gear1"/>
    <dgm:cxn modelId="{8B3159A5-1A33-4B5B-9DE6-AAE7A72839BC}" type="presParOf" srcId="{B1065DDD-65B8-4309-9E22-95826F501EA3}" destId="{E25571C0-0942-44F8-A306-67BB3F310BE5}" srcOrd="3" destOrd="0" presId="urn:microsoft.com/office/officeart/2005/8/layout/gear1"/>
    <dgm:cxn modelId="{CFDEFC57-3B3E-4EAB-8A6B-1ACC008D8B63}" type="presParOf" srcId="{B1065DDD-65B8-4309-9E22-95826F501EA3}" destId="{F98654A6-7644-470C-B01A-FD59AA3011B1}" srcOrd="4" destOrd="0" presId="urn:microsoft.com/office/officeart/2005/8/layout/gear1"/>
    <dgm:cxn modelId="{3D016245-EB70-4A9E-81C6-A798C1A1CBE5}" type="presParOf" srcId="{B1065DDD-65B8-4309-9E22-95826F501EA3}" destId="{EE5AFEE2-7C3E-40BF-B06B-90B247BE7D96}" srcOrd="5" destOrd="0" presId="urn:microsoft.com/office/officeart/2005/8/layout/gear1"/>
    <dgm:cxn modelId="{261E80A5-E98C-4DC2-BC1E-98C3B84A6CA3}" type="presParOf" srcId="{B1065DDD-65B8-4309-9E22-95826F501EA3}" destId="{D919C440-CD69-45C5-B51F-AF07604825B6}" srcOrd="6" destOrd="0" presId="urn:microsoft.com/office/officeart/2005/8/layout/gear1"/>
    <dgm:cxn modelId="{D2F40685-A1EA-4D75-880C-AF20D44AF38C}" type="presParOf" srcId="{B1065DDD-65B8-4309-9E22-95826F501EA3}" destId="{D1D5C88D-3ECD-4623-9476-562C12AE6B90}" srcOrd="7" destOrd="0" presId="urn:microsoft.com/office/officeart/2005/8/layout/gear1"/>
    <dgm:cxn modelId="{79AAC117-BA35-44C8-B2FF-341052E93CE0}" type="presParOf" srcId="{B1065DDD-65B8-4309-9E22-95826F501EA3}" destId="{942C6A36-9940-4C74-A993-73E1D7785FDC}" srcOrd="8" destOrd="0" presId="urn:microsoft.com/office/officeart/2005/8/layout/gear1"/>
    <dgm:cxn modelId="{7F1FCFA5-ED0A-4F06-B428-22DC295F3A33}" type="presParOf" srcId="{B1065DDD-65B8-4309-9E22-95826F501EA3}" destId="{50076E77-B7E4-4F68-AA44-8369FABD27F9}" srcOrd="9" destOrd="0" presId="urn:microsoft.com/office/officeart/2005/8/layout/gear1"/>
    <dgm:cxn modelId="{D27F0938-61B7-4242-AED6-8DB720C31ACD}" type="presParOf" srcId="{B1065DDD-65B8-4309-9E22-95826F501EA3}" destId="{26E8E3F7-3BE3-4658-8D8A-67C1F4C42542}" srcOrd="10" destOrd="0" presId="urn:microsoft.com/office/officeart/2005/8/layout/gear1"/>
    <dgm:cxn modelId="{5602191A-CD6C-413D-AD7E-ED811BFD094B}" type="presParOf" srcId="{B1065DDD-65B8-4309-9E22-95826F501EA3}" destId="{03AA5648-A253-427B-BFCF-C4BE5AFEBCC4}" srcOrd="11" destOrd="0" presId="urn:microsoft.com/office/officeart/2005/8/layout/gear1"/>
    <dgm:cxn modelId="{18998022-A5AF-4D8C-AAB0-990E62CA9519}"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32274-993D-4D2C-AA78-86FF29754D01}">
      <dsp:nvSpPr>
        <dsp:cNvPr id="0" name=""/>
        <dsp:cNvSpPr/>
      </dsp:nvSpPr>
      <dsp:spPr>
        <a:xfrm>
          <a:off x="4806804"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006B13-65B5-4977-AD37-F7ABC4110AAB}">
      <dsp:nvSpPr>
        <dsp:cNvPr id="0" name=""/>
        <dsp:cNvSpPr/>
      </dsp:nvSpPr>
      <dsp:spPr>
        <a:xfrm>
          <a:off x="4576493"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57286F-A161-40C5-8ED0-17B63B929DC3}">
      <dsp:nvSpPr>
        <dsp:cNvPr id="0" name=""/>
        <dsp:cNvSpPr/>
      </dsp:nvSpPr>
      <dsp:spPr>
        <a:xfrm>
          <a:off x="434618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57706-1EE7-40A8-B681-FC76F93CD7A9}">
      <dsp:nvSpPr>
        <dsp:cNvPr id="0" name=""/>
        <dsp:cNvSpPr/>
      </dsp:nvSpPr>
      <dsp:spPr>
        <a:xfrm>
          <a:off x="41163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752E7F-384C-4CB3-A109-51632558B678}">
      <dsp:nvSpPr>
        <dsp:cNvPr id="0" name=""/>
        <dsp:cNvSpPr/>
      </dsp:nvSpPr>
      <dsp:spPr>
        <a:xfrm>
          <a:off x="388599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8A520-61CE-4916-B656-AF838AE00CEA}">
      <dsp:nvSpPr>
        <dsp:cNvPr id="0" name=""/>
        <dsp:cNvSpPr/>
      </dsp:nvSpPr>
      <dsp:spPr>
        <a:xfrm>
          <a:off x="3530022"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BB870-A87B-4C24-ABAC-AF3BA30C9A5A}">
      <dsp:nvSpPr>
        <dsp:cNvPr id="0" name=""/>
        <dsp:cNvSpPr/>
      </dsp:nvSpPr>
      <dsp:spPr>
        <a:xfrm>
          <a:off x="4601888" y="88043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C3E25-34AE-4228-B2B9-7D1F0C3D48D8}">
      <dsp:nvSpPr>
        <dsp:cNvPr id="0" name=""/>
        <dsp:cNvSpPr/>
      </dsp:nvSpPr>
      <dsp:spPr>
        <a:xfrm>
          <a:off x="4601888" y="1401480"/>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E225E-7EBD-498F-A421-CE4C932D7791}">
      <dsp:nvSpPr>
        <dsp:cNvPr id="0" name=""/>
        <dsp:cNvSpPr/>
      </dsp:nvSpPr>
      <dsp:spPr>
        <a:xfrm>
          <a:off x="4713979" y="993285"/>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B6F52-9EFD-48E4-9F83-F975F74FC105}">
      <dsp:nvSpPr>
        <dsp:cNvPr id="0" name=""/>
        <dsp:cNvSpPr/>
      </dsp:nvSpPr>
      <dsp:spPr>
        <a:xfrm>
          <a:off x="4721422" y="128925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EE50E-E6F7-477F-8A01-8C00D54FE292}">
      <dsp:nvSpPr>
        <dsp:cNvPr id="0" name=""/>
        <dsp:cNvSpPr/>
      </dsp:nvSpPr>
      <dsp:spPr>
        <a:xfrm>
          <a:off x="2074025" y="566695"/>
          <a:ext cx="1431173" cy="127253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Processes</a:t>
          </a:r>
        </a:p>
      </dsp:txBody>
      <dsp:txXfrm>
        <a:off x="2283615" y="753053"/>
        <a:ext cx="1011993" cy="899818"/>
      </dsp:txXfrm>
    </dsp:sp>
    <dsp:sp modelId="{53C1D68F-10A7-47D9-88E7-721605677A39}">
      <dsp:nvSpPr>
        <dsp:cNvPr id="0" name=""/>
        <dsp:cNvSpPr/>
      </dsp:nvSpPr>
      <dsp:spPr>
        <a:xfrm>
          <a:off x="2058396" y="457981"/>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55CE9-81AC-4BEC-9F15-A10DF8214B41}">
      <dsp:nvSpPr>
        <dsp:cNvPr id="0" name=""/>
        <dsp:cNvSpPr/>
      </dsp:nvSpPr>
      <dsp:spPr>
        <a:xfrm>
          <a:off x="1897266"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E1479-7837-4013-84FB-F91FE1516AAE}">
      <dsp:nvSpPr>
        <dsp:cNvPr id="0" name=""/>
        <dsp:cNvSpPr/>
      </dsp:nvSpPr>
      <dsp:spPr>
        <a:xfrm>
          <a:off x="1628862"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9A150-D931-4CB9-B5B8-477691461261}">
      <dsp:nvSpPr>
        <dsp:cNvPr id="0" name=""/>
        <dsp:cNvSpPr/>
      </dsp:nvSpPr>
      <dsp:spPr>
        <a:xfrm>
          <a:off x="1360458"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565F8-5517-44BA-B0DE-3D720641E549}">
      <dsp:nvSpPr>
        <dsp:cNvPr id="0" name=""/>
        <dsp:cNvSpPr/>
      </dsp:nvSpPr>
      <dsp:spPr>
        <a:xfrm>
          <a:off x="1092053"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3BC60-6421-47B5-AD3F-5FEEE3133DC1}">
      <dsp:nvSpPr>
        <dsp:cNvPr id="0" name=""/>
        <dsp:cNvSpPr/>
      </dsp:nvSpPr>
      <dsp:spPr>
        <a:xfrm>
          <a:off x="823211"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9D0F7C-FD64-416D-A92D-2FD4D61312F0}">
      <dsp:nvSpPr>
        <dsp:cNvPr id="0" name=""/>
        <dsp:cNvSpPr/>
      </dsp:nvSpPr>
      <dsp:spPr>
        <a:xfrm>
          <a:off x="554807"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11F67-E007-483E-8BF4-A0DCB69C9587}">
      <dsp:nvSpPr>
        <dsp:cNvPr id="0" name=""/>
        <dsp:cNvSpPr/>
      </dsp:nvSpPr>
      <dsp:spPr>
        <a:xfrm>
          <a:off x="553931" y="1010"/>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r>
            <a:rPr lang="en-US" sz="1600" kern="1200" dirty="0"/>
            <a:t>Inputs</a:t>
          </a:r>
        </a:p>
      </dsp:txBody>
      <dsp:txXfrm>
        <a:off x="553931" y="1010"/>
        <a:ext cx="1472939" cy="323249"/>
      </dsp:txXfrm>
    </dsp:sp>
    <dsp:sp modelId="{62E324C4-AFE1-4ADC-A0AA-2AB200652CD3}">
      <dsp:nvSpPr>
        <dsp:cNvPr id="0" name=""/>
        <dsp:cNvSpPr/>
      </dsp:nvSpPr>
      <dsp:spPr>
        <a:xfrm>
          <a:off x="1797436"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46C20-CA3B-47F7-8755-F73335B89D2A}">
      <dsp:nvSpPr>
        <dsp:cNvPr id="0" name=""/>
        <dsp:cNvSpPr/>
      </dsp:nvSpPr>
      <dsp:spPr>
        <a:xfrm>
          <a:off x="1548735"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91E3F3-8487-45ED-955E-ACB4F5348DE5}">
      <dsp:nvSpPr>
        <dsp:cNvPr id="0" name=""/>
        <dsp:cNvSpPr/>
      </dsp:nvSpPr>
      <dsp:spPr>
        <a:xfrm>
          <a:off x="130047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122735-33B3-4FC7-8D3C-C2A96516DD07}">
      <dsp:nvSpPr>
        <dsp:cNvPr id="0" name=""/>
        <dsp:cNvSpPr/>
      </dsp:nvSpPr>
      <dsp:spPr>
        <a:xfrm>
          <a:off x="1051771"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0F6EF0-0412-40C9-93D7-16B7BB5B2D3E}">
      <dsp:nvSpPr>
        <dsp:cNvPr id="0" name=""/>
        <dsp:cNvSpPr/>
      </dsp:nvSpPr>
      <dsp:spPr>
        <a:xfrm>
          <a:off x="8035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1D1AE-7785-4B88-A34C-7E1A4E29B31D}">
      <dsp:nvSpPr>
        <dsp:cNvPr id="0" name=""/>
        <dsp:cNvSpPr/>
      </dsp:nvSpPr>
      <dsp:spPr>
        <a:xfrm>
          <a:off x="55480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E6B4A-9B7B-4F6D-875B-D6DFCF05336D}">
      <dsp:nvSpPr>
        <dsp:cNvPr id="0" name=""/>
        <dsp:cNvSpPr/>
      </dsp:nvSpPr>
      <dsp:spPr>
        <a:xfrm>
          <a:off x="553931" y="818433"/>
          <a:ext cx="111389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r>
            <a:rPr lang="en-US" sz="1600" kern="1200" dirty="0"/>
            <a:t>Inputs</a:t>
          </a:r>
        </a:p>
      </dsp:txBody>
      <dsp:txXfrm>
        <a:off x="553931" y="818433"/>
        <a:ext cx="1113899" cy="323249"/>
      </dsp:txXfrm>
    </dsp:sp>
    <dsp:sp modelId="{6D6B2B07-2AC1-4F21-B54C-35B8FCEA45FE}">
      <dsp:nvSpPr>
        <dsp:cNvPr id="0" name=""/>
        <dsp:cNvSpPr/>
      </dsp:nvSpPr>
      <dsp:spPr>
        <a:xfrm>
          <a:off x="2058396" y="1686080"/>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26BF0-DF17-4ACC-8F2D-698B9180CCFA}">
      <dsp:nvSpPr>
        <dsp:cNvPr id="0" name=""/>
        <dsp:cNvSpPr/>
      </dsp:nvSpPr>
      <dsp:spPr>
        <a:xfrm>
          <a:off x="1897266"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0B6B0-19CA-4A3C-8EC9-9B0ABEE4C857}">
      <dsp:nvSpPr>
        <dsp:cNvPr id="0" name=""/>
        <dsp:cNvSpPr/>
      </dsp:nvSpPr>
      <dsp:spPr>
        <a:xfrm>
          <a:off x="1628862"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64D72-941C-4B8E-BDFF-330C7C40D9C6}">
      <dsp:nvSpPr>
        <dsp:cNvPr id="0" name=""/>
        <dsp:cNvSpPr/>
      </dsp:nvSpPr>
      <dsp:spPr>
        <a:xfrm>
          <a:off x="1360458"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EA8C2-DF52-4C4E-A78C-A5D776325335}">
      <dsp:nvSpPr>
        <dsp:cNvPr id="0" name=""/>
        <dsp:cNvSpPr/>
      </dsp:nvSpPr>
      <dsp:spPr>
        <a:xfrm>
          <a:off x="1092053"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6492F-C78C-4D82-827E-8E3719E06E3F}">
      <dsp:nvSpPr>
        <dsp:cNvPr id="0" name=""/>
        <dsp:cNvSpPr/>
      </dsp:nvSpPr>
      <dsp:spPr>
        <a:xfrm>
          <a:off x="823211"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5BB596-5335-4D02-81D8-A26B63885CFF}">
      <dsp:nvSpPr>
        <dsp:cNvPr id="0" name=""/>
        <dsp:cNvSpPr/>
      </dsp:nvSpPr>
      <dsp:spPr>
        <a:xfrm>
          <a:off x="554807"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B4DEB-00F9-47A8-B59A-38A2B8533D4A}">
      <dsp:nvSpPr>
        <dsp:cNvPr id="0" name=""/>
        <dsp:cNvSpPr/>
      </dsp:nvSpPr>
      <dsp:spPr>
        <a:xfrm>
          <a:off x="553931" y="1617668"/>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r>
            <a:rPr lang="en-US" sz="1600" kern="1200" dirty="0"/>
            <a:t>Inputs</a:t>
          </a:r>
        </a:p>
      </dsp:txBody>
      <dsp:txXfrm>
        <a:off x="553931" y="1617668"/>
        <a:ext cx="1472939" cy="323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32274-993D-4D2C-AA78-86FF29754D01}">
      <dsp:nvSpPr>
        <dsp:cNvPr id="0" name=""/>
        <dsp:cNvSpPr/>
      </dsp:nvSpPr>
      <dsp:spPr>
        <a:xfrm>
          <a:off x="4806804"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006B13-65B5-4977-AD37-F7ABC4110AAB}">
      <dsp:nvSpPr>
        <dsp:cNvPr id="0" name=""/>
        <dsp:cNvSpPr/>
      </dsp:nvSpPr>
      <dsp:spPr>
        <a:xfrm>
          <a:off x="4576493"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57286F-A161-40C5-8ED0-17B63B929DC3}">
      <dsp:nvSpPr>
        <dsp:cNvPr id="0" name=""/>
        <dsp:cNvSpPr/>
      </dsp:nvSpPr>
      <dsp:spPr>
        <a:xfrm>
          <a:off x="434618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57706-1EE7-40A8-B681-FC76F93CD7A9}">
      <dsp:nvSpPr>
        <dsp:cNvPr id="0" name=""/>
        <dsp:cNvSpPr/>
      </dsp:nvSpPr>
      <dsp:spPr>
        <a:xfrm>
          <a:off x="41163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752E7F-384C-4CB3-A109-51632558B678}">
      <dsp:nvSpPr>
        <dsp:cNvPr id="0" name=""/>
        <dsp:cNvSpPr/>
      </dsp:nvSpPr>
      <dsp:spPr>
        <a:xfrm>
          <a:off x="388599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8A520-61CE-4916-B656-AF838AE00CEA}">
      <dsp:nvSpPr>
        <dsp:cNvPr id="0" name=""/>
        <dsp:cNvSpPr/>
      </dsp:nvSpPr>
      <dsp:spPr>
        <a:xfrm>
          <a:off x="3530022"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BB870-A87B-4C24-ABAC-AF3BA30C9A5A}">
      <dsp:nvSpPr>
        <dsp:cNvPr id="0" name=""/>
        <dsp:cNvSpPr/>
      </dsp:nvSpPr>
      <dsp:spPr>
        <a:xfrm>
          <a:off x="4601888" y="88043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C3E25-34AE-4228-B2B9-7D1F0C3D48D8}">
      <dsp:nvSpPr>
        <dsp:cNvPr id="0" name=""/>
        <dsp:cNvSpPr/>
      </dsp:nvSpPr>
      <dsp:spPr>
        <a:xfrm>
          <a:off x="4601888" y="1401480"/>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E225E-7EBD-498F-A421-CE4C932D7791}">
      <dsp:nvSpPr>
        <dsp:cNvPr id="0" name=""/>
        <dsp:cNvSpPr/>
      </dsp:nvSpPr>
      <dsp:spPr>
        <a:xfrm>
          <a:off x="4713979" y="993285"/>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B6F52-9EFD-48E4-9F83-F975F74FC105}">
      <dsp:nvSpPr>
        <dsp:cNvPr id="0" name=""/>
        <dsp:cNvSpPr/>
      </dsp:nvSpPr>
      <dsp:spPr>
        <a:xfrm>
          <a:off x="4721422" y="128925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EE50E-E6F7-477F-8A01-8C00D54FE292}">
      <dsp:nvSpPr>
        <dsp:cNvPr id="0" name=""/>
        <dsp:cNvSpPr/>
      </dsp:nvSpPr>
      <dsp:spPr>
        <a:xfrm>
          <a:off x="2074025" y="609599"/>
          <a:ext cx="1431173" cy="11867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Processes</a:t>
          </a:r>
        </a:p>
      </dsp:txBody>
      <dsp:txXfrm>
        <a:off x="2283615" y="783391"/>
        <a:ext cx="1011993" cy="839143"/>
      </dsp:txXfrm>
    </dsp:sp>
    <dsp:sp modelId="{53C1D68F-10A7-47D9-88E7-721605677A39}">
      <dsp:nvSpPr>
        <dsp:cNvPr id="0" name=""/>
        <dsp:cNvSpPr/>
      </dsp:nvSpPr>
      <dsp:spPr>
        <a:xfrm>
          <a:off x="2058396" y="457981"/>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55CE9-81AC-4BEC-9F15-A10DF8214B41}">
      <dsp:nvSpPr>
        <dsp:cNvPr id="0" name=""/>
        <dsp:cNvSpPr/>
      </dsp:nvSpPr>
      <dsp:spPr>
        <a:xfrm>
          <a:off x="1897266"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E1479-7837-4013-84FB-F91FE1516AAE}">
      <dsp:nvSpPr>
        <dsp:cNvPr id="0" name=""/>
        <dsp:cNvSpPr/>
      </dsp:nvSpPr>
      <dsp:spPr>
        <a:xfrm>
          <a:off x="1628862"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9A150-D931-4CB9-B5B8-477691461261}">
      <dsp:nvSpPr>
        <dsp:cNvPr id="0" name=""/>
        <dsp:cNvSpPr/>
      </dsp:nvSpPr>
      <dsp:spPr>
        <a:xfrm>
          <a:off x="1360458"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565F8-5517-44BA-B0DE-3D720641E549}">
      <dsp:nvSpPr>
        <dsp:cNvPr id="0" name=""/>
        <dsp:cNvSpPr/>
      </dsp:nvSpPr>
      <dsp:spPr>
        <a:xfrm>
          <a:off x="1092053"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3BC60-6421-47B5-AD3F-5FEEE3133DC1}">
      <dsp:nvSpPr>
        <dsp:cNvPr id="0" name=""/>
        <dsp:cNvSpPr/>
      </dsp:nvSpPr>
      <dsp:spPr>
        <a:xfrm>
          <a:off x="823211"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9D0F7C-FD64-416D-A92D-2FD4D61312F0}">
      <dsp:nvSpPr>
        <dsp:cNvPr id="0" name=""/>
        <dsp:cNvSpPr/>
      </dsp:nvSpPr>
      <dsp:spPr>
        <a:xfrm>
          <a:off x="554807" y="325292"/>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11F67-E007-483E-8BF4-A0DCB69C9587}">
      <dsp:nvSpPr>
        <dsp:cNvPr id="0" name=""/>
        <dsp:cNvSpPr/>
      </dsp:nvSpPr>
      <dsp:spPr>
        <a:xfrm>
          <a:off x="553931" y="1010"/>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r>
            <a:rPr lang="en-US" sz="1600" kern="1200" dirty="0"/>
            <a:t>Inputs</a:t>
          </a:r>
        </a:p>
      </dsp:txBody>
      <dsp:txXfrm>
        <a:off x="553931" y="1010"/>
        <a:ext cx="1472939" cy="323249"/>
      </dsp:txXfrm>
    </dsp:sp>
    <dsp:sp modelId="{62E324C4-AFE1-4ADC-A0AA-2AB200652CD3}">
      <dsp:nvSpPr>
        <dsp:cNvPr id="0" name=""/>
        <dsp:cNvSpPr/>
      </dsp:nvSpPr>
      <dsp:spPr>
        <a:xfrm>
          <a:off x="1797436" y="1077197"/>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46C20-CA3B-47F7-8755-F73335B89D2A}">
      <dsp:nvSpPr>
        <dsp:cNvPr id="0" name=""/>
        <dsp:cNvSpPr/>
      </dsp:nvSpPr>
      <dsp:spPr>
        <a:xfrm>
          <a:off x="1548735"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91E3F3-8487-45ED-955E-ACB4F5348DE5}">
      <dsp:nvSpPr>
        <dsp:cNvPr id="0" name=""/>
        <dsp:cNvSpPr/>
      </dsp:nvSpPr>
      <dsp:spPr>
        <a:xfrm>
          <a:off x="1300472"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122735-33B3-4FC7-8D3C-C2A96516DD07}">
      <dsp:nvSpPr>
        <dsp:cNvPr id="0" name=""/>
        <dsp:cNvSpPr/>
      </dsp:nvSpPr>
      <dsp:spPr>
        <a:xfrm>
          <a:off x="1051771"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0F6EF0-0412-40C9-93D7-16B7BB5B2D3E}">
      <dsp:nvSpPr>
        <dsp:cNvPr id="0" name=""/>
        <dsp:cNvSpPr/>
      </dsp:nvSpPr>
      <dsp:spPr>
        <a:xfrm>
          <a:off x="803508"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1D1AE-7785-4B88-A34C-7E1A4E29B31D}">
      <dsp:nvSpPr>
        <dsp:cNvPr id="0" name=""/>
        <dsp:cNvSpPr/>
      </dsp:nvSpPr>
      <dsp:spPr>
        <a:xfrm>
          <a:off x="554807" y="1140028"/>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E6B4A-9B7B-4F6D-875B-D6DFCF05336D}">
      <dsp:nvSpPr>
        <dsp:cNvPr id="0" name=""/>
        <dsp:cNvSpPr/>
      </dsp:nvSpPr>
      <dsp:spPr>
        <a:xfrm>
          <a:off x="553931" y="818433"/>
          <a:ext cx="111389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r>
            <a:rPr lang="en-US" sz="1600" kern="1200" dirty="0"/>
            <a:t>Inputs</a:t>
          </a:r>
        </a:p>
      </dsp:txBody>
      <dsp:txXfrm>
        <a:off x="553931" y="818433"/>
        <a:ext cx="1113899" cy="323249"/>
      </dsp:txXfrm>
    </dsp:sp>
    <dsp:sp modelId="{6D6B2B07-2AC1-4F21-B54C-35B8FCEA45FE}">
      <dsp:nvSpPr>
        <dsp:cNvPr id="0" name=""/>
        <dsp:cNvSpPr/>
      </dsp:nvSpPr>
      <dsp:spPr>
        <a:xfrm>
          <a:off x="2058396" y="1686080"/>
          <a:ext cx="251327" cy="25153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26BF0-DF17-4ACC-8F2D-698B9180CCFA}">
      <dsp:nvSpPr>
        <dsp:cNvPr id="0" name=""/>
        <dsp:cNvSpPr/>
      </dsp:nvSpPr>
      <dsp:spPr>
        <a:xfrm>
          <a:off x="1897266"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0B6B0-19CA-4A3C-8EC9-9B0ABEE4C857}">
      <dsp:nvSpPr>
        <dsp:cNvPr id="0" name=""/>
        <dsp:cNvSpPr/>
      </dsp:nvSpPr>
      <dsp:spPr>
        <a:xfrm>
          <a:off x="1628862"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64D72-941C-4B8E-BDFF-330C7C40D9C6}">
      <dsp:nvSpPr>
        <dsp:cNvPr id="0" name=""/>
        <dsp:cNvSpPr/>
      </dsp:nvSpPr>
      <dsp:spPr>
        <a:xfrm>
          <a:off x="1360458"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EA8C2-DF52-4C4E-A78C-A5D776325335}">
      <dsp:nvSpPr>
        <dsp:cNvPr id="0" name=""/>
        <dsp:cNvSpPr/>
      </dsp:nvSpPr>
      <dsp:spPr>
        <a:xfrm>
          <a:off x="1092053"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6492F-C78C-4D82-827E-8E3719E06E3F}">
      <dsp:nvSpPr>
        <dsp:cNvPr id="0" name=""/>
        <dsp:cNvSpPr/>
      </dsp:nvSpPr>
      <dsp:spPr>
        <a:xfrm>
          <a:off x="823211"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5BB596-5335-4D02-81D8-A26B63885CFF}">
      <dsp:nvSpPr>
        <dsp:cNvPr id="0" name=""/>
        <dsp:cNvSpPr/>
      </dsp:nvSpPr>
      <dsp:spPr>
        <a:xfrm>
          <a:off x="554807" y="1942157"/>
          <a:ext cx="125663" cy="12566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B4DEB-00F9-47A8-B59A-38A2B8533D4A}">
      <dsp:nvSpPr>
        <dsp:cNvPr id="0" name=""/>
        <dsp:cNvSpPr/>
      </dsp:nvSpPr>
      <dsp:spPr>
        <a:xfrm>
          <a:off x="553931" y="1617668"/>
          <a:ext cx="1472939" cy="323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r>
            <a:rPr lang="en-US" sz="1600" kern="1200" dirty="0"/>
            <a:t>Inputs</a:t>
          </a:r>
        </a:p>
      </dsp:txBody>
      <dsp:txXfrm>
        <a:off x="553931" y="1617668"/>
        <a:ext cx="1472939" cy="3232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69" y="434074"/>
          <a:ext cx="530535" cy="530535"/>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668030" y="558349"/>
        <a:ext cx="317213" cy="272706"/>
      </dsp:txXfrm>
    </dsp:sp>
    <dsp:sp modelId="{E25571C0-0942-44F8-A306-67BB3F310BE5}">
      <dsp:nvSpPr>
        <dsp:cNvPr id="0" name=""/>
        <dsp:cNvSpPr/>
      </dsp:nvSpPr>
      <dsp:spPr>
        <a:xfrm>
          <a:off x="252694" y="308675"/>
          <a:ext cx="385844" cy="38584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349831" y="406399"/>
        <a:ext cx="191570" cy="190396"/>
      </dsp:txXfrm>
    </dsp:sp>
    <dsp:sp modelId="{D919C440-CD69-45C5-B51F-AF07604825B6}">
      <dsp:nvSpPr>
        <dsp:cNvPr id="0" name=""/>
        <dsp:cNvSpPr/>
      </dsp:nvSpPr>
      <dsp:spPr>
        <a:xfrm rot="20700000">
          <a:off x="468806" y="42482"/>
          <a:ext cx="378048" cy="37804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20700000">
        <a:off x="551723" y="125399"/>
        <a:ext cx="212214" cy="212214"/>
      </dsp:txXfrm>
    </dsp:sp>
    <dsp:sp modelId="{26E8E3F7-3BE3-4658-8D8A-67C1F4C42542}">
      <dsp:nvSpPr>
        <dsp:cNvPr id="0" name=""/>
        <dsp:cNvSpPr/>
      </dsp:nvSpPr>
      <dsp:spPr>
        <a:xfrm>
          <a:off x="492453" y="368264"/>
          <a:ext cx="679085" cy="679085"/>
        </a:xfrm>
        <a:prstGeom prst="circularArrow">
          <a:avLst>
            <a:gd name="adj1" fmla="val 4688"/>
            <a:gd name="adj2" fmla="val 299029"/>
            <a:gd name="adj3" fmla="val 2289040"/>
            <a:gd name="adj4" fmla="val 1649129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362" y="237162"/>
          <a:ext cx="493398" cy="49339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359" y="-26464"/>
          <a:ext cx="531982" cy="53198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40" y="434340"/>
          <a:ext cx="530860" cy="53086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668066" y="558691"/>
        <a:ext cx="317408" cy="272873"/>
      </dsp:txXfrm>
    </dsp:sp>
    <dsp:sp modelId="{E25571C0-0942-44F8-A306-67BB3F310BE5}">
      <dsp:nvSpPr>
        <dsp:cNvPr id="0" name=""/>
        <dsp:cNvSpPr/>
      </dsp:nvSpPr>
      <dsp:spPr>
        <a:xfrm>
          <a:off x="252476" y="308864"/>
          <a:ext cx="386080" cy="3860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349673" y="406648"/>
        <a:ext cx="191686" cy="190512"/>
      </dsp:txXfrm>
    </dsp:sp>
    <dsp:sp modelId="{D919C440-CD69-45C5-B51F-AF07604825B6}">
      <dsp:nvSpPr>
        <dsp:cNvPr id="0" name=""/>
        <dsp:cNvSpPr/>
      </dsp:nvSpPr>
      <dsp:spPr>
        <a:xfrm rot="20700000">
          <a:off x="468720" y="42508"/>
          <a:ext cx="378279" cy="37827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20700000">
        <a:off x="551688" y="125476"/>
        <a:ext cx="212344" cy="212344"/>
      </dsp:txXfrm>
    </dsp:sp>
    <dsp:sp modelId="{26E8E3F7-3BE3-4658-8D8A-67C1F4C42542}">
      <dsp:nvSpPr>
        <dsp:cNvPr id="0" name=""/>
        <dsp:cNvSpPr/>
      </dsp:nvSpPr>
      <dsp:spPr>
        <a:xfrm>
          <a:off x="492400" y="368482"/>
          <a:ext cx="679500" cy="679500"/>
        </a:xfrm>
        <a:prstGeom prst="circularArrow">
          <a:avLst>
            <a:gd name="adj1" fmla="val 4688"/>
            <a:gd name="adj2" fmla="val 299029"/>
            <a:gd name="adj3" fmla="val 2289157"/>
            <a:gd name="adj4" fmla="val 1649083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101" y="237296"/>
          <a:ext cx="493699" cy="49369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220" y="-26491"/>
          <a:ext cx="532307" cy="53230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12951" y="118375"/>
            <a:ext cx="4068339" cy="355124"/>
          </a:xfrm>
          <a:prstGeom prst="rect">
            <a:avLst/>
          </a:prstGeom>
        </p:spPr>
        <p:txBody>
          <a:bodyPr vert="horz" lIns="94220" tIns="47111" rIns="94220" bIns="47111" rtlCol="0"/>
          <a:lstStyle>
            <a:lvl1pPr algn="l">
              <a:defRPr sz="1200"/>
            </a:lvl1pPr>
          </a:lstStyle>
          <a:p>
            <a:endParaRPr lang="en-US" sz="1000" dirty="0">
              <a:solidFill>
                <a:srgbClr val="666666"/>
              </a:solidFill>
              <a:latin typeface="Arial" pitchFamily="34" charset="0"/>
              <a:cs typeface="Arial" pitchFamily="34" charset="0"/>
            </a:endParaRPr>
          </a:p>
        </p:txBody>
      </p:sp>
      <p:sp>
        <p:nvSpPr>
          <p:cNvPr id="3" name="Date Placeholder 2"/>
          <p:cNvSpPr>
            <a:spLocks noGrp="1"/>
          </p:cNvSpPr>
          <p:nvPr>
            <p:ph type="dt" sz="quarter" idx="1"/>
          </p:nvPr>
        </p:nvSpPr>
        <p:spPr>
          <a:xfrm>
            <a:off x="5007189" y="118375"/>
            <a:ext cx="4068339" cy="355124"/>
          </a:xfrm>
          <a:prstGeom prst="rect">
            <a:avLst/>
          </a:prstGeom>
        </p:spPr>
        <p:txBody>
          <a:bodyPr vert="horz" lIns="94220" tIns="47111" rIns="94220" bIns="47111" rtlCol="0"/>
          <a:lstStyle>
            <a:lvl1pPr algn="r">
              <a:defRPr sz="1200"/>
            </a:lvl1pPr>
          </a:lstStyle>
          <a:p>
            <a:fld id="{1B569FE1-51EE-4BDB-BFC0-FF7113750CC9}" type="datetimeFigureOut">
              <a:rPr lang="en-US" sz="1000">
                <a:solidFill>
                  <a:srgbClr val="666666"/>
                </a:solidFill>
                <a:latin typeface="Arial" pitchFamily="34" charset="0"/>
                <a:cs typeface="Arial" pitchFamily="34" charset="0"/>
              </a:rPr>
              <a:pPr/>
              <a:t>2/18/2020</a:t>
            </a:fld>
            <a:endParaRPr lang="en-US" sz="1000" dirty="0">
              <a:solidFill>
                <a:srgbClr val="666666"/>
              </a:solidFill>
              <a:latin typeface="Arial" pitchFamily="34" charset="0"/>
              <a:cs typeface="Arial" pitchFamily="34" charset="0"/>
            </a:endParaRPr>
          </a:p>
        </p:txBody>
      </p:sp>
      <p:sp>
        <p:nvSpPr>
          <p:cNvPr id="4" name="Footer Placeholder 3"/>
          <p:cNvSpPr>
            <a:spLocks noGrp="1"/>
          </p:cNvSpPr>
          <p:nvPr>
            <p:ph type="ftr" sz="quarter" idx="2"/>
          </p:nvPr>
        </p:nvSpPr>
        <p:spPr>
          <a:xfrm>
            <a:off x="312951" y="6628978"/>
            <a:ext cx="4068339" cy="355124"/>
          </a:xfrm>
          <a:prstGeom prst="rect">
            <a:avLst/>
          </a:prstGeom>
        </p:spPr>
        <p:txBody>
          <a:bodyPr vert="horz" lIns="94220" tIns="47111" rIns="94220" bIns="47111" rtlCol="0" anchor="b"/>
          <a:lstStyle>
            <a:lvl1pPr algn="l">
              <a:defRPr sz="1200"/>
            </a:lvl1pPr>
          </a:lstStyle>
          <a:p>
            <a:r>
              <a:rPr lang="en-US" sz="1000" dirty="0">
                <a:solidFill>
                  <a:srgbClr val="666666"/>
                </a:solidFill>
                <a:latin typeface="Arial" pitchFamily="34" charset="0"/>
                <a:cs typeface="Arial" pitchFamily="34" charset="0"/>
              </a:rPr>
              <a:t>Copyright </a:t>
            </a:r>
            <a:r>
              <a:rPr lang="en-US" altLang="ja-JP" sz="1000" dirty="0">
                <a:solidFill>
                  <a:srgbClr val="666666"/>
                </a:solidFill>
                <a:latin typeface="Arial" pitchFamily="34" charset="0"/>
                <a:cs typeface="Arial" pitchFamily="34" charset="0"/>
              </a:rPr>
              <a:t>© </a:t>
            </a:r>
            <a:r>
              <a:rPr lang="en-US" sz="1000" dirty="0">
                <a:solidFill>
                  <a:srgbClr val="666666"/>
                </a:solidFill>
                <a:latin typeface="Arial" pitchFamily="34" charset="0"/>
                <a:cs typeface="Arial" pitchFamily="34" charset="0"/>
              </a:rPr>
              <a:t>2018 Todd Little. All Rights Reserved.</a:t>
            </a:r>
          </a:p>
        </p:txBody>
      </p:sp>
      <p:sp>
        <p:nvSpPr>
          <p:cNvPr id="5" name="Slide Number Placeholder 4"/>
          <p:cNvSpPr>
            <a:spLocks noGrp="1"/>
          </p:cNvSpPr>
          <p:nvPr>
            <p:ph type="sldNum" sz="quarter" idx="3"/>
          </p:nvPr>
        </p:nvSpPr>
        <p:spPr>
          <a:xfrm>
            <a:off x="5007189" y="6628978"/>
            <a:ext cx="4068339" cy="355124"/>
          </a:xfrm>
          <a:prstGeom prst="rect">
            <a:avLst/>
          </a:prstGeom>
        </p:spPr>
        <p:txBody>
          <a:bodyPr vert="horz" lIns="94220" tIns="47111" rIns="94220" bIns="47111" rtlCol="0" anchor="b"/>
          <a:lstStyle>
            <a:lvl1pPr algn="r">
              <a:defRPr sz="1200"/>
            </a:lvl1pPr>
          </a:lstStyle>
          <a:p>
            <a:fld id="{7696AA7F-128A-4F96-90D9-798331F07881}" type="slidenum">
              <a:rPr lang="en-US" sz="1000">
                <a:solidFill>
                  <a:srgbClr val="666666"/>
                </a:solidFill>
                <a:latin typeface="Arial" pitchFamily="34" charset="0"/>
                <a:cs typeface="Arial" pitchFamily="34" charset="0"/>
              </a:rPr>
              <a:pPr/>
              <a:t>‹#›</a:t>
            </a:fld>
            <a:endParaRPr lang="en-US" sz="1000">
              <a:solidFill>
                <a:srgbClr val="666666"/>
              </a:solidFill>
              <a:latin typeface="Arial" pitchFamily="34" charset="0"/>
              <a:cs typeface="Arial" pitchFamily="34" charset="0"/>
            </a:endParaRPr>
          </a:p>
        </p:txBody>
      </p:sp>
    </p:spTree>
    <p:extLst>
      <p:ext uri="{BB962C8B-B14F-4D97-AF65-F5344CB8AC3E}">
        <p14:creationId xmlns:p14="http://schemas.microsoft.com/office/powerpoint/2010/main" val="48071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12951" y="118375"/>
            <a:ext cx="4068339" cy="355124"/>
          </a:xfrm>
          <a:prstGeom prst="rect">
            <a:avLst/>
          </a:prstGeom>
        </p:spPr>
        <p:txBody>
          <a:bodyPr vert="horz" lIns="94220" tIns="47111" rIns="94220" bIns="47111" rtlCol="0"/>
          <a:lstStyle>
            <a:lvl1pPr algn="l">
              <a:defRPr sz="1000">
                <a:solidFill>
                  <a:srgbClr val="666666"/>
                </a:solidFill>
              </a:defRPr>
            </a:lvl1pPr>
          </a:lstStyle>
          <a:p>
            <a:endParaRPr lang="en-US" dirty="0"/>
          </a:p>
        </p:txBody>
      </p:sp>
      <p:sp>
        <p:nvSpPr>
          <p:cNvPr id="3" name="Date Placeholder 2"/>
          <p:cNvSpPr>
            <a:spLocks noGrp="1"/>
          </p:cNvSpPr>
          <p:nvPr>
            <p:ph type="dt" idx="1"/>
          </p:nvPr>
        </p:nvSpPr>
        <p:spPr>
          <a:xfrm>
            <a:off x="5007189" y="118375"/>
            <a:ext cx="4068339" cy="355124"/>
          </a:xfrm>
          <a:prstGeom prst="rect">
            <a:avLst/>
          </a:prstGeom>
        </p:spPr>
        <p:txBody>
          <a:bodyPr vert="horz" lIns="94220" tIns="47111" rIns="94220" bIns="47111" rtlCol="0"/>
          <a:lstStyle>
            <a:lvl1pPr algn="r">
              <a:defRPr sz="1000">
                <a:solidFill>
                  <a:srgbClr val="666666"/>
                </a:solidFill>
              </a:defRPr>
            </a:lvl1pPr>
          </a:lstStyle>
          <a:p>
            <a:fld id="{4893E39E-9981-4D6A-B4AC-34D0BB6D3124}" type="datetimeFigureOut">
              <a:rPr lang="en-US" smtClean="0"/>
              <a:pPr/>
              <a:t>2/18/2020</a:t>
            </a:fld>
            <a:endParaRPr lang="en-US"/>
          </a:p>
        </p:txBody>
      </p:sp>
      <p:sp>
        <p:nvSpPr>
          <p:cNvPr id="4" name="Slide Image Placeholder 3"/>
          <p:cNvSpPr>
            <a:spLocks noGrp="1" noRot="1" noChangeAspect="1"/>
          </p:cNvSpPr>
          <p:nvPr>
            <p:ph type="sldImg" idx="2"/>
          </p:nvPr>
        </p:nvSpPr>
        <p:spPr>
          <a:xfrm>
            <a:off x="2919413" y="533400"/>
            <a:ext cx="3551237" cy="2663825"/>
          </a:xfrm>
          <a:prstGeom prst="rect">
            <a:avLst/>
          </a:prstGeom>
          <a:noFill/>
          <a:ln w="12700">
            <a:solidFill>
              <a:prstClr val="black"/>
            </a:solidFill>
          </a:ln>
        </p:spPr>
        <p:txBody>
          <a:bodyPr vert="horz" lIns="94220" tIns="47111" rIns="94220" bIns="47111" rtlCol="0" anchor="ctr"/>
          <a:lstStyle/>
          <a:p>
            <a:endParaRPr lang="en-US"/>
          </a:p>
        </p:txBody>
      </p:sp>
      <p:sp>
        <p:nvSpPr>
          <p:cNvPr id="5" name="Notes Placeholder 4"/>
          <p:cNvSpPr>
            <a:spLocks noGrp="1"/>
          </p:cNvSpPr>
          <p:nvPr>
            <p:ph type="body" sz="quarter" idx="3"/>
          </p:nvPr>
        </p:nvSpPr>
        <p:spPr>
          <a:xfrm>
            <a:off x="938848" y="3373678"/>
            <a:ext cx="7510780" cy="3196114"/>
          </a:xfrm>
          <a:prstGeom prst="rect">
            <a:avLst/>
          </a:prstGeom>
        </p:spPr>
        <p:txBody>
          <a:bodyPr vert="horz" lIns="94220" tIns="47111" rIns="94220" bIns="471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12951" y="6628978"/>
            <a:ext cx="4068339" cy="355124"/>
          </a:xfrm>
          <a:prstGeom prst="rect">
            <a:avLst/>
          </a:prstGeom>
        </p:spPr>
        <p:txBody>
          <a:bodyPr vert="horz" lIns="94220" tIns="47111" rIns="94220" bIns="47111" rtlCol="0" anchor="b"/>
          <a:lstStyle>
            <a:lvl1pPr algn="l">
              <a:defRPr sz="1000">
                <a:solidFill>
                  <a:srgbClr val="666666"/>
                </a:solidFill>
              </a:defRPr>
            </a:lvl1pPr>
          </a:lstStyle>
          <a:p>
            <a:endParaRPr lang="en-US"/>
          </a:p>
        </p:txBody>
      </p:sp>
      <p:sp>
        <p:nvSpPr>
          <p:cNvPr id="7" name="Slide Number Placeholder 6"/>
          <p:cNvSpPr>
            <a:spLocks noGrp="1"/>
          </p:cNvSpPr>
          <p:nvPr>
            <p:ph type="sldNum" sz="quarter" idx="5"/>
          </p:nvPr>
        </p:nvSpPr>
        <p:spPr>
          <a:xfrm>
            <a:off x="5007189" y="6628978"/>
            <a:ext cx="4068339" cy="355124"/>
          </a:xfrm>
          <a:prstGeom prst="rect">
            <a:avLst/>
          </a:prstGeom>
        </p:spPr>
        <p:txBody>
          <a:bodyPr vert="horz" lIns="94220" tIns="47111" rIns="94220" bIns="47111" rtlCol="0" anchor="b"/>
          <a:lstStyle>
            <a:lvl1pPr algn="r">
              <a:defRPr sz="1000">
                <a:solidFill>
                  <a:srgbClr val="666666"/>
                </a:solidFill>
              </a:defRPr>
            </a:lvl1pPr>
          </a:lstStyle>
          <a:p>
            <a:fld id="{02A32C17-A472-4774-AAA4-7C42DB4D94B6}" type="slidenum">
              <a:rPr lang="en-US" smtClean="0"/>
              <a:pPr/>
              <a:t>‹#›</a:t>
            </a:fld>
            <a:endParaRPr lang="en-US"/>
          </a:p>
        </p:txBody>
      </p:sp>
    </p:spTree>
    <p:extLst>
      <p:ext uri="{BB962C8B-B14F-4D97-AF65-F5344CB8AC3E}">
        <p14:creationId xmlns:p14="http://schemas.microsoft.com/office/powerpoint/2010/main" val="2292134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32C17-A472-4774-AAA4-7C42DB4D94B6}" type="slidenum">
              <a:rPr lang="en-US" smtClean="0"/>
              <a:pPr/>
              <a:t>1</a:t>
            </a:fld>
            <a:endParaRPr lang="en-US"/>
          </a:p>
        </p:txBody>
      </p:sp>
    </p:spTree>
    <p:extLst>
      <p:ext uri="{BB962C8B-B14F-4D97-AF65-F5344CB8AC3E}">
        <p14:creationId xmlns:p14="http://schemas.microsoft.com/office/powerpoint/2010/main" val="255619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68942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21</a:t>
            </a:fld>
            <a:endParaRPr lang="en-US" altLang="en-US" sz="1200"/>
          </a:p>
        </p:txBody>
      </p:sp>
    </p:spTree>
    <p:extLst>
      <p:ext uri="{BB962C8B-B14F-4D97-AF65-F5344CB8AC3E}">
        <p14:creationId xmlns:p14="http://schemas.microsoft.com/office/powerpoint/2010/main" val="276300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22</a:t>
            </a:fld>
            <a:endParaRPr lang="en-US" altLang="en-US" sz="1200"/>
          </a:p>
        </p:txBody>
      </p:sp>
    </p:spTree>
    <p:extLst>
      <p:ext uri="{BB962C8B-B14F-4D97-AF65-F5344CB8AC3E}">
        <p14:creationId xmlns:p14="http://schemas.microsoft.com/office/powerpoint/2010/main" val="557401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24</a:t>
            </a:fld>
            <a:endParaRPr lang="en-US" altLang="en-US" sz="1200"/>
          </a:p>
        </p:txBody>
      </p:sp>
    </p:spTree>
    <p:extLst>
      <p:ext uri="{BB962C8B-B14F-4D97-AF65-F5344CB8AC3E}">
        <p14:creationId xmlns:p14="http://schemas.microsoft.com/office/powerpoint/2010/main" val="3051909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27</a:t>
            </a:fld>
            <a:endParaRPr lang="en-US" altLang="en-US" sz="1200"/>
          </a:p>
        </p:txBody>
      </p:sp>
    </p:spTree>
    <p:extLst>
      <p:ext uri="{BB962C8B-B14F-4D97-AF65-F5344CB8AC3E}">
        <p14:creationId xmlns:p14="http://schemas.microsoft.com/office/powerpoint/2010/main" val="1029291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9 research projects for drive train</a:t>
            </a:r>
          </a:p>
          <a:p>
            <a:r>
              <a:rPr lang="en-US" sz="1200" kern="1200" dirty="0">
                <a:solidFill>
                  <a:schemeClr val="tx1"/>
                </a:solidFill>
                <a:effectLst/>
                <a:latin typeface="Arial" charset="0"/>
                <a:ea typeface="+mn-ea"/>
                <a:cs typeface="Arial" charset="0"/>
              </a:rPr>
              <a:t>1</a:t>
            </a:r>
            <a:r>
              <a:rPr lang="en-US" sz="1200" kern="1200" baseline="0" dirty="0">
                <a:solidFill>
                  <a:schemeClr val="tx1"/>
                </a:solidFill>
                <a:effectLst/>
                <a:latin typeface="Arial" charset="0"/>
                <a:ea typeface="+mn-ea"/>
                <a:cs typeface="Arial" charset="0"/>
              </a:rPr>
              <a:t> chassis – same hole for all 9 drive trains</a:t>
            </a:r>
          </a:p>
          <a:p>
            <a:r>
              <a:rPr lang="en-US" sz="1200" kern="1200" baseline="0" dirty="0">
                <a:solidFill>
                  <a:schemeClr val="tx1"/>
                </a:solidFill>
                <a:effectLst/>
                <a:latin typeface="Arial" charset="0"/>
                <a:ea typeface="+mn-ea"/>
                <a:cs typeface="Arial" charset="0"/>
              </a:rPr>
              <a:t>VOI from 9 research projects, VOF from chassis design</a:t>
            </a:r>
          </a:p>
          <a:p>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Contrast this with the development of the Prius. Toyota had 9 different research projects running to develop hybrid engine technologies. Normally they would choose a drivetrain first, and build a car around it. Instead Toyota decided to keep its options open, and designed the Prius with a hole in it for the drive train. The 9 research projects continued, and 9+ months after the Prius development project was started, a drive train was chosen. Toyota knew that this car needed a radically new drive train architecture. Instead of guessing and choosing one, they let all 9 research projects continue their work, and as they did, the best option for the car's engine became clear. So was 9 research projects a waste? No because each project was generating factual information about the options for hybrid engine design, information that Toyota engineering management needed to make an informed choice.</a:t>
            </a:r>
          </a:p>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28</a:t>
            </a:fld>
            <a:endParaRPr lang="en-US"/>
          </a:p>
        </p:txBody>
      </p:sp>
    </p:spTree>
    <p:extLst>
      <p:ext uri="{BB962C8B-B14F-4D97-AF65-F5344CB8AC3E}">
        <p14:creationId xmlns:p14="http://schemas.microsoft.com/office/powerpoint/2010/main" val="3334663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A33DA8-ED1C-48F8-9E9A-10FC1DB06F9C}" type="slidenum">
              <a:rPr lang="en-US" altLang="en-US"/>
              <a:pPr/>
              <a:t>31</a:t>
            </a:fld>
            <a:endParaRPr lang="en-US" altLang="en-US"/>
          </a:p>
        </p:txBody>
      </p:sp>
      <p:sp>
        <p:nvSpPr>
          <p:cNvPr id="158722" name="Rectangle 2"/>
          <p:cNvSpPr>
            <a:spLocks noGrp="1" noRot="1" noChangeAspect="1" noChangeArrowheads="1" noTextEdit="1"/>
          </p:cNvSpPr>
          <p:nvPr>
            <p:ph type="sldImg"/>
          </p:nvPr>
        </p:nvSpPr>
        <p:spPr>
          <a:xfrm>
            <a:off x="3095625" y="887413"/>
            <a:ext cx="3197225" cy="2397125"/>
          </a:xfrm>
          <a:ln/>
        </p:spPr>
      </p:sp>
      <p:sp>
        <p:nvSpPr>
          <p:cNvPr id="15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27237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25" y="887413"/>
            <a:ext cx="3197225" cy="2397125"/>
          </a:xfrm>
        </p:spPr>
      </p:sp>
      <p:sp>
        <p:nvSpPr>
          <p:cNvPr id="3" name="Notizenplatzhalter 2"/>
          <p:cNvSpPr>
            <a:spLocks noGrp="1"/>
          </p:cNvSpPr>
          <p:nvPr>
            <p:ph type="body" idx="1"/>
          </p:nvPr>
        </p:nvSpPr>
        <p:spPr/>
        <p:txBody>
          <a:bodyPr/>
          <a:lstStyle/>
          <a:p>
            <a:r>
              <a:rPr lang="en-US" dirty="0"/>
              <a:t>Walk the class through the Kanban practices.</a:t>
            </a:r>
          </a:p>
          <a:p>
            <a:endParaRPr lang="en-US" dirty="0"/>
          </a:p>
          <a:p>
            <a:pPr defTabSz="942289" eaLnBrk="0" fontAlgn="base" hangingPunct="0">
              <a:spcBef>
                <a:spcPct val="30000"/>
              </a:spcBef>
              <a:spcAft>
                <a:spcPct val="0"/>
              </a:spcAft>
              <a:defRPr/>
            </a:pPr>
            <a:r>
              <a:rPr lang="en-US" dirty="0"/>
              <a:t>There are 6 General Practices in the Kanban Method. [Walk</a:t>
            </a:r>
            <a:r>
              <a:rPr lang="en-US" baseline="0" dirty="0"/>
              <a:t> briefly through each of the 6 Practices. See David Anderson’s blog at http://</a:t>
            </a:r>
            <a:r>
              <a:rPr lang="en-US" baseline="0" dirty="0" err="1"/>
              <a:t>www.djaa.com</a:t>
            </a:r>
            <a:r>
              <a:rPr lang="en-US" baseline="0" dirty="0"/>
              <a:t>/principles-general-practices-</a:t>
            </a:r>
            <a:r>
              <a:rPr lang="en-US" baseline="0" dirty="0" err="1"/>
              <a:t>kanban</a:t>
            </a:r>
            <a:r>
              <a:rPr lang="en-US" baseline="0" dirty="0"/>
              <a:t>-method if you want help with how to explain]</a:t>
            </a:r>
            <a:endParaRPr lang="en-US" dirty="0"/>
          </a:p>
          <a:p>
            <a:endParaRPr lang="en-US" dirty="0"/>
          </a:p>
          <a:p>
            <a:r>
              <a:rPr lang="en-US" dirty="0"/>
              <a:t>Instead of using this slide, you can also create a flipchart with similar info etc.</a:t>
            </a:r>
          </a:p>
          <a:p>
            <a:r>
              <a:rPr lang="en-US" dirty="0"/>
              <a:t>You might revise this after the simulation.</a:t>
            </a:r>
          </a:p>
          <a:p>
            <a:endParaRPr lang="en-US" dirty="0"/>
          </a:p>
          <a:p>
            <a:endParaRPr lang="en-US"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35</a:t>
            </a:fld>
            <a:endParaRPr lang="en-US"/>
          </a:p>
        </p:txBody>
      </p:sp>
    </p:spTree>
    <p:extLst>
      <p:ext uri="{BB962C8B-B14F-4D97-AF65-F5344CB8AC3E}">
        <p14:creationId xmlns:p14="http://schemas.microsoft.com/office/powerpoint/2010/main" val="303690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Kanban gives you a PATTERN of 7 meetings / reviews and their interactions that helps you properly implement your feedback loops.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 will not need to understand or memorize all of them at this point. We will explore them step by step, so that you will have the full picture at the end of the class.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DO THE ARROWS MEAN? THEY SUGGEST FLOW OF COMMUNICATION THAT YOU MIGHT EXPECT TO SEE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Highlight the general type of information that is schematically represented by the arrows in the diagram.</a:t>
            </a:r>
          </a:p>
          <a:p>
            <a:r>
              <a:rPr lang="en-US" b="1" dirty="0">
                <a:solidFill>
                  <a:srgbClr val="5C3575"/>
                </a:solidFill>
              </a:rPr>
              <a:t>Information</a:t>
            </a:r>
            <a:r>
              <a:rPr lang="en-US" dirty="0"/>
              <a:t> delivered from one feedback mechanism to another. The information is considered for possible decisions.</a:t>
            </a:r>
          </a:p>
          <a:p>
            <a:r>
              <a:rPr lang="en-US" b="1" dirty="0">
                <a:solidFill>
                  <a:srgbClr val="5C3575"/>
                </a:solidFill>
              </a:rPr>
              <a:t>Actions and Decisions </a:t>
            </a:r>
            <a:r>
              <a:rPr lang="en-US" dirty="0"/>
              <a:t>made at one meeting that will have a direct effect on data reviewed, capability observed and discussions held in other meetings.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46</a:t>
            </a:fld>
            <a:endParaRPr lang="en-US"/>
          </a:p>
        </p:txBody>
      </p:sp>
    </p:spTree>
    <p:extLst>
      <p:ext uri="{BB962C8B-B14F-4D97-AF65-F5344CB8AC3E}">
        <p14:creationId xmlns:p14="http://schemas.microsoft.com/office/powerpoint/2010/main" val="2457791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cs typeface="Arial" panose="020B0604020202020204" pitchFamily="34" charset="0"/>
              </a:defRPr>
            </a:lvl1pPr>
            <a:lvl2pPr marL="755650" indent="-290513" defTabSz="930275">
              <a:spcBef>
                <a:spcPct val="30000"/>
              </a:spcBef>
              <a:defRPr sz="1200">
                <a:solidFill>
                  <a:schemeClr val="tx1"/>
                </a:solidFill>
                <a:latin typeface="Times New Roman" panose="02020603050405020304" pitchFamily="18" charset="0"/>
                <a:cs typeface="Arial" panose="020B0604020202020204" pitchFamily="34" charset="0"/>
              </a:defRPr>
            </a:lvl2pPr>
            <a:lvl3pPr marL="1163638" indent="-231775" defTabSz="930275">
              <a:spcBef>
                <a:spcPct val="30000"/>
              </a:spcBef>
              <a:defRPr sz="1200">
                <a:solidFill>
                  <a:schemeClr val="tx1"/>
                </a:solidFill>
                <a:latin typeface="Times New Roman" panose="02020603050405020304" pitchFamily="18" charset="0"/>
                <a:cs typeface="Arial" panose="020B0604020202020204" pitchFamily="34" charset="0"/>
              </a:defRPr>
            </a:lvl3pPr>
            <a:lvl4pPr marL="1628775" indent="-231775" defTabSz="930275">
              <a:spcBef>
                <a:spcPct val="30000"/>
              </a:spcBef>
              <a:defRPr sz="1200">
                <a:solidFill>
                  <a:schemeClr val="tx1"/>
                </a:solidFill>
                <a:latin typeface="Times New Roman" panose="02020603050405020304" pitchFamily="18" charset="0"/>
                <a:cs typeface="Arial" panose="020B0604020202020204" pitchFamily="34" charset="0"/>
              </a:defRPr>
            </a:lvl4pPr>
            <a:lvl5pPr marL="2095500" indent="-231775" defTabSz="930275">
              <a:spcBef>
                <a:spcPct val="30000"/>
              </a:spcBef>
              <a:defRPr sz="1200">
                <a:solidFill>
                  <a:schemeClr val="tx1"/>
                </a:solidFill>
                <a:latin typeface="Times New Roman" panose="02020603050405020304" pitchFamily="18" charset="0"/>
                <a:cs typeface="Arial" panose="020B0604020202020204" pitchFamily="34" charset="0"/>
              </a:defRPr>
            </a:lvl5pPr>
            <a:lvl6pPr marL="25527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099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671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243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32A7C3A3-CEB5-422F-83E1-4058118B9857}" type="slidenum">
              <a:rPr lang="en-US" altLang="en-US" sz="1300" smtClean="0">
                <a:latin typeface="Arial" panose="020B0604020202020204" pitchFamily="34" charset="0"/>
              </a:rPr>
              <a:pPr>
                <a:spcBef>
                  <a:spcPct val="0"/>
                </a:spcBef>
              </a:pPr>
              <a:t>47</a:t>
            </a:fld>
            <a:endParaRPr lang="en-US" altLang="en-US" sz="1300">
              <a:latin typeface="Arial" panose="020B0604020202020204" pitchFamily="34" charset="0"/>
            </a:endParaRPr>
          </a:p>
        </p:txBody>
      </p:sp>
    </p:spTree>
    <p:extLst>
      <p:ext uri="{BB962C8B-B14F-4D97-AF65-F5344CB8AC3E}">
        <p14:creationId xmlns:p14="http://schemas.microsoft.com/office/powerpoint/2010/main" val="273222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894D0A5C-6B8D-8740-ACDD-A40F7FCA9420}" type="slidenum">
              <a:rPr lang="en-US" smtClean="0"/>
              <a:pPr/>
              <a:t>3</a:t>
            </a:fld>
            <a:endParaRPr lang="en-US"/>
          </a:p>
        </p:txBody>
      </p:sp>
    </p:spTree>
    <p:extLst>
      <p:ext uri="{BB962C8B-B14F-4D97-AF65-F5344CB8AC3E}">
        <p14:creationId xmlns:p14="http://schemas.microsoft.com/office/powerpoint/2010/main" val="416366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50</a:t>
            </a:fld>
            <a:endParaRPr lang="en-US"/>
          </a:p>
        </p:txBody>
      </p:sp>
    </p:spTree>
    <p:extLst>
      <p:ext uri="{BB962C8B-B14F-4D97-AF65-F5344CB8AC3E}">
        <p14:creationId xmlns:p14="http://schemas.microsoft.com/office/powerpoint/2010/main" val="3476985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4a72be6a84_3_19:notes"/>
          <p:cNvSpPr txBox="1">
            <a:spLocks noGrp="1"/>
          </p:cNvSpPr>
          <p:nvPr>
            <p:ph type="body" idx="1"/>
          </p:nvPr>
        </p:nvSpPr>
        <p:spPr>
          <a:xfrm>
            <a:off x="938848" y="3373676"/>
            <a:ext cx="7510780" cy="3196114"/>
          </a:xfrm>
          <a:prstGeom prst="rect">
            <a:avLst/>
          </a:prstGeom>
        </p:spPr>
        <p:txBody>
          <a:bodyPr spcFirstLastPara="1" wrap="square" lIns="89594" tIns="89594" rIns="89594" bIns="89594" anchor="t" anchorCtr="0">
            <a:noAutofit/>
          </a:bodyPr>
          <a:lstStyle/>
          <a:p>
            <a:endParaRPr/>
          </a:p>
        </p:txBody>
      </p:sp>
      <p:sp>
        <p:nvSpPr>
          <p:cNvPr id="657" name="Google Shape;657;g4a72be6a84_3_19:notes"/>
          <p:cNvSpPr>
            <a:spLocks noGrp="1" noRot="1" noChangeAspect="1"/>
          </p:cNvSpPr>
          <p:nvPr>
            <p:ph type="sldImg" idx="2"/>
          </p:nvPr>
        </p:nvSpPr>
        <p:spPr>
          <a:xfrm>
            <a:off x="2919413" y="534988"/>
            <a:ext cx="3549650" cy="2662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9:notes"/>
          <p:cNvSpPr txBox="1">
            <a:spLocks noGrp="1"/>
          </p:cNvSpPr>
          <p:nvPr>
            <p:ph type="body" idx="1"/>
          </p:nvPr>
        </p:nvSpPr>
        <p:spPr>
          <a:xfrm>
            <a:off x="938848" y="3418066"/>
            <a:ext cx="7510780" cy="2796600"/>
          </a:xfrm>
          <a:prstGeom prst="rect">
            <a:avLst/>
          </a:prstGeom>
        </p:spPr>
        <p:txBody>
          <a:bodyPr spcFirstLastPara="1" wrap="square" lIns="91420" tIns="91420" rIns="91420" bIns="91420" anchor="t" anchorCtr="0">
            <a:noAutofit/>
          </a:bodyPr>
          <a:lstStyle/>
          <a:p>
            <a:endParaRPr/>
          </a:p>
        </p:txBody>
      </p:sp>
      <p:sp>
        <p:nvSpPr>
          <p:cNvPr id="1078" name="Google Shape;1078;p19:notes"/>
          <p:cNvSpPr>
            <a:spLocks noGrp="1" noRot="1" noChangeAspect="1"/>
          </p:cNvSpPr>
          <p:nvPr>
            <p:ph type="sldImg" idx="2"/>
          </p:nvPr>
        </p:nvSpPr>
        <p:spPr>
          <a:xfrm>
            <a:off x="3095625" y="887413"/>
            <a:ext cx="3197225" cy="2397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4aaeb8cf84_0_9:notes"/>
          <p:cNvSpPr>
            <a:spLocks noGrp="1" noRot="1" noChangeAspect="1"/>
          </p:cNvSpPr>
          <p:nvPr>
            <p:ph type="sldImg" idx="2"/>
          </p:nvPr>
        </p:nvSpPr>
        <p:spPr>
          <a:xfrm>
            <a:off x="3095625" y="887413"/>
            <a:ext cx="3197225" cy="2397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4aaeb8cf84_0_9:notes"/>
          <p:cNvSpPr txBox="1">
            <a:spLocks noGrp="1"/>
          </p:cNvSpPr>
          <p:nvPr>
            <p:ph type="body" idx="1"/>
          </p:nvPr>
        </p:nvSpPr>
        <p:spPr>
          <a:xfrm>
            <a:off x="938848" y="3418066"/>
            <a:ext cx="7510780" cy="2796716"/>
          </a:xfrm>
          <a:prstGeom prst="rect">
            <a:avLst/>
          </a:prstGeom>
        </p:spPr>
        <p:txBody>
          <a:bodyPr spcFirstLastPara="1" wrap="square" lIns="91420" tIns="91420" rIns="91420" bIns="91420" anchor="t" anchorCtr="0">
            <a:noAutofit/>
          </a:bodyPr>
          <a:lstStyle/>
          <a:p>
            <a:endParaRPr/>
          </a:p>
        </p:txBody>
      </p:sp>
      <p:sp>
        <p:nvSpPr>
          <p:cNvPr id="794" name="Google Shape;794;g4aaeb8cf84_0_9:notes"/>
          <p:cNvSpPr txBox="1">
            <a:spLocks noGrp="1"/>
          </p:cNvSpPr>
          <p:nvPr>
            <p:ph type="sldNum" idx="12"/>
          </p:nvPr>
        </p:nvSpPr>
        <p:spPr>
          <a:xfrm>
            <a:off x="5317962" y="6746119"/>
            <a:ext cx="4068339" cy="356290"/>
          </a:xfrm>
          <a:prstGeom prst="rect">
            <a:avLst/>
          </a:prstGeom>
        </p:spPr>
        <p:txBody>
          <a:bodyPr spcFirstLastPara="1" wrap="square" lIns="91420" tIns="45697" rIns="91420" bIns="45697" anchor="b" anchorCtr="0">
            <a:noAutofit/>
          </a:bodyPr>
          <a:lstStyle/>
          <a:p>
            <a:pPr>
              <a:buClr>
                <a:srgbClr val="000000"/>
              </a:buClr>
            </a:pPr>
            <a:fld id="{00000000-1234-1234-1234-123412341234}" type="slidenum">
              <a:rPr lang="en-US"/>
              <a:pPr>
                <a:buClr>
                  <a:srgbClr val="000000"/>
                </a:buClr>
              </a:pPr>
              <a:t>53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7</a:t>
            </a:fld>
            <a:endParaRPr lang="en-US" altLang="en-US" sz="1200"/>
          </a:p>
        </p:txBody>
      </p:sp>
    </p:spTree>
    <p:extLst>
      <p:ext uri="{BB962C8B-B14F-4D97-AF65-F5344CB8AC3E}">
        <p14:creationId xmlns:p14="http://schemas.microsoft.com/office/powerpoint/2010/main" val="1204413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100">
                <a:solidFill>
                  <a:schemeClr val="tx1"/>
                </a:solidFill>
                <a:latin typeface="Times New Roman" panose="02020603050405020304" pitchFamily="18" charset="0"/>
              </a:defRPr>
            </a:lvl1pPr>
            <a:lvl2pPr marL="765610" indent="-294465" eaLnBrk="0" hangingPunct="0">
              <a:defRPr sz="2100">
                <a:solidFill>
                  <a:schemeClr val="tx1"/>
                </a:solidFill>
                <a:latin typeface="Times New Roman" panose="02020603050405020304" pitchFamily="18" charset="0"/>
              </a:defRPr>
            </a:lvl2pPr>
            <a:lvl3pPr marL="1177862" indent="-235572" eaLnBrk="0" hangingPunct="0">
              <a:defRPr sz="2100">
                <a:solidFill>
                  <a:schemeClr val="tx1"/>
                </a:solidFill>
                <a:latin typeface="Times New Roman" panose="02020603050405020304" pitchFamily="18" charset="0"/>
              </a:defRPr>
            </a:lvl3pPr>
            <a:lvl4pPr marL="1649006" indent="-235572" eaLnBrk="0" hangingPunct="0">
              <a:defRPr sz="2100">
                <a:solidFill>
                  <a:schemeClr val="tx1"/>
                </a:solidFill>
                <a:latin typeface="Times New Roman" panose="02020603050405020304" pitchFamily="18" charset="0"/>
              </a:defRPr>
            </a:lvl4pPr>
            <a:lvl5pPr marL="2120151" indent="-235572" eaLnBrk="0" hangingPunct="0">
              <a:defRPr sz="2100">
                <a:solidFill>
                  <a:schemeClr val="tx1"/>
                </a:solidFill>
                <a:latin typeface="Times New Roman" panose="02020603050405020304" pitchFamily="18" charset="0"/>
              </a:defRPr>
            </a:lvl5pPr>
            <a:lvl6pPr marL="2591295" indent="-235572" eaLnBrk="0" fontAlgn="base" hangingPunct="0">
              <a:spcBef>
                <a:spcPct val="0"/>
              </a:spcBef>
              <a:spcAft>
                <a:spcPct val="0"/>
              </a:spcAft>
              <a:defRPr sz="2100">
                <a:solidFill>
                  <a:schemeClr val="tx1"/>
                </a:solidFill>
                <a:latin typeface="Times New Roman" panose="02020603050405020304" pitchFamily="18" charset="0"/>
              </a:defRPr>
            </a:lvl6pPr>
            <a:lvl7pPr marL="3062440" indent="-235572" eaLnBrk="0" fontAlgn="base" hangingPunct="0">
              <a:spcBef>
                <a:spcPct val="0"/>
              </a:spcBef>
              <a:spcAft>
                <a:spcPct val="0"/>
              </a:spcAft>
              <a:defRPr sz="2100">
                <a:solidFill>
                  <a:schemeClr val="tx1"/>
                </a:solidFill>
                <a:latin typeface="Times New Roman" panose="02020603050405020304" pitchFamily="18" charset="0"/>
              </a:defRPr>
            </a:lvl7pPr>
            <a:lvl8pPr marL="3533585" indent="-235572" eaLnBrk="0" fontAlgn="base" hangingPunct="0">
              <a:spcBef>
                <a:spcPct val="0"/>
              </a:spcBef>
              <a:spcAft>
                <a:spcPct val="0"/>
              </a:spcAft>
              <a:defRPr sz="2100">
                <a:solidFill>
                  <a:schemeClr val="tx1"/>
                </a:solidFill>
                <a:latin typeface="Times New Roman" panose="02020603050405020304" pitchFamily="18" charset="0"/>
              </a:defRPr>
            </a:lvl8pPr>
            <a:lvl9pPr marL="4004729" indent="-235572" eaLnBrk="0" fontAlgn="base" hangingPunct="0">
              <a:spcBef>
                <a:spcPct val="0"/>
              </a:spcBef>
              <a:spcAft>
                <a:spcPct val="0"/>
              </a:spcAft>
              <a:defRPr sz="2100">
                <a:solidFill>
                  <a:schemeClr val="tx1"/>
                </a:solidFill>
                <a:latin typeface="Times New Roman" panose="02020603050405020304" pitchFamily="18" charset="0"/>
              </a:defRPr>
            </a:lvl9pPr>
          </a:lstStyle>
          <a:p>
            <a:pPr eaLnBrk="1" hangingPunct="1"/>
            <a:fld id="{084AF55C-479E-4DE3-BD16-9A524F554FFE}" type="slidenum">
              <a:rPr lang="en-US" altLang="en-US" sz="1200"/>
              <a:pPr eaLnBrk="1" hangingPunct="1"/>
              <a:t>8</a:t>
            </a:fld>
            <a:endParaRPr lang="en-US" altLang="en-US" sz="1200"/>
          </a:p>
        </p:txBody>
      </p:sp>
    </p:spTree>
    <p:extLst>
      <p:ext uri="{BB962C8B-B14F-4D97-AF65-F5344CB8AC3E}">
        <p14:creationId xmlns:p14="http://schemas.microsoft.com/office/powerpoint/2010/main" val="421912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869040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998139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79293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084734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3095625" y="887413"/>
            <a:ext cx="3197225" cy="2397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282025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19856" y="3886200"/>
            <a:ext cx="4709160" cy="53035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Line 25"/>
          <p:cNvSpPr>
            <a:spLocks noChangeShapeType="1"/>
          </p:cNvSpPr>
          <p:nvPr userDrawn="1"/>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Title 8"/>
          <p:cNvSpPr>
            <a:spLocks noGrp="1"/>
          </p:cNvSpPr>
          <p:nvPr>
            <p:ph type="title"/>
          </p:nvPr>
        </p:nvSpPr>
        <p:spPr>
          <a:xfrm>
            <a:off x="3419856" y="2651760"/>
            <a:ext cx="4709160" cy="1371600"/>
          </a:xfrm>
        </p:spPr>
        <p:txBody>
          <a:bodyPr anchor="ctr"/>
          <a:lstStyle/>
          <a:p>
            <a:r>
              <a:rPr lang="en-US" dirty="0"/>
              <a:t>Click to edit Master title style</a:t>
            </a:r>
          </a:p>
        </p:txBody>
      </p:sp>
      <p:sp>
        <p:nvSpPr>
          <p:cNvPr id="11" name="Line 26"/>
          <p:cNvSpPr>
            <a:spLocks noChangeShapeType="1"/>
          </p:cNvSpPr>
          <p:nvPr userDrawn="1"/>
        </p:nvSpPr>
        <p:spPr bwMode="auto">
          <a:xfrm>
            <a:off x="0" y="5788025"/>
            <a:ext cx="9144000" cy="0"/>
          </a:xfrm>
          <a:prstGeom prst="line">
            <a:avLst/>
          </a:prstGeom>
          <a:noFill/>
          <a:ln w="6350">
            <a:solidFill>
              <a:schemeClr val="accent1"/>
            </a:solidFill>
            <a:round/>
            <a:headEnd/>
            <a:tailEnd/>
          </a:ln>
        </p:spPr>
        <p:txBody>
          <a:bodyPr/>
          <a:lstStyle/>
          <a:p>
            <a:endParaRPr lang="en-US"/>
          </a:p>
        </p:txBody>
      </p:sp>
      <p:pic>
        <p:nvPicPr>
          <p:cNvPr id="7" name="Picture 2" descr="https://photos-2.dropbox.com/t/2/AADOihoZ_0xVAEpJpok365_5-gLdMzWA_y6x_Kx_98XfeQ/12/24004896/jpeg/32x32/3/1515812400/0/2/LKI-logo-horiz.jpg/EL6YxCAYmCQgBygH/evFAsdlYrgmKNQEN5GQQC0ejECk7J-98HrqAOEsVvz8?dl=0&amp;size=32x32&amp;size_mode=5">
            <a:extLst>
              <a:ext uri="{FF2B5EF4-FFF2-40B4-BE49-F238E27FC236}">
                <a16:creationId xmlns:a16="http://schemas.microsoft.com/office/drawing/2014/main" id="{BA664F25-93C8-4130-9FE7-7676A98C958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1544479"/>
            <a:ext cx="3745009" cy="929640"/>
          </a:xfrm>
          <a:prstGeom prst="rect">
            <a:avLst/>
          </a:prstGeom>
          <a:noFill/>
          <a:ln>
            <a:noFill/>
          </a:ln>
          <a:extLst>
            <a:ext uri="{909E8E84-426E-40dd-AFC4-6F175D3DCCD1}">
              <a14:hiddenFill xmlns:a14="http://schemas.microsoft.com/office/drawing/2010/main" xmlns="">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8" name="Footer Placeholder 7"/>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lIns="365760"/>
          <a:lstStyle/>
          <a:p>
            <a:r>
              <a:rPr lang="en-US" dirty="0"/>
              <a:t>Click to edit Master title style</a:t>
            </a:r>
          </a:p>
        </p:txBody>
      </p:sp>
      <p:sp>
        <p:nvSpPr>
          <p:cNvPr id="3" name="Footer Placeholder 2"/>
          <p:cNvSpPr>
            <a:spLocks noGrp="1"/>
          </p:cNvSpPr>
          <p:nvPr>
            <p:ph type="ftr" sz="quarter" idx="10"/>
          </p:nvPr>
        </p:nvSpPr>
        <p:spPr>
          <a:xfrm>
            <a:off x="219456" y="6665976"/>
            <a:ext cx="2895600" cy="210312"/>
          </a:xfrm>
          <a:prstGeom prst="rect">
            <a:avLst/>
          </a:prstGeom>
        </p:spPr>
        <p:txBody>
          <a:bodyPr/>
          <a:lstStyle/>
          <a:p>
            <a:endParaRPr lang="en-US" dirty="0"/>
          </a:p>
        </p:txBody>
      </p:sp>
      <p:sp>
        <p:nvSpPr>
          <p:cNvPr id="4" name="Slide Number Placeholder 3"/>
          <p:cNvSpPr>
            <a:spLocks noGrp="1"/>
          </p:cNvSpPr>
          <p:nvPr>
            <p:ph type="sldNum" sz="quarter" idx="11"/>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5" name="Text Placeholder 2"/>
          <p:cNvSpPr>
            <a:spLocks noGrp="1"/>
          </p:cNvSpPr>
          <p:nvPr>
            <p:ph idx="1"/>
          </p:nvPr>
        </p:nvSpPr>
        <p:spPr>
          <a:xfrm>
            <a:off x="219456" y="1353312"/>
            <a:ext cx="8275320" cy="48554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562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400800" cy="1295400"/>
          </a:xfrm>
        </p:spPr>
        <p:txBody>
          <a:bodyPr/>
          <a:lstStyle/>
          <a:p>
            <a:r>
              <a:rPr lang="en-US"/>
              <a:t>Click to edit Master title style</a:t>
            </a:r>
          </a:p>
        </p:txBody>
      </p:sp>
      <p:sp>
        <p:nvSpPr>
          <p:cNvPr id="3" name="Table Placeholder 2"/>
          <p:cNvSpPr>
            <a:spLocks noGrp="1"/>
          </p:cNvSpPr>
          <p:nvPr>
            <p:ph type="tbl" idx="1"/>
          </p:nvPr>
        </p:nvSpPr>
        <p:spPr>
          <a:xfrm>
            <a:off x="0" y="1295400"/>
            <a:ext cx="9144000" cy="5105400"/>
          </a:xfrm>
        </p:spPr>
        <p:txBody>
          <a:bodyPr/>
          <a:lstStyle/>
          <a:p>
            <a:pPr lvl="0"/>
            <a:endParaRPr lang="en-US" noProof="0"/>
          </a:p>
        </p:txBody>
      </p:sp>
      <p:sp>
        <p:nvSpPr>
          <p:cNvPr id="4" name="Footer Placeholder 3"/>
          <p:cNvSpPr>
            <a:spLocks noGrp="1"/>
          </p:cNvSpPr>
          <p:nvPr>
            <p:ph type="ftr" sz="quarter" idx="10"/>
          </p:nvPr>
        </p:nvSpPr>
        <p:spPr>
          <a:xfrm>
            <a:off x="219456" y="6665976"/>
            <a:ext cx="2895600" cy="210312"/>
          </a:xfrm>
          <a:prstGeom prst="rect">
            <a:avLst/>
          </a:prstGeom>
        </p:spPr>
        <p:txBody>
          <a:bodyPr/>
          <a:lstStyle>
            <a:lvl1pPr algn="ctr">
              <a:spcAft>
                <a:spcPct val="30000"/>
              </a:spcAft>
              <a:defRPr sz="1000" b="1">
                <a:solidFill>
                  <a:srgbClr val="3333CC"/>
                </a:solidFill>
                <a:latin typeface="Verdana" panose="020B0604030504040204" pitchFamily="34" charset="0"/>
              </a:defRPr>
            </a:lvl1pPr>
          </a:lstStyle>
          <a:p>
            <a:pPr algn="l">
              <a:spcAft>
                <a:spcPct val="0"/>
              </a:spcAft>
              <a:defRPr/>
            </a:pPr>
            <a:endParaRPr lang="en-US" altLang="en-US" sz="1600" b="0">
              <a:solidFill>
                <a:srgbClr val="D5D5FF"/>
              </a:solidFill>
              <a:latin typeface="+mn-lt"/>
            </a:endParaRPr>
          </a:p>
          <a:p>
            <a:pPr algn="l">
              <a:spcAft>
                <a:spcPct val="0"/>
              </a:spcAft>
              <a:defRPr/>
            </a:pPr>
            <a:endParaRPr lang="en-US" altLang="en-US" sz="1600" b="0">
              <a:solidFill>
                <a:srgbClr val="D5D5FF"/>
              </a:solidFill>
              <a:latin typeface="+mn-lt"/>
            </a:endParaRPr>
          </a:p>
          <a:p>
            <a:pPr>
              <a:defRPr/>
            </a:pPr>
            <a:endParaRPr lang="en-US" altLang="en-US" sz="1400">
              <a:solidFill>
                <a:srgbClr val="8EA3FA"/>
              </a:solidFill>
            </a:endParaRPr>
          </a:p>
          <a:p>
            <a:pPr>
              <a:defRPr/>
            </a:pPr>
            <a:endParaRPr lang="en-US" altLang="en-US" b="0">
              <a:latin typeface="Arial" panose="020B0604020202020204" pitchFamily="34" charset="0"/>
            </a:endParaRPr>
          </a:p>
        </p:txBody>
      </p:sp>
    </p:spTree>
    <p:extLst>
      <p:ext uri="{BB962C8B-B14F-4D97-AF65-F5344CB8AC3E}">
        <p14:creationId xmlns:p14="http://schemas.microsoft.com/office/powerpoint/2010/main" val="376441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ebSite Background-NO LOGO">
  <p:cSld name="WebSite Background-NO LOGO">
    <p:spTree>
      <p:nvGrpSpPr>
        <p:cNvPr id="1" name="Shape 248"/>
        <p:cNvGrpSpPr/>
        <p:nvPr/>
      </p:nvGrpSpPr>
      <p:grpSpPr>
        <a:xfrm>
          <a:off x="0" y="0"/>
          <a:ext cx="0" cy="0"/>
          <a:chOff x="0" y="0"/>
          <a:chExt cx="0" cy="0"/>
        </a:xfrm>
      </p:grpSpPr>
      <p:pic>
        <p:nvPicPr>
          <p:cNvPr id="249" name="Google Shape;249;p35" descr="bg-banner-1024x685.png"/>
          <p:cNvPicPr preferRelativeResize="0"/>
          <p:nvPr/>
        </p:nvPicPr>
        <p:blipFill rotWithShape="1">
          <a:blip r:embed="rId2">
            <a:alphaModFix/>
          </a:blip>
          <a:srcRect t="7990" b="7990"/>
          <a:stretch/>
        </p:blipFill>
        <p:spPr>
          <a:xfrm>
            <a:off x="-7231" y="-1"/>
            <a:ext cx="9151200" cy="6858000"/>
          </a:xfrm>
          <a:prstGeom prst="rect">
            <a:avLst/>
          </a:prstGeom>
          <a:noFill/>
          <a:ln>
            <a:noFill/>
          </a:ln>
        </p:spPr>
      </p:pic>
      <p:pic>
        <p:nvPicPr>
          <p:cNvPr id="250" name="Google Shape;250;p35" descr="Synerzip-white-noTag-small.png"/>
          <p:cNvPicPr preferRelativeResize="0"/>
          <p:nvPr/>
        </p:nvPicPr>
        <p:blipFill rotWithShape="1">
          <a:blip r:embed="rId3">
            <a:alphaModFix/>
          </a:blip>
          <a:srcRect/>
          <a:stretch/>
        </p:blipFill>
        <p:spPr>
          <a:xfrm>
            <a:off x="7323698" y="132262"/>
            <a:ext cx="1644975" cy="324939"/>
          </a:xfrm>
          <a:prstGeom prst="rect">
            <a:avLst/>
          </a:prstGeom>
          <a:noFill/>
          <a:ln>
            <a:noFill/>
          </a:ln>
        </p:spPr>
      </p:pic>
    </p:spTree>
    <p:extLst>
      <p:ext uri="{BB962C8B-B14F-4D97-AF65-F5344CB8AC3E}">
        <p14:creationId xmlns:p14="http://schemas.microsoft.com/office/powerpoint/2010/main" val="2880809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Arrows-NO LOGO">
  <p:cSld name="Three Arrows-NO LOGO">
    <p:spTree>
      <p:nvGrpSpPr>
        <p:cNvPr id="1" name="Shape 252"/>
        <p:cNvGrpSpPr/>
        <p:nvPr/>
      </p:nvGrpSpPr>
      <p:grpSpPr>
        <a:xfrm>
          <a:off x="0" y="0"/>
          <a:ext cx="0" cy="0"/>
          <a:chOff x="0" y="0"/>
          <a:chExt cx="0" cy="0"/>
        </a:xfrm>
      </p:grpSpPr>
      <p:pic>
        <p:nvPicPr>
          <p:cNvPr id="253" name="Google Shape;253;p36" descr="Three-Arrows.png"/>
          <p:cNvPicPr preferRelativeResize="0"/>
          <p:nvPr/>
        </p:nvPicPr>
        <p:blipFill rotWithShape="1">
          <a:blip r:embed="rId2">
            <a:alphaModFix/>
          </a:blip>
          <a:srcRect/>
          <a:stretch/>
        </p:blipFill>
        <p:spPr>
          <a:xfrm>
            <a:off x="4365693" y="4031497"/>
            <a:ext cx="4800599" cy="2854500"/>
          </a:xfrm>
          <a:prstGeom prst="rect">
            <a:avLst/>
          </a:prstGeom>
          <a:noFill/>
          <a:ln>
            <a:noFill/>
          </a:ln>
        </p:spPr>
      </p:pic>
    </p:spTree>
    <p:extLst>
      <p:ext uri="{BB962C8B-B14F-4D97-AF65-F5344CB8AC3E}">
        <p14:creationId xmlns:p14="http://schemas.microsoft.com/office/powerpoint/2010/main" val="3227463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ck Background-NO LOG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1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606722" y="1065155"/>
            <a:ext cx="6315501" cy="1799796"/>
          </a:xfrm>
        </p:spPr>
        <p:txBody>
          <a:bodyPr/>
          <a:lstStyle>
            <a:lvl1pPr algn="l">
              <a:defRPr>
                <a:solidFill>
                  <a:srgbClr val="714989"/>
                </a:solidFill>
              </a:defRPr>
            </a:lvl1pPr>
          </a:lstStyle>
          <a:p>
            <a:r>
              <a:rPr lang="pl-PL" dirty="0"/>
              <a:t>Kliknij, aby edytować styl</a:t>
            </a:r>
          </a:p>
        </p:txBody>
      </p:sp>
      <p:sp>
        <p:nvSpPr>
          <p:cNvPr id="3" name="Podtytuł 2"/>
          <p:cNvSpPr>
            <a:spLocks noGrp="1"/>
          </p:cNvSpPr>
          <p:nvPr>
            <p:ph type="subTitle" idx="1"/>
          </p:nvPr>
        </p:nvSpPr>
        <p:spPr>
          <a:xfrm>
            <a:off x="615595" y="4268337"/>
            <a:ext cx="8337336"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
        <p:nvSpPr>
          <p:cNvPr id="6" name="TextBox 5"/>
          <p:cNvSpPr txBox="1"/>
          <p:nvPr userDrawn="1"/>
        </p:nvSpPr>
        <p:spPr>
          <a:xfrm>
            <a:off x="651165" y="2678250"/>
            <a:ext cx="1708312" cy="276999"/>
          </a:xfrm>
          <a:prstGeom prst="rect">
            <a:avLst/>
          </a:prstGeom>
          <a:noFill/>
        </p:spPr>
        <p:txBody>
          <a:bodyPr wrap="square" rtlCol="0">
            <a:spAutoFit/>
          </a:bodyPr>
          <a:lstStyle/>
          <a:p>
            <a:pPr algn="ctr"/>
            <a:r>
              <a:rPr lang="en-US" sz="1200" b="1" dirty="0">
                <a:solidFill>
                  <a:prstClr val="black"/>
                </a:solidFill>
              </a:rPr>
              <a:t>Certified Training</a:t>
            </a:r>
          </a:p>
        </p:txBody>
      </p:sp>
      <p:pic>
        <p:nvPicPr>
          <p:cNvPr id="7" name="Picture 6">
            <a:extLst>
              <a:ext uri="{FF2B5EF4-FFF2-40B4-BE49-F238E27FC236}">
                <a16:creationId xmlns:a16="http://schemas.microsoft.com/office/drawing/2014/main" id="{151CC4CA-F706-483C-8B79-5858EF2112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069" y="5475888"/>
            <a:ext cx="1277390" cy="1277007"/>
          </a:xfrm>
          <a:prstGeom prst="rect">
            <a:avLst/>
          </a:prstGeom>
        </p:spPr>
      </p:pic>
    </p:spTree>
    <p:extLst>
      <p:ext uri="{BB962C8B-B14F-4D97-AF65-F5344CB8AC3E}">
        <p14:creationId xmlns:p14="http://schemas.microsoft.com/office/powerpoint/2010/main" val="834492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y Heading">
    <p:spTree>
      <p:nvGrpSpPr>
        <p:cNvPr id="1" name=""/>
        <p:cNvGrpSpPr/>
        <p:nvPr/>
      </p:nvGrpSpPr>
      <p:grpSpPr>
        <a:xfrm>
          <a:off x="0" y="0"/>
          <a:ext cx="0" cy="0"/>
          <a:chOff x="0" y="0"/>
          <a:chExt cx="0" cy="0"/>
        </a:xfrm>
      </p:grpSpPr>
      <p:sp>
        <p:nvSpPr>
          <p:cNvPr id="4" name="Rectangle 3"/>
          <p:cNvSpPr/>
          <p:nvPr userDrawn="1"/>
        </p:nvSpPr>
        <p:spPr>
          <a:xfrm>
            <a:off x="682390" y="2183643"/>
            <a:ext cx="7738280" cy="2429300"/>
          </a:xfrm>
          <a:prstGeom prst="rect">
            <a:avLst/>
          </a:prstGeom>
          <a:gradFill flip="none" rotWithShape="1">
            <a:gsLst>
              <a:gs pos="0">
                <a:srgbClr val="714989"/>
              </a:gs>
              <a:gs pos="50000">
                <a:srgbClr val="9966FF"/>
              </a:gs>
              <a:gs pos="100000">
                <a:srgbClr val="BA97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ytuł 1"/>
          <p:cNvSpPr>
            <a:spLocks noGrp="1"/>
          </p:cNvSpPr>
          <p:nvPr>
            <p:ph type="title" hasCustomPrompt="1"/>
          </p:nvPr>
        </p:nvSpPr>
        <p:spPr>
          <a:xfrm>
            <a:off x="651061" y="2186216"/>
            <a:ext cx="7772400" cy="2426729"/>
          </a:xfrm>
        </p:spPr>
        <p:txBody>
          <a:bodyPr anchor="ctr"/>
          <a:lstStyle>
            <a:lvl1pPr algn="ctr">
              <a:defRPr sz="3000" b="1" cap="none" baseline="0">
                <a:solidFill>
                  <a:schemeClr val="bg1"/>
                </a:solidFill>
              </a:defRPr>
            </a:lvl1pPr>
          </a:lstStyle>
          <a:p>
            <a:r>
              <a:rPr lang="en-US" dirty="0"/>
              <a:t>Click to insert day heading</a:t>
            </a:r>
            <a:endParaRPr lang="pl-PL" dirty="0"/>
          </a:p>
        </p:txBody>
      </p:sp>
      <p:sp>
        <p:nvSpPr>
          <p:cNvPr id="5" name="Freeform 439"/>
          <p:cNvSpPr>
            <a:spLocks/>
          </p:cNvSpPr>
          <p:nvPr userDrawn="1"/>
        </p:nvSpPr>
        <p:spPr bwMode="auto">
          <a:xfrm>
            <a:off x="436729" y="2101755"/>
            <a:ext cx="8202305"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endParaRPr lang="pl-PL" sz="900" b="1" u="sng" dirty="0">
              <a:solidFill>
                <a:prstClr val="black"/>
              </a:solidFill>
              <a:latin typeface="Segoe Print" pitchFamily="2" charset="0"/>
            </a:endParaRPr>
          </a:p>
        </p:txBody>
      </p:sp>
    </p:spTree>
    <p:extLst>
      <p:ext uri="{BB962C8B-B14F-4D97-AF65-F5344CB8AC3E}">
        <p14:creationId xmlns:p14="http://schemas.microsoft.com/office/powerpoint/2010/main" val="277201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3" name="Rectangle 2"/>
          <p:cNvSpPr/>
          <p:nvPr userDrawn="1"/>
        </p:nvSpPr>
        <p:spPr>
          <a:xfrm>
            <a:off x="682390" y="2183643"/>
            <a:ext cx="7738280" cy="24293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682390" y="2183643"/>
            <a:ext cx="7738280" cy="2429300"/>
          </a:xfrm>
        </p:spPr>
        <p:txBody>
          <a:bodyPr/>
          <a:lstStyle>
            <a:lvl1pPr>
              <a:defRPr>
                <a:solidFill>
                  <a:schemeClr val="bg1"/>
                </a:solidFill>
              </a:defRPr>
            </a:lvl1pPr>
          </a:lstStyle>
          <a:p>
            <a:r>
              <a:rPr lang="en-US" dirty="0"/>
              <a:t>Click to edit Master title style</a:t>
            </a:r>
          </a:p>
        </p:txBody>
      </p:sp>
      <p:sp>
        <p:nvSpPr>
          <p:cNvPr id="4" name="Freeform 439"/>
          <p:cNvSpPr>
            <a:spLocks/>
          </p:cNvSpPr>
          <p:nvPr userDrawn="1"/>
        </p:nvSpPr>
        <p:spPr bwMode="auto">
          <a:xfrm>
            <a:off x="436729" y="2101755"/>
            <a:ext cx="8202305"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endParaRPr lang="pl-PL" sz="900" b="1" u="sng" dirty="0">
              <a:solidFill>
                <a:prstClr val="black"/>
              </a:solidFill>
              <a:latin typeface="Segoe Print" pitchFamily="2" charset="0"/>
            </a:endParaRPr>
          </a:p>
        </p:txBody>
      </p:sp>
    </p:spTree>
    <p:extLst>
      <p:ext uri="{BB962C8B-B14F-4D97-AF65-F5344CB8AC3E}">
        <p14:creationId xmlns:p14="http://schemas.microsoft.com/office/powerpoint/2010/main" val="3901563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14989"/>
                </a:solidFill>
              </a:defRPr>
            </a:lvl1pPr>
          </a:lstStyle>
          <a:p>
            <a:r>
              <a:rPr lang="pl-PL" dirty="0"/>
              <a:t>Kliknij, aby edytować styl</a:t>
            </a:r>
          </a:p>
        </p:txBody>
      </p:sp>
      <p:sp>
        <p:nvSpPr>
          <p:cNvPr id="3" name="Symbol zastępczy zawartości 2"/>
          <p:cNvSpPr>
            <a:spLocks noGrp="1"/>
          </p:cNvSpPr>
          <p:nvPr>
            <p:ph idx="1"/>
          </p:nvPr>
        </p:nvSpPr>
        <p:spPr/>
        <p:txBody>
          <a:bodyPr/>
          <a:lstStyle>
            <a:lvl1pPr marL="257175" indent="-257175">
              <a:buClr>
                <a:srgbClr val="7030A0"/>
              </a:buClr>
              <a:buFontTx/>
              <a:buBlip>
                <a:blip r:embed="rId2"/>
              </a:buBlip>
              <a:defRPr>
                <a:latin typeface="+mn-lt"/>
              </a:defRPr>
            </a:lvl1pPr>
            <a:lvl2pPr marL="557213" indent="-214313">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62553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lide Numbe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19856" y="3886200"/>
            <a:ext cx="4709160" cy="53035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Line 25"/>
          <p:cNvSpPr>
            <a:spLocks noChangeShapeType="1"/>
          </p:cNvSpPr>
          <p:nvPr userDrawn="1"/>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Title 8"/>
          <p:cNvSpPr>
            <a:spLocks noGrp="1"/>
          </p:cNvSpPr>
          <p:nvPr>
            <p:ph type="title"/>
          </p:nvPr>
        </p:nvSpPr>
        <p:spPr>
          <a:xfrm>
            <a:off x="3419856" y="2651760"/>
            <a:ext cx="4709160" cy="1371600"/>
          </a:xfrm>
        </p:spPr>
        <p:txBody>
          <a:bodyPr anchor="ctr"/>
          <a:lstStyle/>
          <a:p>
            <a:r>
              <a:rPr lang="en-US" dirty="0"/>
              <a:t>Click to edit Master title style</a:t>
            </a:r>
          </a:p>
        </p:txBody>
      </p:sp>
      <p:sp>
        <p:nvSpPr>
          <p:cNvPr id="11" name="Line 26"/>
          <p:cNvSpPr>
            <a:spLocks noChangeShapeType="1"/>
          </p:cNvSpPr>
          <p:nvPr userDrawn="1"/>
        </p:nvSpPr>
        <p:spPr bwMode="auto">
          <a:xfrm>
            <a:off x="0" y="5788025"/>
            <a:ext cx="9144000" cy="0"/>
          </a:xfrm>
          <a:prstGeom prst="line">
            <a:avLst/>
          </a:prstGeom>
          <a:noFill/>
          <a:ln w="6350">
            <a:solidFill>
              <a:schemeClr val="accent1"/>
            </a:solidFill>
            <a:round/>
            <a:headEnd/>
            <a:tailEnd/>
          </a:ln>
        </p:spPr>
        <p:txBody>
          <a:bodyPr/>
          <a:lstStyle/>
          <a:p>
            <a:endParaRPr lang="en-US"/>
          </a:p>
        </p:txBody>
      </p:sp>
      <p:pic>
        <p:nvPicPr>
          <p:cNvPr id="7" name="Picture 2" descr="https://photos-2.dropbox.com/t/2/AADOihoZ_0xVAEpJpok365_5-gLdMzWA_y6x_Kx_98XfeQ/12/24004896/jpeg/32x32/3/1515812400/0/2/LKI-logo-horiz.jpg/EL6YxCAYmCQgBygH/evFAsdlYrgmKNQEN5GQQC0ejECk7J-98HrqAOEsVvz8?dl=0&amp;size=32x32&amp;size_mode=5">
            <a:extLst>
              <a:ext uri="{FF2B5EF4-FFF2-40B4-BE49-F238E27FC236}">
                <a16:creationId xmlns:a16="http://schemas.microsoft.com/office/drawing/2014/main" id="{BA664F25-93C8-4130-9FE7-7676A98C958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1544479"/>
            <a:ext cx="3745009" cy="929640"/>
          </a:xfrm>
          <a:prstGeom prst="rect">
            <a:avLst/>
          </a:prstGeom>
          <a:noFill/>
          <a:ln>
            <a:noFill/>
          </a:ln>
          <a:extLst>
            <a:ext uri="{909E8E84-426E-40dd-AFC4-6F175D3DCCD1}">
              <a14:hiddenFill xmlns:a14="http://schemas.microsoft.com/office/drawing/2010/main" xmlns="">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a:t>
            </a:r>
          </a:p>
        </p:txBody>
      </p:sp>
      <p:sp>
        <p:nvSpPr>
          <p:cNvPr id="3" name="Symbol zastępczy zawartości 2"/>
          <p:cNvSpPr>
            <a:spLocks noGrp="1"/>
          </p:cNvSpPr>
          <p:nvPr>
            <p:ph sz="half" idx="1"/>
          </p:nvPr>
        </p:nvSpPr>
        <p:spPr>
          <a:xfrm>
            <a:off x="457200" y="1600202"/>
            <a:ext cx="40386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p:cNvSpPr>
            <a:spLocks noGrp="1"/>
          </p:cNvSpPr>
          <p:nvPr>
            <p:ph sz="half" idx="2"/>
          </p:nvPr>
        </p:nvSpPr>
        <p:spPr>
          <a:xfrm>
            <a:off x="4648200" y="1600202"/>
            <a:ext cx="40386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863596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295102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2548903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789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1500" b="1"/>
            </a:lvl1pPr>
          </a:lstStyle>
          <a:p>
            <a:r>
              <a:rPr lang="pl-PL" dirty="0"/>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2400">
                <a:latin typeface="+mn-lt"/>
              </a:defRPr>
            </a:lvl1pPr>
            <a:lvl2pPr>
              <a:defRPr sz="2100">
                <a:latin typeface="+mn-lt"/>
              </a:defRPr>
            </a:lvl2pPr>
            <a:lvl3pPr>
              <a:defRPr sz="1800">
                <a:latin typeface="+mn-lt"/>
              </a:defRPr>
            </a:lvl3pPr>
            <a:lvl4pPr>
              <a:defRPr sz="1500">
                <a:latin typeface="+mn-lt"/>
              </a:defRPr>
            </a:lvl4pPr>
            <a:lvl5pPr>
              <a:defRPr sz="1500">
                <a:latin typeface="+mn-lt"/>
              </a:defRPr>
            </a:lvl5pPr>
            <a:lvl6pPr>
              <a:defRPr sz="1500"/>
            </a:lvl6pPr>
            <a:lvl7pPr>
              <a:defRPr sz="1500"/>
            </a:lvl7pPr>
            <a:lvl8pPr>
              <a:defRPr sz="1500"/>
            </a:lvl8pPr>
            <a:lvl9pPr>
              <a:defRPr sz="15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0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dirty="0"/>
              <a:t>Kliknij, aby edytować style wzorca tekstu</a:t>
            </a:r>
          </a:p>
        </p:txBody>
      </p:sp>
    </p:spTree>
    <p:extLst>
      <p:ext uri="{BB962C8B-B14F-4D97-AF65-F5344CB8AC3E}">
        <p14:creationId xmlns:p14="http://schemas.microsoft.com/office/powerpoint/2010/main" val="2120844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dirty="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Tree>
    <p:extLst>
      <p:ext uri="{BB962C8B-B14F-4D97-AF65-F5344CB8AC3E}">
        <p14:creationId xmlns:p14="http://schemas.microsoft.com/office/powerpoint/2010/main" val="2523898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001684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0"/>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40"/>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038137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1524001" y="1295400"/>
            <a:ext cx="5986352" cy="48006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Freeform 439"/>
          <p:cNvSpPr>
            <a:spLocks/>
          </p:cNvSpPr>
          <p:nvPr userDrawn="1"/>
        </p:nvSpPr>
        <p:spPr bwMode="auto">
          <a:xfrm>
            <a:off x="1371601" y="1143000"/>
            <a:ext cx="6324600" cy="5204116"/>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endParaRPr lang="pl-PL" sz="900" b="1" u="sng" dirty="0">
              <a:solidFill>
                <a:prstClr val="black"/>
              </a:solidFill>
              <a:latin typeface="Segoe Print" pitchFamily="2" charset="0"/>
            </a:endParaRPr>
          </a:p>
        </p:txBody>
      </p:sp>
      <p:pic>
        <p:nvPicPr>
          <p:cNvPr id="6" name="Picture 5"/>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59437" r="68521"/>
          <a:stretch/>
        </p:blipFill>
        <p:spPr bwMode="auto">
          <a:xfrm>
            <a:off x="-291541" y="4215684"/>
            <a:ext cx="1815541" cy="21314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69032" t="57517"/>
          <a:stretch/>
        </p:blipFill>
        <p:spPr bwMode="auto">
          <a:xfrm>
            <a:off x="7510352" y="4114800"/>
            <a:ext cx="1786049" cy="22323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Symbol zastępczy zawartości 2"/>
          <p:cNvSpPr>
            <a:spLocks noGrp="1"/>
          </p:cNvSpPr>
          <p:nvPr>
            <p:ph idx="1"/>
          </p:nvPr>
        </p:nvSpPr>
        <p:spPr>
          <a:xfrm>
            <a:off x="1600201" y="1447801"/>
            <a:ext cx="5791200" cy="4495800"/>
          </a:xfrm>
        </p:spPr>
        <p:txBody>
          <a:bodyPr/>
          <a:lstStyle>
            <a:lvl1pPr marL="257175" indent="-257175">
              <a:buClr>
                <a:schemeClr val="bg1"/>
              </a:buClr>
              <a:buFont typeface="Wingdings" panose="05000000000000000000" pitchFamily="2" charset="2"/>
              <a:buChar char="§"/>
              <a:defRPr>
                <a:solidFill>
                  <a:schemeClr val="bg1"/>
                </a:solidFill>
              </a:defRPr>
            </a:lvl1pPr>
            <a:lvl2pPr>
              <a:defRPr>
                <a:solidFill>
                  <a:schemeClr val="bg1"/>
                </a:solidFill>
              </a:defRPr>
            </a:lvl2pPr>
            <a:lvl3pPr marL="857250" indent="-171450">
              <a:buClr>
                <a:schemeClr val="bg1"/>
              </a:buClr>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604182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 parts">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457200" y="162232"/>
            <a:ext cx="8229601" cy="837876"/>
          </a:xfrm>
        </p:spPr>
        <p:txBody>
          <a:bodyPr/>
          <a:lstStyle>
            <a:lvl1pPr>
              <a:defRPr/>
            </a:lvl1pPr>
          </a:lstStyle>
          <a:p>
            <a:r>
              <a:rPr lang="pl-PL" dirty="0" err="1"/>
              <a:t>Heading</a:t>
            </a:r>
            <a:endParaRPr lang="pl-PL" dirty="0"/>
          </a:p>
        </p:txBody>
      </p:sp>
      <p:sp>
        <p:nvSpPr>
          <p:cNvPr id="7" name="Symbol zastępczy zawartości 2">
            <a:extLst>
              <a:ext uri="{FF2B5EF4-FFF2-40B4-BE49-F238E27FC236}">
                <a16:creationId xmlns:a16="http://schemas.microsoft.com/office/drawing/2014/main" id="{683F59FF-E8F2-8942-88CF-F231C6758641}"/>
              </a:ext>
            </a:extLst>
          </p:cNvPr>
          <p:cNvSpPr>
            <a:spLocks noGrp="1"/>
          </p:cNvSpPr>
          <p:nvPr>
            <p:ph idx="10"/>
          </p:nvPr>
        </p:nvSpPr>
        <p:spPr>
          <a:xfrm>
            <a:off x="457201"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zawartości 2">
            <a:extLst>
              <a:ext uri="{FF2B5EF4-FFF2-40B4-BE49-F238E27FC236}">
                <a16:creationId xmlns:a16="http://schemas.microsoft.com/office/drawing/2014/main" id="{B4CD2B63-3025-F74C-855C-B1F3616363B5}"/>
              </a:ext>
            </a:extLst>
          </p:cNvPr>
          <p:cNvSpPr>
            <a:spLocks noGrp="1"/>
          </p:cNvSpPr>
          <p:nvPr>
            <p:ph idx="11"/>
          </p:nvPr>
        </p:nvSpPr>
        <p:spPr>
          <a:xfrm>
            <a:off x="3249187"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8" name="Symbol zastępczy zawartości 2">
            <a:extLst>
              <a:ext uri="{FF2B5EF4-FFF2-40B4-BE49-F238E27FC236}">
                <a16:creationId xmlns:a16="http://schemas.microsoft.com/office/drawing/2014/main" id="{FDC28CCD-A1C2-8E41-9436-4232435C5287}"/>
              </a:ext>
            </a:extLst>
          </p:cNvPr>
          <p:cNvSpPr>
            <a:spLocks noGrp="1"/>
          </p:cNvSpPr>
          <p:nvPr>
            <p:ph idx="12"/>
          </p:nvPr>
        </p:nvSpPr>
        <p:spPr>
          <a:xfrm>
            <a:off x="6041173"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47304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rgbClr val="7030A0"/>
          </a:solidFill>
          <a:ln w="9525">
            <a:noFill/>
            <a:miter lim="800000"/>
            <a:headEnd/>
            <a:tailEnd/>
          </a:ln>
        </p:spPr>
        <p:txBody>
          <a:bodyPr vert="horz" wrap="square" lIns="365760" tIns="45720" rIns="91440" bIns="45720" numCol="1" rtlCol="0" anchor="ctr" anchorCtr="0" compatLnSpc="1">
            <a:prstTxWarp prst="textNoShape">
              <a:avLst/>
            </a:prstTxWarp>
            <a:normAutofit/>
          </a:bodyPr>
          <a:lstStyle>
            <a:lvl1pPr>
              <a:defRPr lang="en-US" sz="4400" i="0" dirty="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a:t>Click to edit Master title style</a:t>
            </a:r>
          </a:p>
        </p:txBody>
      </p:sp>
      <p:sp>
        <p:nvSpPr>
          <p:cNvPr id="3" name="Content Placeholder 2"/>
          <p:cNvSpPr>
            <a:spLocks noGrp="1"/>
          </p:cNvSpPr>
          <p:nvPr>
            <p:ph idx="1"/>
          </p:nvPr>
        </p:nvSpPr>
        <p:spPr>
          <a:xfrm>
            <a:off x="219456" y="1353312"/>
            <a:ext cx="8275320" cy="4855464"/>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 Key Points">
    <p:spTree>
      <p:nvGrpSpPr>
        <p:cNvPr id="1" name=""/>
        <p:cNvGrpSpPr/>
        <p:nvPr/>
      </p:nvGrpSpPr>
      <p:grpSpPr>
        <a:xfrm>
          <a:off x="0" y="0"/>
          <a:ext cx="0" cy="0"/>
          <a:chOff x="0" y="0"/>
          <a:chExt cx="0" cy="0"/>
        </a:xfrm>
      </p:grpSpPr>
      <p:sp>
        <p:nvSpPr>
          <p:cNvPr id="2" name="Tytuł 1"/>
          <p:cNvSpPr>
            <a:spLocks noGrp="1"/>
          </p:cNvSpPr>
          <p:nvPr>
            <p:ph type="title"/>
          </p:nvPr>
        </p:nvSpPr>
        <p:spPr>
          <a:xfrm>
            <a:off x="457200" y="162233"/>
            <a:ext cx="8229600" cy="837875"/>
          </a:xfrm>
        </p:spPr>
        <p:txBody>
          <a:bodyPr/>
          <a:lstStyle>
            <a:lvl1pPr>
              <a:defRPr>
                <a:solidFill>
                  <a:srgbClr val="714989"/>
                </a:solidFill>
              </a:defRPr>
            </a:lvl1pPr>
          </a:lstStyle>
          <a:p>
            <a:r>
              <a:rPr lang="pl-PL" dirty="0"/>
              <a:t>Kliknij, aby edytować styl</a:t>
            </a:r>
          </a:p>
        </p:txBody>
      </p:sp>
      <p:sp>
        <p:nvSpPr>
          <p:cNvPr id="3" name="Symbol zastępczy zawartości 2"/>
          <p:cNvSpPr>
            <a:spLocks noGrp="1"/>
          </p:cNvSpPr>
          <p:nvPr>
            <p:ph idx="1"/>
          </p:nvPr>
        </p:nvSpPr>
        <p:spPr>
          <a:xfrm>
            <a:off x="457201" y="3730701"/>
            <a:ext cx="3949700" cy="2395463"/>
          </a:xfrm>
        </p:spPr>
        <p:txBody>
          <a:bodyPr/>
          <a:lstStyle>
            <a:lvl1pPr marL="392175" indent="-392175">
              <a:spcBef>
                <a:spcPts val="900"/>
              </a:spcBef>
              <a:buClr>
                <a:srgbClr val="7030A0"/>
              </a:buClr>
              <a:buSzPct val="90000"/>
              <a:buFontTx/>
              <a:buBlip>
                <a:blip r:embed="rId2"/>
              </a:buBlip>
              <a:defRPr>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Textplatzhalter 4">
            <a:extLst>
              <a:ext uri="{FF2B5EF4-FFF2-40B4-BE49-F238E27FC236}">
                <a16:creationId xmlns:a16="http://schemas.microsoft.com/office/drawing/2014/main" id="{F5BAF030-083C-384F-ABD0-1446E9FBAA87}"/>
              </a:ext>
            </a:extLst>
          </p:cNvPr>
          <p:cNvSpPr>
            <a:spLocks noGrp="1"/>
          </p:cNvSpPr>
          <p:nvPr>
            <p:ph type="body" sz="quarter" idx="10" hasCustomPrompt="1"/>
          </p:nvPr>
        </p:nvSpPr>
        <p:spPr>
          <a:xfrm>
            <a:off x="457201" y="1445742"/>
            <a:ext cx="3949700" cy="1703859"/>
          </a:xfrm>
          <a:solidFill>
            <a:srgbClr val="5C3575"/>
          </a:solidFill>
        </p:spPr>
        <p:txBody>
          <a:bodyPr lIns="180000" rIns="180000" anchor="ctr" anchorCtr="1">
            <a:noAutofit/>
          </a:bodyPr>
          <a:lstStyle>
            <a:lvl1pPr marL="0" indent="0">
              <a:buFontTx/>
              <a:buNone/>
              <a:defRPr sz="2100">
                <a:solidFill>
                  <a:schemeClr val="bg1"/>
                </a:solidFill>
                <a:latin typeface="+mn-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de-DE" dirty="0"/>
              <a:t>Key Point </a:t>
            </a:r>
            <a:r>
              <a:rPr lang="de-DE" dirty="0" err="1"/>
              <a:t>here</a:t>
            </a:r>
            <a:endParaRPr lang="de-DE" dirty="0"/>
          </a:p>
        </p:txBody>
      </p:sp>
      <p:sp>
        <p:nvSpPr>
          <p:cNvPr id="6" name="Textplatzhalter 4">
            <a:extLst>
              <a:ext uri="{FF2B5EF4-FFF2-40B4-BE49-F238E27FC236}">
                <a16:creationId xmlns:a16="http://schemas.microsoft.com/office/drawing/2014/main" id="{D4E7A6DB-112D-D147-AE12-7EDAA1D4F3AC}"/>
              </a:ext>
            </a:extLst>
          </p:cNvPr>
          <p:cNvSpPr>
            <a:spLocks noGrp="1"/>
          </p:cNvSpPr>
          <p:nvPr>
            <p:ph type="body" sz="quarter" idx="11" hasCustomPrompt="1"/>
          </p:nvPr>
        </p:nvSpPr>
        <p:spPr>
          <a:xfrm>
            <a:off x="4737100" y="1445742"/>
            <a:ext cx="3949700" cy="1703859"/>
          </a:xfrm>
          <a:solidFill>
            <a:srgbClr val="5C3575"/>
          </a:solidFill>
        </p:spPr>
        <p:txBody>
          <a:bodyPr lIns="180000" rIns="180000" anchor="ctr" anchorCtr="1">
            <a:noAutofit/>
          </a:bodyPr>
          <a:lstStyle>
            <a:lvl1pPr marL="0" indent="0">
              <a:buFontTx/>
              <a:buNone/>
              <a:defRPr sz="2100">
                <a:solidFill>
                  <a:schemeClr val="bg1"/>
                </a:solidFill>
                <a:latin typeface="+mn-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de-DE" dirty="0"/>
              <a:t>Key Point </a:t>
            </a:r>
            <a:r>
              <a:rPr lang="de-DE" dirty="0" err="1"/>
              <a:t>here</a:t>
            </a:r>
            <a:endParaRPr lang="de-DE" dirty="0"/>
          </a:p>
        </p:txBody>
      </p:sp>
      <p:sp>
        <p:nvSpPr>
          <p:cNvPr id="7" name="Symbol zastępczy zawartości 2">
            <a:extLst>
              <a:ext uri="{FF2B5EF4-FFF2-40B4-BE49-F238E27FC236}">
                <a16:creationId xmlns:a16="http://schemas.microsoft.com/office/drawing/2014/main" id="{1F5B99F4-E357-6E43-BEAA-638A525BE17F}"/>
              </a:ext>
            </a:extLst>
          </p:cNvPr>
          <p:cNvSpPr>
            <a:spLocks noGrp="1"/>
          </p:cNvSpPr>
          <p:nvPr>
            <p:ph idx="12"/>
          </p:nvPr>
        </p:nvSpPr>
        <p:spPr>
          <a:xfrm>
            <a:off x="4737100" y="3730701"/>
            <a:ext cx="3949700" cy="2395463"/>
          </a:xfrm>
        </p:spPr>
        <p:txBody>
          <a:bodyPr/>
          <a:lstStyle>
            <a:lvl1pPr marL="392175" indent="-392175">
              <a:spcBef>
                <a:spcPts val="900"/>
              </a:spcBef>
              <a:buClr>
                <a:srgbClr val="7030A0"/>
              </a:buClr>
              <a:buSzPct val="90000"/>
              <a:buFontTx/>
              <a:buBlip>
                <a:blip r:embed="rId2"/>
              </a:buBlip>
              <a:defRPr>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6230250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927"/>
            <a:ext cx="9139382" cy="914400"/>
          </a:xfrm>
          <a:solidFill>
            <a:srgbClr val="7030A0"/>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defRPr lang="en-US" sz="4400" i="0" dirty="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a:t>Click to edit Master title style</a:t>
            </a:r>
          </a:p>
        </p:txBody>
      </p:sp>
      <p:sp>
        <p:nvSpPr>
          <p:cNvPr id="3" name="Content Placeholder 2"/>
          <p:cNvSpPr>
            <a:spLocks noGrp="1"/>
          </p:cNvSpPr>
          <p:nvPr>
            <p:ph sz="half" idx="1"/>
          </p:nvPr>
        </p:nvSpPr>
        <p:spPr>
          <a:xfrm>
            <a:off x="219456" y="1353311"/>
            <a:ext cx="4251960" cy="4855464"/>
          </a:xfrm>
        </p:spPr>
        <p:txBody>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53312"/>
            <a:ext cx="4251960" cy="4855464"/>
          </a:xfrm>
        </p:spPr>
        <p:txBody>
          <a:bodyPr/>
          <a:lstStyle>
            <a:lvl1pPr>
              <a:defRPr sz="22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9" name="Footer Placeholder 8"/>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rgbClr val="7030A0"/>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defRPr lang="en-US" sz="4400" i="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a:t>Click to edit Master title style</a:t>
            </a:r>
          </a:p>
        </p:txBody>
      </p:sp>
      <p:sp>
        <p:nvSpPr>
          <p:cNvPr id="4" name="Content Placeholder 3"/>
          <p:cNvSpPr>
            <a:spLocks noGrp="1"/>
          </p:cNvSpPr>
          <p:nvPr>
            <p:ph sz="half" idx="2"/>
          </p:nvPr>
        </p:nvSpPr>
        <p:spPr>
          <a:xfrm>
            <a:off x="219456" y="2174875"/>
            <a:ext cx="4251960" cy="3951288"/>
          </a:xfrm>
        </p:spPr>
        <p:txBody>
          <a:bodyPr>
            <a:normAutofit/>
          </a:bodyPr>
          <a:lstStyle>
            <a:lvl1pPr>
              <a:defRPr sz="22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4" y="2174875"/>
            <a:ext cx="4251960" cy="3951288"/>
          </a:xfrm>
        </p:spPr>
        <p:txBody>
          <a:bodyPr>
            <a:normAutofit/>
          </a:bodyPr>
          <a:lstStyle>
            <a:lvl1pPr>
              <a:defRPr sz="22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11" name="Footer Placeholder 10"/>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rgbClr val="7030A0"/>
          </a:solidFill>
          <a:ln w="9525">
            <a:noFill/>
            <a:miter lim="800000"/>
            <a:headEnd/>
            <a:tailEnd/>
          </a:ln>
        </p:spPr>
        <p:txBody>
          <a:bodyPr vert="horz" wrap="square" lIns="365760" tIns="45720" rIns="91440" bIns="45720" numCol="1" anchor="ctr" anchorCtr="0" compatLnSpc="1">
            <a:prstTxWarp prst="textNoShape">
              <a:avLst/>
            </a:prstTxWarp>
          </a:bodyPr>
          <a:lstStyle>
            <a:lvl1pPr>
              <a:defRPr lang="en-US" sz="4400" b="1" i="0" dirty="0">
                <a:solidFill>
                  <a:schemeClr val="bg1"/>
                </a:solidFill>
                <a:latin typeface="Calibri" panose="020F0502020204030204" pitchFamily="34" charset="0"/>
                <a:cs typeface="Calibri" panose="020F0502020204030204" pitchFamily="34" charset="0"/>
              </a:defRPr>
            </a:lvl1pPr>
          </a:lstStyle>
          <a:p>
            <a:pPr marL="338138" lvl="0" indent="1588" eaLnBrk="0" fontAlgn="base" hangingPunct="0">
              <a:spcAft>
                <a:spcPct val="0"/>
              </a:spcAft>
            </a:pPr>
            <a:r>
              <a:rPr lang="en-US" dirty="0"/>
              <a:t>Click to edit Master title style</a:t>
            </a:r>
          </a:p>
        </p:txBody>
      </p:sp>
      <p:sp>
        <p:nvSpPr>
          <p:cNvPr id="4" name="Footer Placeholder 3"/>
          <p:cNvSpPr>
            <a:spLocks noGrp="1"/>
          </p:cNvSpPr>
          <p:nvPr>
            <p:ph type="ftr" sz="quarter" idx="11"/>
          </p:nvPr>
        </p:nvSpPr>
        <p:spPr>
          <a:xfrm>
            <a:off x="219456" y="6665976"/>
            <a:ext cx="2895600" cy="210312"/>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19456" y="6665976"/>
            <a:ext cx="2895600" cy="210312"/>
          </a:xfrm>
          <a:prstGeom prst="rect">
            <a:avLst/>
          </a:prstGeom>
        </p:spPr>
        <p:txBody>
          <a:bodyPr/>
          <a:lstStyle/>
          <a:p>
            <a:endParaRPr lang="en-US"/>
          </a:p>
        </p:txBody>
      </p:sp>
      <p:sp>
        <p:nvSpPr>
          <p:cNvPr id="4" name="Slide Number Placeholder 3"/>
          <p:cNvSpPr>
            <a:spLocks noGrp="1"/>
          </p:cNvSpPr>
          <p:nvPr>
            <p:ph type="sldNum" sz="quarter" idx="12"/>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291966" y="1474525"/>
            <a:ext cx="6986722" cy="3253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8"/>
          <p:cNvSpPr>
            <a:spLocks noGrp="1" noChangeArrowheads="1"/>
          </p:cNvSpPr>
          <p:nvPr>
            <p:ph type="sldNum" sz="quarter" idx="4"/>
          </p:nvPr>
        </p:nvSpPr>
        <p:spPr bwMode="auto">
          <a:xfrm>
            <a:off x="8313738" y="6506707"/>
            <a:ext cx="830262" cy="215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000">
                <a:solidFill>
                  <a:srgbClr val="666666"/>
                </a:solidFill>
              </a:defRPr>
            </a:lvl1pPr>
          </a:lstStyle>
          <a:p>
            <a:fld id="{05CD1B2F-D747-443E-9EEA-1B543DAE91A7}" type="slidenum">
              <a:rPr lang="en-US" smtClean="0"/>
              <a:pPr/>
              <a:t>‹#›</a:t>
            </a:fld>
            <a:endParaRPr lang="en-US" dirty="0"/>
          </a:p>
        </p:txBody>
      </p:sp>
      <p:sp>
        <p:nvSpPr>
          <p:cNvPr id="8" name="Footer Placeholder 8"/>
          <p:cNvSpPr>
            <a:spLocks noGrp="1"/>
          </p:cNvSpPr>
          <p:nvPr>
            <p:ph type="ftr" sz="quarter" idx="3"/>
          </p:nvPr>
        </p:nvSpPr>
        <p:spPr>
          <a:xfrm>
            <a:off x="220345" y="6664960"/>
            <a:ext cx="2895600" cy="21336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365760"/>
          <a:lstStyle>
            <a:lvl1pP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311896" y="6510528"/>
            <a:ext cx="832104" cy="219456"/>
          </a:xfrm>
          <a:prstGeom prst="rect">
            <a:avLst/>
          </a:prstGeom>
        </p:spPr>
        <p:txBody>
          <a:bodyPr/>
          <a:lstStyle/>
          <a:p>
            <a:fld id="{C1654822-CBA3-4BDF-80A9-3FE33B17E59A}" type="slidenum">
              <a:rPr lang="en-US" smtClean="0"/>
              <a:pPr/>
              <a:t>‹#›</a:t>
            </a:fld>
            <a:endParaRPr lang="en-US"/>
          </a:p>
        </p:txBody>
      </p:sp>
      <p:sp>
        <p:nvSpPr>
          <p:cNvPr id="8" name="Footer Placeholder 7"/>
          <p:cNvSpPr>
            <a:spLocks noGrp="1"/>
          </p:cNvSpPr>
          <p:nvPr>
            <p:ph type="ftr" sz="quarter" idx="11"/>
          </p:nvPr>
        </p:nvSpPr>
        <p:spPr>
          <a:xfrm>
            <a:off x="219456" y="6665976"/>
            <a:ext cx="2895600" cy="210312"/>
          </a:xfrm>
          <a:prstGeom prst="rect">
            <a:avLst/>
          </a:prstGeo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7.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448800" cy="914400"/>
          </a:xfrm>
          <a:prstGeom prst="rect">
            <a:avLst/>
          </a:prstGeom>
          <a:solidFill>
            <a:srgbClr val="7030A0"/>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marL="338138" lvl="0" indent="1588" eaLnBrk="0" fontAlgn="base" hangingPunct="0">
              <a:spcAft>
                <a:spcPct val="0"/>
              </a:spcAft>
            </a:pPr>
            <a:r>
              <a:rPr lang="en-US" dirty="0"/>
              <a:t>Click to edit Master title style</a:t>
            </a:r>
          </a:p>
        </p:txBody>
      </p:sp>
      <p:sp>
        <p:nvSpPr>
          <p:cNvPr id="3" name="Text Placeholder 2"/>
          <p:cNvSpPr>
            <a:spLocks noGrp="1"/>
          </p:cNvSpPr>
          <p:nvPr>
            <p:ph type="body" idx="1"/>
          </p:nvPr>
        </p:nvSpPr>
        <p:spPr>
          <a:xfrm>
            <a:off x="219456" y="1353312"/>
            <a:ext cx="8275320" cy="48554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25"/>
          <p:cNvSpPr>
            <a:spLocks noChangeShapeType="1"/>
          </p:cNvSpPr>
          <p:nvPr/>
        </p:nvSpPr>
        <p:spPr bwMode="auto">
          <a:xfrm>
            <a:off x="0" y="1062038"/>
            <a:ext cx="9144000" cy="0"/>
          </a:xfrm>
          <a:prstGeom prst="line">
            <a:avLst/>
          </a:prstGeom>
          <a:noFill/>
          <a:ln w="6350">
            <a:solidFill>
              <a:schemeClr val="accent1"/>
            </a:solidFill>
            <a:round/>
            <a:headEnd/>
            <a:tailEnd/>
          </a:ln>
        </p:spPr>
        <p:txBody>
          <a:bodyPr/>
          <a:lstStyle/>
          <a:p>
            <a:endParaRPr lang="en-US"/>
          </a:p>
        </p:txBody>
      </p:sp>
      <p:sp>
        <p:nvSpPr>
          <p:cNvPr id="9" name="Line 26"/>
          <p:cNvSpPr>
            <a:spLocks noChangeShapeType="1"/>
          </p:cNvSpPr>
          <p:nvPr userDrawn="1"/>
        </p:nvSpPr>
        <p:spPr bwMode="auto">
          <a:xfrm>
            <a:off x="0" y="6400800"/>
            <a:ext cx="9144000" cy="0"/>
          </a:xfrm>
          <a:prstGeom prst="line">
            <a:avLst/>
          </a:prstGeom>
          <a:noFill/>
          <a:ln w="6350">
            <a:solidFill>
              <a:schemeClr val="accent1"/>
            </a:solidFill>
            <a:round/>
            <a:headEnd/>
            <a:tailEnd/>
          </a:ln>
        </p:spPr>
        <p:txBody>
          <a:bodyPr/>
          <a:lstStyle/>
          <a:p>
            <a:endParaRPr lang="en-US"/>
          </a:p>
        </p:txBody>
      </p:sp>
      <p:pic>
        <p:nvPicPr>
          <p:cNvPr id="5" name="Picture 4">
            <a:extLst>
              <a:ext uri="{FF2B5EF4-FFF2-40B4-BE49-F238E27FC236}">
                <a16:creationId xmlns:a16="http://schemas.microsoft.com/office/drawing/2014/main" id="{0A1680FC-DFA1-4987-A02E-95E8450ACF7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48600" y="6428493"/>
            <a:ext cx="1219200" cy="401038"/>
          </a:xfrm>
          <a:prstGeom prst="rect">
            <a:avLst/>
          </a:prstGeom>
        </p:spPr>
      </p:pic>
      <p:pic>
        <p:nvPicPr>
          <p:cNvPr id="4" name="Picture 3" descr="Synerzip-Original-Logo-240w.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28600" y="6504008"/>
            <a:ext cx="2743200" cy="2777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55" r:id="rId7"/>
    <p:sldLayoutId id="2147483661" r:id="rId8"/>
    <p:sldLayoutId id="2147483658" r:id="rId9"/>
    <p:sldLayoutId id="2147483659" r:id="rId10"/>
    <p:sldLayoutId id="2147483665" r:id="rId11"/>
    <p:sldLayoutId id="2147483667" r:id="rId12"/>
    <p:sldLayoutId id="2147483684" r:id="rId13"/>
    <p:sldLayoutId id="2147483685" r:id="rId14"/>
    <p:sldLayoutId id="2147483686" r:id="rId15"/>
  </p:sldLayoutIdLst>
  <p:txStyles>
    <p:titleStyle>
      <a:lvl1pPr algn="l" defTabSz="914400" rtl="0" eaLnBrk="1" latinLnBrk="0" hangingPunct="1">
        <a:spcBef>
          <a:spcPct val="0"/>
        </a:spcBef>
        <a:buNone/>
        <a:defRPr lang="en-US" sz="4400" b="1" i="0" kern="1200" dirty="0">
          <a:solidFill>
            <a:schemeClr val="bg1"/>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spcBef>
          <a:spcPct val="20000"/>
        </a:spcBef>
        <a:buClr>
          <a:srgbClr val="666666"/>
        </a:buClr>
        <a:buSzPct val="90000"/>
        <a:buFont typeface="Arial"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Clr>
          <a:srgbClr val="666666"/>
        </a:buClr>
        <a:buSzPct val="90000"/>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666666"/>
        </a:buClr>
        <a:buSzPct val="90000"/>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666666"/>
        </a:buClr>
        <a:buSzPct val="90000"/>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Clr>
          <a:srgbClr val="666666"/>
        </a:buClr>
        <a:buSzPct val="9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17" cstate="print"/>
          <a:srcRect/>
          <a:stretch>
            <a:fillRect/>
          </a:stretch>
        </p:blipFill>
        <p:spPr bwMode="auto">
          <a:xfrm>
            <a:off x="-20050" y="-21478"/>
            <a:ext cx="9164082" cy="6879502"/>
          </a:xfrm>
          <a:prstGeom prst="rect">
            <a:avLst/>
          </a:prstGeom>
          <a:noFill/>
          <a:ln w="9525">
            <a:noFill/>
            <a:miter lim="800000"/>
            <a:headEnd/>
            <a:tailEnd/>
          </a:ln>
        </p:spPr>
      </p:pic>
      <p:sp>
        <p:nvSpPr>
          <p:cNvPr id="2" name="Symbol zastępczy tytułu 1"/>
          <p:cNvSpPr>
            <a:spLocks noGrp="1"/>
          </p:cNvSpPr>
          <p:nvPr>
            <p:ph type="title"/>
          </p:nvPr>
        </p:nvSpPr>
        <p:spPr>
          <a:xfrm>
            <a:off x="251520" y="71414"/>
            <a:ext cx="8640960" cy="928694"/>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hidden="1"/>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Rectangle 4"/>
          <p:cNvSpPr/>
          <p:nvPr/>
        </p:nvSpPr>
        <p:spPr>
          <a:xfrm>
            <a:off x="-20050" y="-21478"/>
            <a:ext cx="9164082" cy="104605"/>
          </a:xfrm>
          <a:prstGeom prst="rect">
            <a:avLst/>
          </a:prstGeom>
          <a:gradFill flip="none" rotWithShape="1">
            <a:gsLst>
              <a:gs pos="0">
                <a:srgbClr val="442A58"/>
              </a:gs>
              <a:gs pos="17000">
                <a:srgbClr val="714989"/>
              </a:gs>
              <a:gs pos="100000">
                <a:srgbClr val="BA97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8" name="Picture 7">
            <a:extLst>
              <a:ext uri="{FF2B5EF4-FFF2-40B4-BE49-F238E27FC236}">
                <a16:creationId xmlns:a16="http://schemas.microsoft.com/office/drawing/2014/main" id="{10E8E5FE-2A43-44D3-A041-0E235A90849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713406" y="6387427"/>
            <a:ext cx="1430594" cy="470573"/>
          </a:xfrm>
          <a:prstGeom prst="rect">
            <a:avLst/>
          </a:prstGeom>
        </p:spPr>
      </p:pic>
    </p:spTree>
    <p:extLst>
      <p:ext uri="{BB962C8B-B14F-4D97-AF65-F5344CB8AC3E}">
        <p14:creationId xmlns:p14="http://schemas.microsoft.com/office/powerpoint/2010/main" val="253216091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txStyles>
    <p:titleStyle>
      <a:lvl1pPr algn="ctr" defTabSz="685800" rtl="0" eaLnBrk="1" latinLnBrk="0" hangingPunct="1">
        <a:spcBef>
          <a:spcPct val="0"/>
        </a:spcBef>
        <a:buNone/>
        <a:defRPr lang="pl-PL" sz="2700" b="1" kern="1200" dirty="0">
          <a:solidFill>
            <a:srgbClr val="714989"/>
          </a:solidFill>
          <a:latin typeface="+mj-lt"/>
          <a:ea typeface="+mj-ea"/>
          <a:cs typeface="Arial" pitchFamily="34" charset="0"/>
        </a:defRPr>
      </a:lvl1pPr>
    </p:titleStyle>
    <p:bodyStyle>
      <a:lvl1pPr marL="257175" indent="-257175" algn="l" defTabSz="685800" rtl="0" eaLnBrk="1" latinLnBrk="0" hangingPunct="1">
        <a:spcBef>
          <a:spcPct val="20000"/>
        </a:spcBef>
        <a:buClr>
          <a:srgbClr val="F0A000"/>
        </a:buClr>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Clr>
          <a:srgbClr val="0070C0"/>
        </a:buClr>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1.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1.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jpeg"/><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jpeg"/><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toddlittleweb.com/"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hyperlink" Target="http://www.toddlittleweb.com/Downloads/books/StandBackAndDeliver.pdf" TargetMode="External"/><Relationship Id="rId4" Type="http://schemas.openxmlformats.org/officeDocument/2006/relationships/hyperlink" Target="http://www.linkedin.com/in/toddelittl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22.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73.png"/><Relationship Id="rId11" Type="http://schemas.openxmlformats.org/officeDocument/2006/relationships/image" Target="../media/image78.jp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Foundation of Business Agility: Feedback Loops</a:t>
            </a:r>
            <a:endParaRPr lang="en-US" sz="3600" dirty="0"/>
          </a:p>
        </p:txBody>
      </p:sp>
      <p:sp>
        <p:nvSpPr>
          <p:cNvPr id="3" name="Subtitle 2"/>
          <p:cNvSpPr>
            <a:spLocks noGrp="1"/>
          </p:cNvSpPr>
          <p:nvPr>
            <p:ph type="subTitle" idx="4294967295"/>
          </p:nvPr>
        </p:nvSpPr>
        <p:spPr>
          <a:xfrm>
            <a:off x="7315200" y="5760721"/>
            <a:ext cx="1828800" cy="1124173"/>
          </a:xfrm>
        </p:spPr>
        <p:txBody>
          <a:bodyPr>
            <a:normAutofit/>
          </a:bodyPr>
          <a:lstStyle/>
          <a:p>
            <a:pPr marL="0" indent="0">
              <a:buNone/>
            </a:pPr>
            <a:r>
              <a:rPr lang="en-US" sz="2800" dirty="0"/>
              <a:t>Todd Little</a:t>
            </a:r>
          </a:p>
        </p:txBody>
      </p:sp>
      <p:pic>
        <p:nvPicPr>
          <p:cNvPr id="8196" name="Picture 4" descr="feedback-l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371600"/>
            <a:ext cx="2857500" cy="2428875"/>
          </a:xfrm>
          <a:prstGeom prst="rect">
            <a:avLst/>
          </a:prstGeom>
          <a:noFill/>
          <a:extLst>
            <a:ext uri="{909E8E84-426E-40dd-AFC4-6F175D3DCCD1}">
              <a14:hiddenFill xmlns:a14="http://schemas.microsoft.com/office/drawing/2010/main" xmlns="">
                <a:solidFill>
                  <a:srgbClr val="FFFFFF"/>
                </a:solidFill>
              </a14:hiddenFill>
            </a:ext>
          </a:extLst>
        </p:spPr>
      </p:pic>
      <p:pic>
        <p:nvPicPr>
          <p:cNvPr id="8200" name="Picture 8" descr="If B is positive, the feedback loop is positive. Photo: Public Do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377465"/>
            <a:ext cx="4724400" cy="1945341"/>
          </a:xfrm>
          <a:prstGeom prst="rect">
            <a:avLst/>
          </a:prstGeom>
          <a:noFill/>
          <a:extLst>
            <a:ext uri="{909E8E84-426E-40dd-AFC4-6F175D3DCCD1}">
              <a14:hiddenFill xmlns:a14="http://schemas.microsoft.com/office/drawing/2010/main" xmlns="">
                <a:solidFill>
                  <a:srgbClr val="FFFFFF"/>
                </a:solidFill>
              </a14:hiddenFill>
            </a:ext>
          </a:extLst>
        </p:spPr>
      </p:pic>
      <p:pic>
        <p:nvPicPr>
          <p:cNvPr id="8202" name="Picture 10" descr="Image result for pd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274190"/>
            <a:ext cx="2511425" cy="2526285"/>
          </a:xfrm>
          <a:prstGeom prst="rect">
            <a:avLst/>
          </a:prstGeom>
          <a:noFill/>
          <a:extLst>
            <a:ext uri="{909E8E84-426E-40dd-AFC4-6F175D3DCCD1}">
              <a14:hiddenFill xmlns:a14="http://schemas.microsoft.com/office/drawing/2010/main" xmlns="">
                <a:solidFill>
                  <a:srgbClr val="FFFFFF"/>
                </a:solidFill>
              </a14:hiddenFill>
            </a:ext>
          </a:extLst>
        </p:spPr>
      </p:pic>
      <p:pic>
        <p:nvPicPr>
          <p:cNvPr id="8204" name="Picture 12" descr="Image result for oo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515178"/>
            <a:ext cx="2286000" cy="20443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7561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Closed Loop Control Example</a:t>
            </a:r>
            <a:endParaRPr lang="en-US" sz="2800" b="1" dirty="0">
              <a:ea typeface="+mn-ea"/>
              <a:cs typeface="+mn-cs"/>
            </a:endParaRPr>
          </a:p>
        </p:txBody>
      </p:sp>
      <p:grpSp>
        <p:nvGrpSpPr>
          <p:cNvPr id="20483" name="Group 90"/>
          <p:cNvGrpSpPr>
            <a:grpSpLocks/>
          </p:cNvGrpSpPr>
          <p:nvPr/>
        </p:nvGrpSpPr>
        <p:grpSpPr bwMode="auto">
          <a:xfrm>
            <a:off x="647209" y="1742753"/>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964370"/>
                <a:chOff x="990600" y="2158425"/>
                <a:chExt cx="7924800" cy="1964370"/>
              </a:xfrm>
            </p:grpSpPr>
            <p:sp>
              <p:nvSpPr>
                <p:cNvPr id="27" name="TextBox 26"/>
                <p:cNvSpPr txBox="1"/>
                <p:nvPr/>
              </p:nvSpPr>
              <p:spPr>
                <a:xfrm>
                  <a:off x="4367811" y="3753546"/>
                  <a:ext cx="1728189" cy="3692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Temperature</a:t>
                  </a:r>
                </a:p>
              </p:txBody>
            </p:sp>
            <p:grpSp>
              <p:nvGrpSpPr>
                <p:cNvPr id="20500" name="Group 30"/>
                <p:cNvGrpSpPr>
                  <a:grpSpLocks/>
                </p:cNvGrpSpPr>
                <p:nvPr/>
              </p:nvGrpSpPr>
              <p:grpSpPr bwMode="auto">
                <a:xfrm>
                  <a:off x="1219200" y="2502949"/>
                  <a:ext cx="7543800" cy="646185"/>
                  <a:chOff x="685800" y="2502949"/>
                  <a:chExt cx="7543800" cy="646185"/>
                </a:xfrm>
              </p:grpSpPr>
              <p:grpSp>
                <p:nvGrpSpPr>
                  <p:cNvPr id="20507" name="Group 25"/>
                  <p:cNvGrpSpPr>
                    <a:grpSpLocks/>
                  </p:cNvGrpSpPr>
                  <p:nvPr/>
                </p:nvGrpSpPr>
                <p:grpSpPr bwMode="auto">
                  <a:xfrm>
                    <a:off x="1676400" y="2502949"/>
                    <a:ext cx="4330928" cy="646185"/>
                    <a:chOff x="1295400" y="2502949"/>
                    <a:chExt cx="4330928" cy="646185"/>
                  </a:xfrm>
                </p:grpSpPr>
                <p:sp>
                  <p:nvSpPr>
                    <p:cNvPr id="4" name="TextBox 3"/>
                    <p:cNvSpPr txBox="1"/>
                    <p:nvPr/>
                  </p:nvSpPr>
                  <p:spPr bwMode="auto">
                    <a:xfrm>
                      <a:off x="2554515" y="2502949"/>
                      <a:ext cx="1395413" cy="64618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Turn on or off</a:t>
                      </a:r>
                    </a:p>
                  </p:txBody>
                </p:sp>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a:stCxn id="4" idx="3"/>
                    </p:cNvCxnSpPr>
                    <p:nvPr/>
                  </p:nvCxnSpPr>
                  <p:spPr>
                    <a:xfrm flipV="1">
                      <a:off x="3949928" y="2818565"/>
                      <a:ext cx="1676400" cy="747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4" idx="1"/>
                    </p:cNvCxnSpPr>
                    <p:nvPr/>
                  </p:nvCxnSpPr>
                  <p:spPr>
                    <a:xfrm>
                      <a:off x="1676400" y="2818566"/>
                      <a:ext cx="878115" cy="74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178140"/>
                  <a:ext cx="1293814" cy="338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a:endCxn id="37" idx="2"/>
                </p:cNvCxnSpPr>
                <p:nvPr/>
              </p:nvCxnSpPr>
              <p:spPr>
                <a:xfrm flipV="1">
                  <a:off x="2400300" y="3389935"/>
                  <a:ext cx="1816" cy="54823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27" idx="1"/>
                </p:cNvCxnSpPr>
                <p:nvPr/>
              </p:nvCxnSpPr>
              <p:spPr>
                <a:xfrm>
                  <a:off x="2400300" y="3938170"/>
                  <a:ext cx="196751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7" idx="3"/>
                </p:cNvCxnSpPr>
                <p:nvPr/>
              </p:nvCxnSpPr>
              <p:spPr>
                <a:xfrm>
                  <a:off x="6096000" y="3938171"/>
                  <a:ext cx="2116773" cy="7265"/>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7" name="Picture 2" descr="Image result for thermost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471" y="2745650"/>
            <a:ext cx="910507" cy="910507"/>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18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719" y="1722725"/>
            <a:ext cx="1646879" cy="26992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46260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7526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736849"/>
            <a:ext cx="1709540" cy="9291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22" y="2634341"/>
            <a:ext cx="1417865" cy="8956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484" y="2434216"/>
            <a:ext cx="1501548" cy="1501548"/>
          </a:xfrm>
          <a:prstGeom prst="rect">
            <a:avLst/>
          </a:prstGeom>
        </p:spPr>
      </p:pic>
      <p:sp>
        <p:nvSpPr>
          <p:cNvPr id="34" name="TextBox 58"/>
          <p:cNvSpPr txBox="1">
            <a:spLocks noChangeArrowheads="1"/>
          </p:cNvSpPr>
          <p:nvPr/>
        </p:nvSpPr>
        <p:spPr bwMode="auto">
          <a:xfrm>
            <a:off x="3240087" y="2192706"/>
            <a:ext cx="144462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sp>
        <p:nvSpPr>
          <p:cNvPr id="31" name="TextBox 83"/>
          <p:cNvSpPr txBox="1">
            <a:spLocks noChangeArrowheads="1"/>
          </p:cNvSpPr>
          <p:nvPr/>
        </p:nvSpPr>
        <p:spPr bwMode="auto">
          <a:xfrm>
            <a:off x="6096000" y="4249302"/>
            <a:ext cx="1905000" cy="338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Tree>
    <p:extLst>
      <p:ext uri="{BB962C8B-B14F-4D97-AF65-F5344CB8AC3E}">
        <p14:creationId xmlns:p14="http://schemas.microsoft.com/office/powerpoint/2010/main" val="1458561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8288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Signals</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813049"/>
            <a:ext cx="1709540" cy="9291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22" y="2710541"/>
            <a:ext cx="1417865" cy="8956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484" y="2510416"/>
            <a:ext cx="1501548" cy="1501548"/>
          </a:xfrm>
          <a:prstGeom prst="rect">
            <a:avLst/>
          </a:prstGeom>
        </p:spPr>
      </p:pic>
      <p:sp>
        <p:nvSpPr>
          <p:cNvPr id="34" name="TextBox 58"/>
          <p:cNvSpPr txBox="1">
            <a:spLocks noChangeArrowheads="1"/>
          </p:cNvSpPr>
          <p:nvPr/>
        </p:nvSpPr>
        <p:spPr bwMode="auto">
          <a:xfrm>
            <a:off x="3240087" y="2268906"/>
            <a:ext cx="144462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cxnSp>
        <p:nvCxnSpPr>
          <p:cNvPr id="31" name="Straight Connector 30"/>
          <p:cNvCxnSpPr/>
          <p:nvPr/>
        </p:nvCxnSpPr>
        <p:spPr bwMode="auto">
          <a:xfrm>
            <a:off x="5943600" y="4596141"/>
            <a:ext cx="2133600" cy="1551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flipH="1" flipV="1">
            <a:off x="7506494" y="4009922"/>
            <a:ext cx="1143000"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flipV="1">
            <a:off x="1973944" y="3330332"/>
            <a:ext cx="5670" cy="129542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1995714" y="4625758"/>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83"/>
          <p:cNvSpPr txBox="1">
            <a:spLocks noChangeArrowheads="1"/>
          </p:cNvSpPr>
          <p:nvPr/>
        </p:nvSpPr>
        <p:spPr bwMode="auto">
          <a:xfrm>
            <a:off x="6114938" y="4257511"/>
            <a:ext cx="1905000" cy="338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
        <p:nvSpPr>
          <p:cNvPr id="43" name="TextBox 83"/>
          <p:cNvSpPr txBox="1">
            <a:spLocks noChangeArrowheads="1"/>
          </p:cNvSpPr>
          <p:nvPr/>
        </p:nvSpPr>
        <p:spPr bwMode="auto">
          <a:xfrm>
            <a:off x="6096000" y="4564872"/>
            <a:ext cx="1905000" cy="338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Flow Rate</a:t>
            </a:r>
          </a:p>
        </p:txBody>
      </p:sp>
    </p:spTree>
    <p:extLst>
      <p:ext uri="{BB962C8B-B14F-4D97-AF65-F5344CB8AC3E}">
        <p14:creationId xmlns:p14="http://schemas.microsoft.com/office/powerpoint/2010/main" val="406738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7526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Signals</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736849"/>
            <a:ext cx="1709540" cy="9291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484" y="2434216"/>
            <a:ext cx="1501548" cy="1501548"/>
          </a:xfrm>
          <a:prstGeom prst="rect">
            <a:avLst/>
          </a:prstGeom>
        </p:spPr>
      </p:pic>
      <p:sp>
        <p:nvSpPr>
          <p:cNvPr id="34" name="TextBox 58"/>
          <p:cNvSpPr txBox="1">
            <a:spLocks noChangeArrowheads="1"/>
          </p:cNvSpPr>
          <p:nvPr/>
        </p:nvSpPr>
        <p:spPr bwMode="auto">
          <a:xfrm>
            <a:off x="3240087" y="2192706"/>
            <a:ext cx="144462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cxnSp>
        <p:nvCxnSpPr>
          <p:cNvPr id="31" name="Straight Connector 30"/>
          <p:cNvCxnSpPr/>
          <p:nvPr/>
        </p:nvCxnSpPr>
        <p:spPr bwMode="auto">
          <a:xfrm>
            <a:off x="5943600" y="4519941"/>
            <a:ext cx="2133600" cy="1551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flipH="1" flipV="1">
            <a:off x="7506494" y="3933722"/>
            <a:ext cx="1143000"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flipV="1">
            <a:off x="1973944" y="3254132"/>
            <a:ext cx="5670" cy="129542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1995714" y="4549558"/>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83"/>
          <p:cNvSpPr txBox="1">
            <a:spLocks noChangeArrowheads="1"/>
          </p:cNvSpPr>
          <p:nvPr/>
        </p:nvSpPr>
        <p:spPr bwMode="auto">
          <a:xfrm>
            <a:off x="6114938" y="4181311"/>
            <a:ext cx="1905000" cy="338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
        <p:nvSpPr>
          <p:cNvPr id="43" name="TextBox 83"/>
          <p:cNvSpPr txBox="1">
            <a:spLocks noChangeArrowheads="1"/>
          </p:cNvSpPr>
          <p:nvPr/>
        </p:nvSpPr>
        <p:spPr bwMode="auto">
          <a:xfrm>
            <a:off x="6112727" y="4488782"/>
            <a:ext cx="1905000" cy="338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Flow Rate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002" y="2663562"/>
            <a:ext cx="1341120" cy="822960"/>
          </a:xfrm>
          <a:prstGeom prst="rect">
            <a:avLst/>
          </a:prstGeom>
        </p:spPr>
      </p:pic>
    </p:spTree>
    <p:extLst>
      <p:ext uri="{BB962C8B-B14F-4D97-AF65-F5344CB8AC3E}">
        <p14:creationId xmlns:p14="http://schemas.microsoft.com/office/powerpoint/2010/main" val="59499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en-US" altLang="en-US" dirty="0" err="1"/>
              <a:t>Cynefin</a:t>
            </a:r>
            <a:r>
              <a:rPr lang="en-US" altLang="en-US" dirty="0"/>
              <a:t> Framework(Snowden)</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25603"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133600" y="1295400"/>
            <a:ext cx="4660344" cy="4846320"/>
          </a:xfrm>
        </p:spPr>
      </p:pic>
    </p:spTree>
    <p:extLst>
      <p:ext uri="{BB962C8B-B14F-4D97-AF65-F5344CB8AC3E}">
        <p14:creationId xmlns:p14="http://schemas.microsoft.com/office/powerpoint/2010/main" val="1751853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a:t>Obvious</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26628" name="Group 13"/>
          <p:cNvGrpSpPr>
            <a:grpSpLocks/>
          </p:cNvGrpSpPr>
          <p:nvPr/>
        </p:nvGrpSpPr>
        <p:grpSpPr bwMode="auto">
          <a:xfrm>
            <a:off x="1295400" y="1512887"/>
            <a:ext cx="4191000" cy="1289050"/>
            <a:chOff x="1295400" y="1707362"/>
            <a:chExt cx="4191000" cy="1289838"/>
          </a:xfrm>
        </p:grpSpPr>
        <p:sp>
          <p:nvSpPr>
            <p:cNvPr id="26634"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36"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7" name="Right Arrow 7"/>
            <p:cNvSpPr>
              <a:spLocks noChangeArrowheads="1"/>
            </p:cNvSpPr>
            <p:nvPr/>
          </p:nvSpPr>
          <p:spPr bwMode="auto">
            <a:xfrm>
              <a:off x="41529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8" name="TextBox 8"/>
            <p:cNvSpPr txBox="1">
              <a:spLocks noChangeArrowheads="1"/>
            </p:cNvSpPr>
            <p:nvPr/>
          </p:nvSpPr>
          <p:spPr bwMode="auto">
            <a:xfrm>
              <a:off x="1314450" y="1707362"/>
              <a:ext cx="10477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6639" name="TextBox 9"/>
            <p:cNvSpPr txBox="1">
              <a:spLocks noChangeArrowheads="1"/>
            </p:cNvSpPr>
            <p:nvPr/>
          </p:nvSpPr>
          <p:spPr bwMode="auto">
            <a:xfrm>
              <a:off x="4152900" y="1707362"/>
              <a:ext cx="13335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grpSp>
      <p:sp>
        <p:nvSpPr>
          <p:cNvPr id="26629" name="TextBox 10"/>
          <p:cNvSpPr txBox="1">
            <a:spLocks noChangeArrowheads="1"/>
          </p:cNvSpPr>
          <p:nvPr/>
        </p:nvSpPr>
        <p:spPr bwMode="auto">
          <a:xfrm>
            <a:off x="1295400" y="3081337"/>
            <a:ext cx="5638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Cause and Effect Obvious to all</a:t>
            </a:r>
          </a:p>
          <a:p>
            <a:endParaRPr lang="en-US" altLang="en-US"/>
          </a:p>
          <a:p>
            <a:r>
              <a:rPr lang="en-US" altLang="en-US"/>
              <a:t>Known - Knowns</a:t>
            </a:r>
          </a:p>
        </p:txBody>
      </p:sp>
      <p:sp>
        <p:nvSpPr>
          <p:cNvPr id="26630" name="TextBox 11"/>
          <p:cNvSpPr txBox="1">
            <a:spLocks noChangeArrowheads="1"/>
          </p:cNvSpPr>
          <p:nvPr/>
        </p:nvSpPr>
        <p:spPr bwMode="auto">
          <a:xfrm>
            <a:off x="1284288" y="4656137"/>
            <a:ext cx="5257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a:t>Sense - Categorize - Respond</a:t>
            </a:r>
            <a:r>
              <a:rPr lang="en-US" altLang="en-US"/>
              <a:t> </a:t>
            </a:r>
          </a:p>
          <a:p>
            <a:r>
              <a:rPr lang="en-US" altLang="en-US"/>
              <a:t>apply </a:t>
            </a:r>
            <a:r>
              <a:rPr lang="en-US" altLang="en-US" i="1"/>
              <a:t>best</a:t>
            </a:r>
            <a:r>
              <a:rPr lang="en-US" altLang="en-US"/>
              <a:t> practice</a:t>
            </a:r>
          </a:p>
        </p:txBody>
      </p:sp>
      <p:pic>
        <p:nvPicPr>
          <p:cNvPr id="26631" name="Picture 12"/>
          <p:cNvPicPr>
            <a:picLocks noChangeAspect="1"/>
          </p:cNvPicPr>
          <p:nvPr/>
        </p:nvPicPr>
        <p:blipFill>
          <a:blip r:embed="rId7" cstate="print">
            <a:extLst>
              <a:ext uri="{28A0092B-C50C-407E-A947-70E740481C1C}">
                <a14:useLocalDpi xmlns:a14="http://schemas.microsoft.com/office/drawing/2010/main" val="0"/>
              </a:ext>
            </a:extLst>
          </a:blip>
          <a:srcRect l="60948" t="35799" r="29826" b="52313"/>
          <a:stretch>
            <a:fillRect/>
          </a:stretch>
        </p:blipFill>
        <p:spPr bwMode="auto">
          <a:xfrm>
            <a:off x="5867400" y="1773237"/>
            <a:ext cx="552450"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2" name="TextBox 14"/>
          <p:cNvSpPr txBox="1">
            <a:spLocks noChangeArrowheads="1"/>
          </p:cNvSpPr>
          <p:nvPr/>
        </p:nvSpPr>
        <p:spPr bwMode="auto">
          <a:xfrm>
            <a:off x="5562600" y="1371600"/>
            <a:ext cx="1333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6633" name="TextBox 15"/>
          <p:cNvSpPr txBox="1">
            <a:spLocks noChangeArrowheads="1"/>
          </p:cNvSpPr>
          <p:nvPr/>
        </p:nvSpPr>
        <p:spPr bwMode="auto">
          <a:xfrm>
            <a:off x="1314450" y="5824537"/>
            <a:ext cx="6534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Example: Manufacturing</a:t>
            </a:r>
          </a:p>
        </p:txBody>
      </p:sp>
    </p:spTree>
    <p:extLst>
      <p:ext uri="{BB962C8B-B14F-4D97-AF65-F5344CB8AC3E}">
        <p14:creationId xmlns:p14="http://schemas.microsoft.com/office/powerpoint/2010/main" val="399170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119313" y="1828800"/>
            <a:ext cx="1528762" cy="11636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1" name="Title 1"/>
          <p:cNvSpPr>
            <a:spLocks noGrp="1"/>
          </p:cNvSpPr>
          <p:nvPr>
            <p:ph type="title"/>
          </p:nvPr>
        </p:nvSpPr>
        <p:spPr/>
        <p:txBody>
          <a:bodyPr/>
          <a:lstStyle/>
          <a:p>
            <a:r>
              <a:rPr lang="en-US" altLang="en-US"/>
              <a:t>Complicated</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27653" name="Group 16"/>
          <p:cNvGrpSpPr>
            <a:grpSpLocks/>
          </p:cNvGrpSpPr>
          <p:nvPr/>
        </p:nvGrpSpPr>
        <p:grpSpPr bwMode="auto">
          <a:xfrm>
            <a:off x="2133600" y="1828800"/>
            <a:ext cx="1524000" cy="1168400"/>
            <a:chOff x="2514600" y="1828800"/>
            <a:chExt cx="1524000" cy="1168400"/>
          </a:xfrm>
        </p:grpSpPr>
        <p:sp>
          <p:nvSpPr>
            <p:cNvPr id="27665"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27654" name="Right Arrow 6"/>
          <p:cNvSpPr>
            <a:spLocks noChangeArrowheads="1"/>
          </p:cNvSpPr>
          <p:nvPr/>
        </p:nvSpPr>
        <p:spPr bwMode="auto">
          <a:xfrm>
            <a:off x="914400" y="22860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5" name="Right Arrow 7"/>
          <p:cNvSpPr>
            <a:spLocks noChangeArrowheads="1"/>
          </p:cNvSpPr>
          <p:nvPr/>
        </p:nvSpPr>
        <p:spPr bwMode="auto">
          <a:xfrm rot="-1373065">
            <a:off x="4267200" y="2075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6" name="TextBox 8"/>
          <p:cNvSpPr txBox="1">
            <a:spLocks noChangeArrowheads="1"/>
          </p:cNvSpPr>
          <p:nvPr/>
        </p:nvSpPr>
        <p:spPr bwMode="auto">
          <a:xfrm>
            <a:off x="933450" y="1708150"/>
            <a:ext cx="10477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7657" name="TextBox 9"/>
          <p:cNvSpPr txBox="1">
            <a:spLocks noChangeArrowheads="1"/>
          </p:cNvSpPr>
          <p:nvPr/>
        </p:nvSpPr>
        <p:spPr bwMode="auto">
          <a:xfrm>
            <a:off x="3657600" y="1708150"/>
            <a:ext cx="13335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Output</a:t>
            </a:r>
          </a:p>
        </p:txBody>
      </p:sp>
      <p:sp>
        <p:nvSpPr>
          <p:cNvPr id="27658" name="TextBox 10"/>
          <p:cNvSpPr txBox="1">
            <a:spLocks noChangeArrowheads="1"/>
          </p:cNvSpPr>
          <p:nvPr/>
        </p:nvSpPr>
        <p:spPr bwMode="auto">
          <a:xfrm>
            <a:off x="1295400" y="3276600"/>
            <a:ext cx="7543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Requires Analysis</a:t>
            </a:r>
          </a:p>
          <a:p>
            <a:endParaRPr lang="en-US" altLang="en-US" sz="1600" dirty="0"/>
          </a:p>
          <a:p>
            <a:r>
              <a:rPr lang="en-US" altLang="en-US" dirty="0"/>
              <a:t>Known - Unknowns</a:t>
            </a:r>
          </a:p>
        </p:txBody>
      </p:sp>
      <p:sp>
        <p:nvSpPr>
          <p:cNvPr id="27659" name="TextBox 11"/>
          <p:cNvSpPr txBox="1">
            <a:spLocks noChangeArrowheads="1"/>
          </p:cNvSpPr>
          <p:nvPr/>
        </p:nvSpPr>
        <p:spPr bwMode="auto">
          <a:xfrm>
            <a:off x="1284288" y="4572000"/>
            <a:ext cx="5257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Sense - Analyze – Respond</a:t>
            </a:r>
            <a:endParaRPr lang="en-US" altLang="en-US" dirty="0"/>
          </a:p>
          <a:p>
            <a:r>
              <a:rPr lang="en-US" altLang="en-US" dirty="0"/>
              <a:t>apply </a:t>
            </a:r>
            <a:r>
              <a:rPr lang="en-US" altLang="en-US" i="1" dirty="0"/>
              <a:t>good</a:t>
            </a:r>
            <a:r>
              <a:rPr lang="en-US" altLang="en-US" dirty="0"/>
              <a:t> practice</a:t>
            </a:r>
          </a:p>
        </p:txBody>
      </p:sp>
      <p:pic>
        <p:nvPicPr>
          <p:cNvPr id="27660" name="Picture 12"/>
          <p:cNvPicPr>
            <a:picLocks noChangeAspect="1"/>
          </p:cNvPicPr>
          <p:nvPr/>
        </p:nvPicPr>
        <p:blipFill>
          <a:blip r:embed="rId7" cstate="print">
            <a:extLst>
              <a:ext uri="{28A0092B-C50C-407E-A947-70E740481C1C}">
                <a14:useLocalDpi xmlns:a14="http://schemas.microsoft.com/office/drawing/2010/main" val="0"/>
              </a:ext>
            </a:extLst>
          </a:blip>
          <a:srcRect l="40189" t="35799" r="41360" b="52313"/>
          <a:stretch>
            <a:fillRect/>
          </a:stretch>
        </p:blipFill>
        <p:spPr bwMode="auto">
          <a:xfrm>
            <a:off x="5562600" y="1980504"/>
            <a:ext cx="1981200"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1" name="TextBox 14"/>
          <p:cNvSpPr txBox="1">
            <a:spLocks noChangeArrowheads="1"/>
          </p:cNvSpPr>
          <p:nvPr/>
        </p:nvSpPr>
        <p:spPr bwMode="auto">
          <a:xfrm>
            <a:off x="5638800" y="1642367"/>
            <a:ext cx="1333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7662" name="Right Arrow 15"/>
          <p:cNvSpPr>
            <a:spLocks noChangeArrowheads="1"/>
          </p:cNvSpPr>
          <p:nvPr/>
        </p:nvSpPr>
        <p:spPr bwMode="auto">
          <a:xfrm rot="1373065" flipV="1">
            <a:off x="4281488" y="2456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63" name="TextBox 17"/>
          <p:cNvSpPr txBox="1">
            <a:spLocks noChangeArrowheads="1"/>
          </p:cNvSpPr>
          <p:nvPr/>
        </p:nvSpPr>
        <p:spPr bwMode="auto">
          <a:xfrm>
            <a:off x="1295400" y="5638800"/>
            <a:ext cx="75247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Incremental Product Development</a:t>
            </a:r>
          </a:p>
        </p:txBody>
      </p:sp>
      <p:sp>
        <p:nvSpPr>
          <p:cNvPr id="27664" name="TextBox 18"/>
          <p:cNvSpPr txBox="1">
            <a:spLocks noChangeArrowheads="1"/>
          </p:cNvSpPr>
          <p:nvPr/>
        </p:nvSpPr>
        <p:spPr bwMode="auto">
          <a:xfrm>
            <a:off x="2119313" y="1287463"/>
            <a:ext cx="15763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Analysis</a:t>
            </a:r>
          </a:p>
        </p:txBody>
      </p:sp>
    </p:spTree>
    <p:extLst>
      <p:ext uri="{BB962C8B-B14F-4D97-AF65-F5344CB8AC3E}">
        <p14:creationId xmlns:p14="http://schemas.microsoft.com/office/powerpoint/2010/main" val="273281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Complex</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28676" name="Rectangle 4"/>
          <p:cNvSpPr>
            <a:spLocks noChangeArrowheads="1"/>
          </p:cNvSpPr>
          <p:nvPr/>
        </p:nvSpPr>
        <p:spPr bwMode="auto">
          <a:xfrm>
            <a:off x="2514600" y="1828800"/>
            <a:ext cx="1524000" cy="1168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7"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8" name="Right Arrow 7"/>
          <p:cNvSpPr>
            <a:spLocks noChangeArrowheads="1"/>
          </p:cNvSpPr>
          <p:nvPr/>
        </p:nvSpPr>
        <p:spPr bwMode="auto">
          <a:xfrm rot="-3039098">
            <a:off x="4194969" y="1726407"/>
            <a:ext cx="822325" cy="388937"/>
          </a:xfrm>
          <a:prstGeom prst="rightArrow">
            <a:avLst>
              <a:gd name="adj1" fmla="val 50000"/>
              <a:gd name="adj2" fmla="val 50019"/>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9" name="TextBox 8"/>
          <p:cNvSpPr txBox="1">
            <a:spLocks noChangeArrowheads="1"/>
          </p:cNvSpPr>
          <p:nvPr/>
        </p:nvSpPr>
        <p:spPr bwMode="auto">
          <a:xfrm>
            <a:off x="1314450" y="1708150"/>
            <a:ext cx="10477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8680" name="TextBox 10"/>
          <p:cNvSpPr txBox="1">
            <a:spLocks noChangeArrowheads="1"/>
          </p:cNvSpPr>
          <p:nvPr/>
        </p:nvSpPr>
        <p:spPr bwMode="auto">
          <a:xfrm>
            <a:off x="1295400" y="3276600"/>
            <a:ext cx="7467600"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perceived in retrospect</a:t>
            </a:r>
          </a:p>
          <a:p>
            <a:endParaRPr lang="en-US" altLang="en-US" sz="1800" dirty="0"/>
          </a:p>
          <a:p>
            <a:r>
              <a:rPr lang="en-US" altLang="en-US" dirty="0"/>
              <a:t>Unknown - Unknowns</a:t>
            </a:r>
          </a:p>
        </p:txBody>
      </p:sp>
      <p:sp>
        <p:nvSpPr>
          <p:cNvPr id="28681" name="TextBox 11"/>
          <p:cNvSpPr txBox="1">
            <a:spLocks noChangeArrowheads="1"/>
          </p:cNvSpPr>
          <p:nvPr/>
        </p:nvSpPr>
        <p:spPr bwMode="auto">
          <a:xfrm>
            <a:off x="1371600" y="4648200"/>
            <a:ext cx="5257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Probe - Sense – Respond</a:t>
            </a:r>
            <a:endParaRPr lang="en-US" altLang="en-US" dirty="0"/>
          </a:p>
          <a:p>
            <a:r>
              <a:rPr lang="en-US" altLang="en-US" dirty="0"/>
              <a:t>sense </a:t>
            </a:r>
            <a:r>
              <a:rPr lang="en-US" altLang="en-US" i="1" dirty="0"/>
              <a:t>emergent</a:t>
            </a:r>
            <a:r>
              <a:rPr lang="en-US" altLang="en-US" dirty="0"/>
              <a:t> practice</a:t>
            </a:r>
          </a:p>
        </p:txBody>
      </p:sp>
      <p:pic>
        <p:nvPicPr>
          <p:cNvPr id="28682" name="Picture 12"/>
          <p:cNvPicPr>
            <a:picLocks noChangeAspect="1"/>
          </p:cNvPicPr>
          <p:nvPr/>
        </p:nvPicPr>
        <p:blipFill>
          <a:blip r:embed="rId2" cstate="print">
            <a:extLst>
              <a:ext uri="{28A0092B-C50C-407E-A947-70E740481C1C}">
                <a14:useLocalDpi xmlns:a14="http://schemas.microsoft.com/office/drawing/2010/main" val="0"/>
              </a:ext>
            </a:extLst>
          </a:blip>
          <a:srcRect l="59811" t="41113" r="20317" b="42915"/>
          <a:stretch>
            <a:fillRect/>
          </a:stretch>
        </p:blipFill>
        <p:spPr bwMode="auto">
          <a:xfrm>
            <a:off x="5500688" y="1849438"/>
            <a:ext cx="2133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3" name="TextBox 14"/>
          <p:cNvSpPr txBox="1">
            <a:spLocks noChangeArrowheads="1"/>
          </p:cNvSpPr>
          <p:nvPr/>
        </p:nvSpPr>
        <p:spPr bwMode="auto">
          <a:xfrm>
            <a:off x="5562600" y="1566863"/>
            <a:ext cx="1333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8684" name="TextBox 9"/>
          <p:cNvSpPr txBox="1">
            <a:spLocks noChangeArrowheads="1"/>
          </p:cNvSpPr>
          <p:nvPr/>
        </p:nvSpPr>
        <p:spPr bwMode="auto">
          <a:xfrm>
            <a:off x="4114800" y="2154238"/>
            <a:ext cx="13335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8685" name="Right Arrow 16"/>
          <p:cNvSpPr>
            <a:spLocks noChangeArrowheads="1"/>
          </p:cNvSpPr>
          <p:nvPr/>
        </p:nvSpPr>
        <p:spPr bwMode="auto">
          <a:xfrm rot="3039098" flipV="1">
            <a:off x="4184650" y="2741613"/>
            <a:ext cx="858837" cy="388938"/>
          </a:xfrm>
          <a:prstGeom prst="rightArrow">
            <a:avLst>
              <a:gd name="adj1" fmla="val 50000"/>
              <a:gd name="adj2" fmla="val 50021"/>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86" name="TextBox 17"/>
          <p:cNvSpPr txBox="1">
            <a:spLocks noChangeArrowheads="1"/>
          </p:cNvSpPr>
          <p:nvPr/>
        </p:nvSpPr>
        <p:spPr bwMode="auto">
          <a:xfrm>
            <a:off x="1314450" y="5715000"/>
            <a:ext cx="6534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New Product Development</a:t>
            </a:r>
          </a:p>
        </p:txBody>
      </p:sp>
      <p:sp>
        <p:nvSpPr>
          <p:cNvPr id="2" name="U-Turn Arrow 1"/>
          <p:cNvSpPr/>
          <p:nvPr/>
        </p:nvSpPr>
        <p:spPr>
          <a:xfrm flipH="1">
            <a:off x="2057400" y="1295400"/>
            <a:ext cx="2362200" cy="48895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Tree>
    <p:extLst>
      <p:ext uri="{BB962C8B-B14F-4D97-AF65-F5344CB8AC3E}">
        <p14:creationId xmlns:p14="http://schemas.microsoft.com/office/powerpoint/2010/main" val="36794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44444E-6 L 0.19496 -4.44444E-6 " pathEditMode="relative" rAng="0" ptsTypes="AA">
                                      <p:cBhvr>
                                        <p:cTn id="6" dur="2000" fill="hold"/>
                                        <p:tgtEl>
                                          <p:spTgt spid="17"/>
                                        </p:tgtEl>
                                        <p:attrNameLst>
                                          <p:attrName>ppt_x</p:attrName>
                                          <p:attrName>ppt_y</p:attrName>
                                        </p:attrNameLst>
                                      </p:cBhvr>
                                      <p:rCtr x="9740"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Shower Control System</a:t>
            </a:r>
          </a:p>
        </p:txBody>
      </p:sp>
      <p:grpSp>
        <p:nvGrpSpPr>
          <p:cNvPr id="20483" name="Group 90"/>
          <p:cNvGrpSpPr>
            <a:grpSpLocks/>
          </p:cNvGrpSpPr>
          <p:nvPr/>
        </p:nvGrpSpPr>
        <p:grpSpPr bwMode="auto">
          <a:xfrm>
            <a:off x="685800" y="1828800"/>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1804469"/>
                <a:chOff x="990600" y="2158425"/>
                <a:chExt cx="7924800" cy="1804469"/>
              </a:xfrm>
            </p:grpSpPr>
            <p:grpSp>
              <p:nvGrpSpPr>
                <p:cNvPr id="20500" name="Group 30"/>
                <p:cNvGrpSpPr>
                  <a:grpSpLocks/>
                </p:cNvGrpSpPr>
                <p:nvPr/>
              </p:nvGrpSpPr>
              <p:grpSpPr bwMode="auto">
                <a:xfrm>
                  <a:off x="1219200" y="2590800"/>
                  <a:ext cx="7543800" cy="430887"/>
                  <a:chOff x="685800" y="2590800"/>
                  <a:chExt cx="7543800" cy="430887"/>
                </a:xfrm>
              </p:grpSpPr>
              <p:grpSp>
                <p:nvGrpSpPr>
                  <p:cNvPr id="20507" name="Group 25"/>
                  <p:cNvGrpSpPr>
                    <a:grpSpLocks/>
                  </p:cNvGrpSpPr>
                  <p:nvPr/>
                </p:nvGrpSpPr>
                <p:grpSpPr bwMode="auto">
                  <a:xfrm>
                    <a:off x="1676400" y="2590800"/>
                    <a:ext cx="4330928" cy="430887"/>
                    <a:chOff x="1295400" y="2590800"/>
                    <a:chExt cx="4330928" cy="430887"/>
                  </a:xfrm>
                </p:grpSpPr>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8400" y="3961306"/>
                  <a:ext cx="19812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Feedback Signals</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122" y="3813049"/>
            <a:ext cx="1709540" cy="9291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22" y="2710541"/>
            <a:ext cx="1417865" cy="8956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484" y="2510416"/>
            <a:ext cx="1501548" cy="1501548"/>
          </a:xfrm>
          <a:prstGeom prst="rect">
            <a:avLst/>
          </a:prstGeom>
        </p:spPr>
      </p:pic>
      <p:sp>
        <p:nvSpPr>
          <p:cNvPr id="34" name="TextBox 58"/>
          <p:cNvSpPr txBox="1">
            <a:spLocks noChangeArrowheads="1"/>
          </p:cNvSpPr>
          <p:nvPr/>
        </p:nvSpPr>
        <p:spPr bwMode="auto">
          <a:xfrm>
            <a:off x="3240087" y="2268906"/>
            <a:ext cx="144462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Adjust</a:t>
            </a:r>
          </a:p>
        </p:txBody>
      </p:sp>
      <p:cxnSp>
        <p:nvCxnSpPr>
          <p:cNvPr id="31" name="Straight Connector 30"/>
          <p:cNvCxnSpPr/>
          <p:nvPr/>
        </p:nvCxnSpPr>
        <p:spPr bwMode="auto">
          <a:xfrm>
            <a:off x="5943600" y="4596141"/>
            <a:ext cx="2133600" cy="1551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flipH="1" flipV="1">
            <a:off x="7506494" y="4009922"/>
            <a:ext cx="1143000"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flipV="1">
            <a:off x="1973944" y="3330332"/>
            <a:ext cx="5670" cy="129542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1995714" y="4625758"/>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83"/>
          <p:cNvSpPr txBox="1">
            <a:spLocks noChangeArrowheads="1"/>
          </p:cNvSpPr>
          <p:nvPr/>
        </p:nvSpPr>
        <p:spPr bwMode="auto">
          <a:xfrm>
            <a:off x="6114938" y="4257511"/>
            <a:ext cx="1905000" cy="338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Temperature</a:t>
            </a:r>
          </a:p>
        </p:txBody>
      </p:sp>
      <p:sp>
        <p:nvSpPr>
          <p:cNvPr id="43" name="TextBox 83"/>
          <p:cNvSpPr txBox="1">
            <a:spLocks noChangeArrowheads="1"/>
          </p:cNvSpPr>
          <p:nvPr/>
        </p:nvSpPr>
        <p:spPr bwMode="auto">
          <a:xfrm>
            <a:off x="6096000" y="4564872"/>
            <a:ext cx="1905000" cy="338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dirty="0">
                <a:latin typeface="Franklin Gothic Book" panose="020B0503020102020204" pitchFamily="34" charset="0"/>
              </a:rPr>
              <a:t>Flow Rate</a:t>
            </a:r>
          </a:p>
        </p:txBody>
      </p:sp>
    </p:spTree>
    <p:extLst>
      <p:ext uri="{BB962C8B-B14F-4D97-AF65-F5344CB8AC3E}">
        <p14:creationId xmlns:p14="http://schemas.microsoft.com/office/powerpoint/2010/main" val="2809021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8107-0262-4FB1-82C0-5EC78E5943EF}"/>
              </a:ext>
            </a:extLst>
          </p:cNvPr>
          <p:cNvSpPr>
            <a:spLocks noGrp="1"/>
          </p:cNvSpPr>
          <p:nvPr>
            <p:ph type="title"/>
          </p:nvPr>
        </p:nvSpPr>
        <p:spPr/>
        <p:txBody>
          <a:bodyPr>
            <a:normAutofit fontScale="90000"/>
          </a:bodyPr>
          <a:lstStyle/>
          <a:p>
            <a:r>
              <a:rPr lang="en-US" dirty="0"/>
              <a:t>Observe-Orient-Decide-Act (John Boyd)</a:t>
            </a:r>
          </a:p>
        </p:txBody>
      </p:sp>
      <p:sp>
        <p:nvSpPr>
          <p:cNvPr id="3" name="Content Placeholder 2">
            <a:extLst>
              <a:ext uri="{FF2B5EF4-FFF2-40B4-BE49-F238E27FC236}">
                <a16:creationId xmlns:a16="http://schemas.microsoft.com/office/drawing/2014/main" id="{8EAC51C0-A948-4FCA-A0D2-716585F5D39A}"/>
              </a:ext>
            </a:extLst>
          </p:cNvPr>
          <p:cNvSpPr>
            <a:spLocks noGrp="1"/>
          </p:cNvSpPr>
          <p:nvPr>
            <p:ph idx="1"/>
          </p:nvPr>
        </p:nvSpPr>
        <p:spPr/>
        <p:txBody>
          <a:bodyPr/>
          <a:lstStyle/>
          <a:p>
            <a:endParaRPr lang="en-US"/>
          </a:p>
        </p:txBody>
      </p:sp>
      <p:pic>
        <p:nvPicPr>
          <p:cNvPr id="4" name="Picture 12" descr="Image result for ooda">
            <a:extLst>
              <a:ext uri="{FF2B5EF4-FFF2-40B4-BE49-F238E27FC236}">
                <a16:creationId xmlns:a16="http://schemas.microsoft.com/office/drawing/2014/main" id="{4CF36BB6-4896-4834-A98F-59AC547E2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5562600" cy="49744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65147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Scientific Method</a:t>
            </a:r>
          </a:p>
        </p:txBody>
      </p:sp>
      <p:pic>
        <p:nvPicPr>
          <p:cNvPr id="16386" name="Picture 2" descr="https://cdn-images-1.medium.com/max/2000/1*BIpwL3Fz6FZ_lL8xROfXv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7143750" cy="47934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46249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88AF-E6E6-49A2-B7F1-7AF562DEE35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2754648-564C-479E-AA0A-31F252EABD8A}"/>
              </a:ext>
            </a:extLst>
          </p:cNvPr>
          <p:cNvSpPr>
            <a:spLocks noGrp="1"/>
          </p:cNvSpPr>
          <p:nvPr>
            <p:ph idx="1"/>
          </p:nvPr>
        </p:nvSpPr>
        <p:spPr/>
        <p:txBody>
          <a:bodyPr/>
          <a:lstStyle/>
          <a:p>
            <a:endParaRPr lang="en-US"/>
          </a:p>
        </p:txBody>
      </p:sp>
      <p:pic>
        <p:nvPicPr>
          <p:cNvPr id="12290" name="Picture 2">
            <a:extLst>
              <a:ext uri="{FF2B5EF4-FFF2-40B4-BE49-F238E27FC236}">
                <a16:creationId xmlns:a16="http://schemas.microsoft.com/office/drawing/2014/main" id="{B30F9529-1CC7-408E-BA4B-195F3AC70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1713"/>
            <a:ext cx="9144000" cy="48545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1200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Complex Control</a:t>
            </a:r>
            <a:r>
              <a:rPr lang="en-US" dirty="0"/>
              <a:t> </a:t>
            </a:r>
            <a:r>
              <a:rPr lang="en-US" sz="2800" b="1" dirty="0">
                <a:ea typeface="+mn-ea"/>
                <a:cs typeface="+mn-cs"/>
              </a:rPr>
              <a:t>System</a:t>
            </a: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Tree>
    <p:extLst>
      <p:ext uri="{BB962C8B-B14F-4D97-AF65-F5344CB8AC3E}">
        <p14:creationId xmlns:p14="http://schemas.microsoft.com/office/powerpoint/2010/main" val="1517722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a:t>Complex Control</a:t>
            </a:r>
            <a:endParaRPr lang="en-US" sz="2800" b="1" dirty="0">
              <a:ea typeface="+mn-ea"/>
              <a:cs typeface="+mn-cs"/>
            </a:endParaRP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
        <p:nvSpPr>
          <p:cNvPr id="39" name="TextBox 4"/>
          <p:cNvSpPr txBox="1">
            <a:spLocks noChangeArrowheads="1"/>
          </p:cNvSpPr>
          <p:nvPr/>
        </p:nvSpPr>
        <p:spPr bwMode="auto">
          <a:xfrm>
            <a:off x="7310436" y="3630483"/>
            <a:ext cx="10668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Value</a:t>
            </a:r>
          </a:p>
          <a:p>
            <a:pPr algn="ctr" eaLnBrk="1" hangingPunct="1"/>
            <a:r>
              <a:rPr lang="en-US" altLang="en-US" sz="1600" dirty="0">
                <a:latin typeface="Franklin Gothic Book" panose="020B0503020102020204" pitchFamily="34" charset="0"/>
              </a:rPr>
              <a:t>Schedule</a:t>
            </a:r>
          </a:p>
          <a:p>
            <a:pPr algn="ctr" eaLnBrk="1" hangingPunct="1"/>
            <a:r>
              <a:rPr lang="en-US" altLang="en-US" sz="1600" dirty="0">
                <a:latin typeface="Franklin Gothic Book" panose="020B0503020102020204" pitchFamily="34" charset="0"/>
              </a:rPr>
              <a:t>Cost</a:t>
            </a:r>
          </a:p>
          <a:p>
            <a:pPr algn="ctr" eaLnBrk="1" hangingPunct="1"/>
            <a:r>
              <a:rPr lang="en-US" altLang="en-US" sz="1600" dirty="0">
                <a:latin typeface="Franklin Gothic Book" panose="020B0503020102020204" pitchFamily="34" charset="0"/>
              </a:rPr>
              <a:t>Quality</a:t>
            </a:r>
          </a:p>
        </p:txBody>
      </p:sp>
      <p:sp>
        <p:nvSpPr>
          <p:cNvPr id="3" name="TextBox 2"/>
          <p:cNvSpPr txBox="1"/>
          <p:nvPr/>
        </p:nvSpPr>
        <p:spPr>
          <a:xfrm>
            <a:off x="3505200" y="944940"/>
            <a:ext cx="1905000" cy="1569660"/>
          </a:xfrm>
          <a:prstGeom prst="rect">
            <a:avLst/>
          </a:prstGeom>
          <a:noFill/>
        </p:spPr>
        <p:txBody>
          <a:bodyPr wrap="square" rtlCol="0">
            <a:spAutoFit/>
          </a:bodyPr>
          <a:lstStyle/>
          <a:p>
            <a:r>
              <a:rPr lang="en-US" sz="1600" dirty="0"/>
              <a:t>Adjust Scope</a:t>
            </a:r>
          </a:p>
          <a:p>
            <a:r>
              <a:rPr lang="en-US" sz="1600" dirty="0"/>
              <a:t>Adjust Date</a:t>
            </a:r>
          </a:p>
          <a:p>
            <a:r>
              <a:rPr lang="en-US" sz="1600" dirty="0"/>
              <a:t>Adjust Team</a:t>
            </a:r>
          </a:p>
          <a:p>
            <a:r>
              <a:rPr lang="en-US" sz="1600" dirty="0"/>
              <a:t>Adjust Quality</a:t>
            </a:r>
          </a:p>
          <a:p>
            <a:r>
              <a:rPr lang="en-US" sz="1600" dirty="0"/>
              <a:t>Adjust Process</a:t>
            </a:r>
          </a:p>
          <a:p>
            <a:endParaRPr lang="en-US" sz="1600" dirty="0"/>
          </a:p>
        </p:txBody>
      </p:sp>
    </p:spTree>
    <p:extLst>
      <p:ext uri="{BB962C8B-B14F-4D97-AF65-F5344CB8AC3E}">
        <p14:creationId xmlns:p14="http://schemas.microsoft.com/office/powerpoint/2010/main" val="277798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EB4DD-A6AA-4BEE-B70B-44A63D1A286A}"/>
              </a:ext>
            </a:extLst>
          </p:cNvPr>
          <p:cNvSpPr>
            <a:spLocks noGrp="1"/>
          </p:cNvSpPr>
          <p:nvPr>
            <p:ph type="title"/>
          </p:nvPr>
        </p:nvSpPr>
        <p:spPr/>
        <p:txBody>
          <a:bodyPr/>
          <a:lstStyle/>
          <a:p>
            <a:r>
              <a:rPr lang="en-US" dirty="0"/>
              <a:t>Enhancing Feedback</a:t>
            </a:r>
          </a:p>
        </p:txBody>
      </p:sp>
      <p:pic>
        <p:nvPicPr>
          <p:cNvPr id="1026" name="Picture 2">
            <a:extLst>
              <a:ext uri="{FF2B5EF4-FFF2-40B4-BE49-F238E27FC236}">
                <a16:creationId xmlns:a16="http://schemas.microsoft.com/office/drawing/2014/main" id="{551D0175-9132-4BF5-A8FF-FAED01786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166" y="1143000"/>
            <a:ext cx="4648200" cy="308911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a:extLst>
              <a:ext uri="{FF2B5EF4-FFF2-40B4-BE49-F238E27FC236}">
                <a16:creationId xmlns:a16="http://schemas.microsoft.com/office/drawing/2014/main" id="{089CC2C2-0F59-4AD9-B1F2-00B29FF708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4343400"/>
            <a:ext cx="4038600" cy="18748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03965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Lockdown</a:t>
            </a: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762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762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762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
        <p:nvSpPr>
          <p:cNvPr id="39" name="TextBox 4"/>
          <p:cNvSpPr txBox="1">
            <a:spLocks noChangeArrowheads="1"/>
          </p:cNvSpPr>
          <p:nvPr/>
        </p:nvSpPr>
        <p:spPr bwMode="auto">
          <a:xfrm>
            <a:off x="7040277" y="3630483"/>
            <a:ext cx="236696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Value</a:t>
            </a:r>
          </a:p>
          <a:p>
            <a:pPr algn="ctr" eaLnBrk="1" hangingPunct="1"/>
            <a:r>
              <a:rPr lang="en-US" altLang="en-US" sz="3200" b="1" dirty="0">
                <a:latin typeface="Franklin Gothic Book" panose="020B0503020102020204" pitchFamily="34" charset="0"/>
              </a:rPr>
              <a:t>Schedule</a:t>
            </a:r>
            <a:endParaRPr lang="en-US" altLang="en-US" sz="4000" b="1" dirty="0">
              <a:latin typeface="Franklin Gothic Book" panose="020B0503020102020204" pitchFamily="34" charset="0"/>
            </a:endParaRPr>
          </a:p>
          <a:p>
            <a:pPr algn="ctr" eaLnBrk="1" hangingPunct="1"/>
            <a:r>
              <a:rPr lang="en-US" altLang="en-US" sz="1600" dirty="0">
                <a:latin typeface="Franklin Gothic Book" panose="020B0503020102020204" pitchFamily="34" charset="0"/>
              </a:rPr>
              <a:t>Cost</a:t>
            </a:r>
          </a:p>
          <a:p>
            <a:pPr algn="ctr" eaLnBrk="1" hangingPunct="1"/>
            <a:r>
              <a:rPr lang="en-US" altLang="en-US" sz="1600" dirty="0">
                <a:latin typeface="Franklin Gothic Book" panose="020B0503020102020204" pitchFamily="34" charset="0"/>
              </a:rPr>
              <a:t>Quality</a:t>
            </a:r>
          </a:p>
        </p:txBody>
      </p:sp>
    </p:spTree>
    <p:extLst>
      <p:ext uri="{BB962C8B-B14F-4D97-AF65-F5344CB8AC3E}">
        <p14:creationId xmlns:p14="http://schemas.microsoft.com/office/powerpoint/2010/main" val="1691631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Delivery Goals</a:t>
            </a:r>
          </a:p>
        </p:txBody>
      </p:sp>
      <p:pic>
        <p:nvPicPr>
          <p:cNvPr id="4" name="Content Placeholder 3" descr="1986-ford-tauru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942" y="1295400"/>
            <a:ext cx="8778116" cy="4668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0079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Calendar of Innovation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4998" y="1352550"/>
            <a:ext cx="7283791" cy="4856163"/>
          </a:xfrm>
        </p:spPr>
      </p:pic>
    </p:spTree>
    <p:extLst>
      <p:ext uri="{BB962C8B-B14F-4D97-AF65-F5344CB8AC3E}">
        <p14:creationId xmlns:p14="http://schemas.microsoft.com/office/powerpoint/2010/main" val="2292875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Open Loop?</a:t>
            </a:r>
          </a:p>
        </p:txBody>
      </p:sp>
      <p:grpSp>
        <p:nvGrpSpPr>
          <p:cNvPr id="12296" name="Group 38"/>
          <p:cNvGrpSpPr>
            <a:grpSpLocks/>
          </p:cNvGrpSpPr>
          <p:nvPr/>
        </p:nvGrpSpPr>
        <p:grpSpPr bwMode="auto">
          <a:xfrm>
            <a:off x="457200" y="2065338"/>
            <a:ext cx="8229600" cy="2506662"/>
            <a:chOff x="228600" y="2750403"/>
            <a:chExt cx="8229600" cy="2507397"/>
          </a:xfrm>
        </p:grpSpPr>
        <p:grpSp>
          <p:nvGrpSpPr>
            <p:cNvPr id="12299" name="Group 18"/>
            <p:cNvGrpSpPr>
              <a:grpSpLocks/>
            </p:cNvGrpSpPr>
            <p:nvPr/>
          </p:nvGrpSpPr>
          <p:grpSpPr bwMode="auto">
            <a:xfrm>
              <a:off x="228600" y="2750403"/>
              <a:ext cx="8229600" cy="2507397"/>
              <a:chOff x="762000" y="4198203"/>
              <a:chExt cx="8229600" cy="25073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Desired Output Response</a:t>
                </a:r>
              </a:p>
            </p:txBody>
          </p:sp>
          <p:sp>
            <p:nvSpPr>
              <p:cNvPr id="6" name="Rectangle 5"/>
              <p:cNvSpPr/>
              <p:nvPr/>
            </p:nvSpPr>
            <p:spPr>
              <a:xfrm>
                <a:off x="4191000" y="5943377"/>
                <a:ext cx="16764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13" name="TextBox 6"/>
              <p:cNvSpPr txBox="1">
                <a:spLocks noChangeArrowheads="1"/>
              </p:cNvSpPr>
              <p:nvPr/>
            </p:nvSpPr>
            <p:spPr bwMode="auto">
              <a:xfrm>
                <a:off x="4191000" y="6112640"/>
                <a:ext cx="1676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Measurement</a:t>
                </a:r>
              </a:p>
            </p:txBody>
          </p:sp>
          <p:grpSp>
            <p:nvGrpSpPr>
              <p:cNvPr id="12314" name="Group 21"/>
              <p:cNvGrpSpPr>
                <a:grpSpLocks/>
              </p:cNvGrpSpPr>
              <p:nvPr/>
            </p:nvGrpSpPr>
            <p:grpSpPr bwMode="auto">
              <a:xfrm>
                <a:off x="1752600" y="4266485"/>
                <a:ext cx="7239000" cy="762223"/>
                <a:chOff x="1600200" y="4723685"/>
                <a:chExt cx="7239000" cy="762223"/>
              </a:xfrm>
            </p:grpSpPr>
            <p:sp>
              <p:nvSpPr>
                <p:cNvPr id="12318" name="TextBox 5"/>
                <p:cNvSpPr txBox="1">
                  <a:spLocks noChangeArrowheads="1"/>
                </p:cNvSpPr>
                <p:nvPr/>
              </p:nvSpPr>
              <p:spPr bwMode="auto">
                <a:xfrm>
                  <a:off x="7848600" y="4825425"/>
                  <a:ext cx="990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Output Variables</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4876129"/>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p:cNvCxnSpPr/>
              <p:nvPr/>
            </p:nvCxnSpPr>
            <p:spPr>
              <a:xfrm>
                <a:off x="5867400" y="6095821"/>
                <a:ext cx="10668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706149" y="5713916"/>
                <a:ext cx="1675303" cy="317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552510" y="5676598"/>
                <a:ext cx="1295780" cy="0"/>
              </a:xfrm>
              <a:prstGeom prst="line">
                <a:avLst/>
              </a:prstGeom>
              <a:ln w="762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5334000" y="4876688"/>
              <a:ext cx="1371600" cy="1588"/>
            </a:xfrm>
            <a:prstGeom prst="straightConnector1">
              <a:avLst/>
            </a:prstGeom>
            <a:ln w="762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5105355"/>
              <a:ext cx="1676400" cy="1588"/>
            </a:xfrm>
            <a:prstGeom prst="straightConnector1">
              <a:avLst/>
            </a:prstGeom>
            <a:ln w="28575">
              <a:solidFill>
                <a:schemeClr val="tx1"/>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000" y="4876688"/>
              <a:ext cx="990600" cy="1588"/>
            </a:xfrm>
            <a:prstGeom prst="straightConnector1">
              <a:avLst/>
            </a:prstGeom>
            <a:ln w="762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62200" y="5105355"/>
              <a:ext cx="12954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4648021"/>
              <a:ext cx="685800" cy="1588"/>
            </a:xfrm>
            <a:prstGeom prst="straightConnector1">
              <a:avLst/>
            </a:prstGeom>
            <a:ln w="285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67948" y="4037449"/>
              <a:ext cx="1676892"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563148" y="3808781"/>
              <a:ext cx="1676892" cy="158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971130"/>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352800" y="3428464"/>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019800" y="3428464"/>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2971130"/>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a:off x="1447800" y="27432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a:off x="2669382" y="3426619"/>
            <a:ext cx="10668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5400000">
            <a:off x="1831182" y="3655219"/>
            <a:ext cx="1524000" cy="4763"/>
          </a:xfrm>
          <a:prstGeom prst="line">
            <a:avLst/>
          </a:prstGeom>
          <a:ln w="28575">
            <a:solidFill>
              <a:schemeClr val="tx1"/>
            </a:solidFill>
            <a:prstDash val="sysDot"/>
            <a:headEnd type="triangle" w="lg" len="lg"/>
          </a:ln>
        </p:spPr>
        <p:style>
          <a:lnRef idx="1">
            <a:schemeClr val="accent1"/>
          </a:lnRef>
          <a:fillRef idx="0">
            <a:schemeClr val="accent1"/>
          </a:fillRef>
          <a:effectRef idx="0">
            <a:schemeClr val="accent1"/>
          </a:effectRef>
          <a:fontRef idx="minor">
            <a:schemeClr val="tx1"/>
          </a:fontRef>
        </p:style>
      </p:cxnSp>
      <p:sp>
        <p:nvSpPr>
          <p:cNvPr id="12292" name="TextBox 67"/>
          <p:cNvSpPr txBox="1">
            <a:spLocks noChangeArrowheads="1"/>
          </p:cNvSpPr>
          <p:nvPr/>
        </p:nvSpPr>
        <p:spPr bwMode="auto">
          <a:xfrm>
            <a:off x="1905000" y="4953000"/>
            <a:ext cx="5638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Multi Input Multi Output (MIMO) System</a:t>
            </a:r>
          </a:p>
        </p:txBody>
      </p:sp>
      <p:sp>
        <p:nvSpPr>
          <p:cNvPr id="39" name="TextBox 4"/>
          <p:cNvSpPr txBox="1">
            <a:spLocks noChangeArrowheads="1"/>
          </p:cNvSpPr>
          <p:nvPr/>
        </p:nvSpPr>
        <p:spPr bwMode="auto">
          <a:xfrm>
            <a:off x="7040277" y="3630483"/>
            <a:ext cx="236696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Value</a:t>
            </a:r>
          </a:p>
          <a:p>
            <a:pPr algn="ctr" eaLnBrk="1" hangingPunct="1"/>
            <a:r>
              <a:rPr lang="en-US" altLang="en-US" sz="3200" b="1" dirty="0">
                <a:latin typeface="Franklin Gothic Book" panose="020B0503020102020204" pitchFamily="34" charset="0"/>
              </a:rPr>
              <a:t>Schedule</a:t>
            </a:r>
            <a:endParaRPr lang="en-US" altLang="en-US" sz="4000" b="1" dirty="0">
              <a:latin typeface="Franklin Gothic Book" panose="020B0503020102020204" pitchFamily="34" charset="0"/>
            </a:endParaRPr>
          </a:p>
          <a:p>
            <a:pPr algn="ctr" eaLnBrk="1" hangingPunct="1"/>
            <a:r>
              <a:rPr lang="en-US" altLang="en-US" sz="1600" dirty="0">
                <a:latin typeface="Franklin Gothic Book" panose="020B0503020102020204" pitchFamily="34" charset="0"/>
              </a:rPr>
              <a:t>Cost</a:t>
            </a:r>
          </a:p>
          <a:p>
            <a:pPr algn="ctr" eaLnBrk="1" hangingPunct="1"/>
            <a:r>
              <a:rPr lang="en-US" altLang="en-US" sz="1600" dirty="0">
                <a:latin typeface="Franklin Gothic Book" panose="020B0503020102020204" pitchFamily="34" charset="0"/>
              </a:rPr>
              <a:t>Quality</a:t>
            </a:r>
          </a:p>
        </p:txBody>
      </p:sp>
    </p:spTree>
    <p:extLst>
      <p:ext uri="{BB962C8B-B14F-4D97-AF65-F5344CB8AC3E}">
        <p14:creationId xmlns:p14="http://schemas.microsoft.com/office/powerpoint/2010/main" val="1396541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of Flexibility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13" y="1862826"/>
            <a:ext cx="5215526" cy="3911645"/>
          </a:xfrm>
          <a:prstGeom prst="rect">
            <a:avLst/>
          </a:prstGeom>
        </p:spPr>
      </p:pic>
    </p:spTree>
    <p:extLst>
      <p:ext uri="{BB962C8B-B14F-4D97-AF65-F5344CB8AC3E}">
        <p14:creationId xmlns:p14="http://schemas.microsoft.com/office/powerpoint/2010/main" val="1220679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Value of Flexibility from Loose Coupling</a:t>
            </a:r>
          </a:p>
        </p:txBody>
      </p:sp>
      <p:sp>
        <p:nvSpPr>
          <p:cNvPr id="3" name="Content Placeholder 2"/>
          <p:cNvSpPr>
            <a:spLocks noGrp="1"/>
          </p:cNvSpPr>
          <p:nvPr>
            <p:ph idx="1"/>
          </p:nvPr>
        </p:nvSpPr>
        <p:spPr>
          <a:xfrm>
            <a:off x="197514" y="1754814"/>
            <a:ext cx="8537575" cy="3381375"/>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730" y="2119355"/>
            <a:ext cx="4806534" cy="3604901"/>
          </a:xfrm>
          <a:prstGeom prst="rect">
            <a:avLst/>
          </a:prstGeom>
        </p:spPr>
      </p:pic>
    </p:spTree>
    <p:extLst>
      <p:ext uri="{BB962C8B-B14F-4D97-AF65-F5344CB8AC3E}">
        <p14:creationId xmlns:p14="http://schemas.microsoft.com/office/powerpoint/2010/main" val="3860769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Todd</a:t>
            </a:r>
          </a:p>
        </p:txBody>
      </p:sp>
      <p:sp>
        <p:nvSpPr>
          <p:cNvPr id="3" name="Content Placeholder 2"/>
          <p:cNvSpPr>
            <a:spLocks noGrp="1"/>
          </p:cNvSpPr>
          <p:nvPr>
            <p:ph idx="1"/>
          </p:nvPr>
        </p:nvSpPr>
        <p:spPr>
          <a:xfrm>
            <a:off x="1880314" y="1143000"/>
            <a:ext cx="6349286" cy="5377393"/>
          </a:xfrm>
        </p:spPr>
        <p:txBody>
          <a:bodyPr>
            <a:normAutofit/>
          </a:bodyPr>
          <a:lstStyle/>
          <a:p>
            <a:pPr marL="0" indent="0">
              <a:buNone/>
            </a:pPr>
            <a:r>
              <a:rPr lang="en-US" sz="1800" b="1" dirty="0"/>
              <a:t>Chairman, Kanban University</a:t>
            </a:r>
          </a:p>
          <a:p>
            <a:pPr marL="0" indent="0">
              <a:buNone/>
            </a:pPr>
            <a:r>
              <a:rPr lang="en-US" sz="1800" b="1" dirty="0"/>
              <a:t>Chemical and Petroleum Engineer</a:t>
            </a:r>
          </a:p>
          <a:p>
            <a:pPr marL="0" indent="0">
              <a:buNone/>
            </a:pPr>
            <a:r>
              <a:rPr lang="en-US" sz="1800" dirty="0"/>
              <a:t>Executive roles as VP Product Development, Director of Software &amp; Technology</a:t>
            </a:r>
          </a:p>
          <a:p>
            <a:pPr marL="0" indent="0">
              <a:buNone/>
            </a:pPr>
            <a:r>
              <a:rPr lang="en-US" sz="1800" b="1" dirty="0"/>
              <a:t>@</a:t>
            </a:r>
            <a:r>
              <a:rPr lang="en-US" sz="1800" b="1" dirty="0" err="1"/>
              <a:t>toddelittle</a:t>
            </a:r>
            <a:endParaRPr lang="en-US" sz="1800" b="1" dirty="0"/>
          </a:p>
        </p:txBody>
      </p:sp>
      <p:pic>
        <p:nvPicPr>
          <p:cNvPr id="5" name="Picture 4" descr="Pollyanna 102"/>
          <p:cNvPicPr>
            <a:picLocks noChangeAspect="1"/>
          </p:cNvPicPr>
          <p:nvPr/>
        </p:nvPicPr>
        <p:blipFill>
          <a:blip r:embed="rId3" cstate="print"/>
          <a:srcRect/>
          <a:stretch>
            <a:fillRect/>
          </a:stretch>
        </p:blipFill>
        <p:spPr bwMode="auto">
          <a:xfrm>
            <a:off x="203914" y="1219200"/>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4" cstate="print"/>
          <a:srcRect l="12202" r="12228"/>
          <a:stretch>
            <a:fillRect/>
          </a:stretch>
        </p:blipFill>
        <p:spPr bwMode="auto">
          <a:xfrm>
            <a:off x="167949" y="3815352"/>
            <a:ext cx="1658039" cy="2194140"/>
          </a:xfrm>
          <a:prstGeom prst="rect">
            <a:avLst/>
          </a:prstGeom>
          <a:noFill/>
          <a:ln w="9525">
            <a:solidFill>
              <a:schemeClr val="tx1"/>
            </a:solid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6511" y="4118202"/>
            <a:ext cx="1727202" cy="6551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0" y="5022315"/>
            <a:ext cx="1739113" cy="11911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7252" y="5039568"/>
            <a:ext cx="2352538" cy="11566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3141" y="2895600"/>
            <a:ext cx="1481956" cy="111146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45097" y="2993534"/>
            <a:ext cx="915597" cy="915597"/>
          </a:xfrm>
          <a:prstGeom prst="rect">
            <a:avLst/>
          </a:prstGeom>
        </p:spPr>
      </p:pic>
      <p:pic>
        <p:nvPicPr>
          <p:cNvPr id="8" name="Picture 7">
            <a:extLst>
              <a:ext uri="{FF2B5EF4-FFF2-40B4-BE49-F238E27FC236}">
                <a16:creationId xmlns:a16="http://schemas.microsoft.com/office/drawing/2014/main" id="{4B5637E5-CF9B-4344-A2EE-AC007653E5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7022" y="3035139"/>
            <a:ext cx="2223064" cy="731245"/>
          </a:xfrm>
          <a:prstGeom prst="rect">
            <a:avLst/>
          </a:prstGeom>
        </p:spPr>
      </p:pic>
      <p:pic>
        <p:nvPicPr>
          <p:cNvPr id="12290" name="Picture 2" descr="Image result for landmark graphics halliburton">
            <a:extLst>
              <a:ext uri="{FF2B5EF4-FFF2-40B4-BE49-F238E27FC236}">
                <a16:creationId xmlns:a16="http://schemas.microsoft.com/office/drawing/2014/main" id="{3FAEF73F-1F29-44DC-8972-231ED8CD07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4135" y="3153472"/>
            <a:ext cx="2269266" cy="6824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7997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Ongoing Feedback</a:t>
            </a:r>
          </a:p>
        </p:txBody>
      </p:sp>
      <p:pic>
        <p:nvPicPr>
          <p:cNvPr id="12290" name="Picture 2" descr="https://miro.medium.com/max/3840/1*K-C-1YRERA6Wo97jX0g3Og.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9452" y="1352550"/>
            <a:ext cx="6474884" cy="48561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09030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ltLang="en-US"/>
              <a:t>Business Process Value Chain</a:t>
            </a:r>
          </a:p>
        </p:txBody>
      </p:sp>
      <p:sp>
        <p:nvSpPr>
          <p:cNvPr id="157699" name="AutoShape 3"/>
          <p:cNvSpPr>
            <a:spLocks noChangeArrowheads="1"/>
          </p:cNvSpPr>
          <p:nvPr/>
        </p:nvSpPr>
        <p:spPr bwMode="auto">
          <a:xfrm>
            <a:off x="7112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solidFill>
                  <a:schemeClr val="bg1"/>
                </a:solidFill>
              </a:rPr>
              <a:t>Market</a:t>
            </a:r>
          </a:p>
        </p:txBody>
      </p:sp>
      <p:sp>
        <p:nvSpPr>
          <p:cNvPr id="157700" name="AutoShape 4"/>
          <p:cNvSpPr>
            <a:spLocks noChangeArrowheads="1"/>
          </p:cNvSpPr>
          <p:nvPr/>
        </p:nvSpPr>
        <p:spPr bwMode="auto">
          <a:xfrm>
            <a:off x="26670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solidFill>
                  <a:schemeClr val="bg1"/>
                </a:solidFill>
              </a:rPr>
              <a:t>Product</a:t>
            </a:r>
          </a:p>
          <a:p>
            <a:pPr algn="ctr"/>
            <a:r>
              <a:rPr lang="en-US" altLang="en-US">
                <a:solidFill>
                  <a:schemeClr val="bg1"/>
                </a:solidFill>
              </a:rPr>
              <a:t>        Development</a:t>
            </a:r>
          </a:p>
        </p:txBody>
      </p:sp>
      <p:sp>
        <p:nvSpPr>
          <p:cNvPr id="157701" name="AutoShape 5"/>
          <p:cNvSpPr>
            <a:spLocks noChangeArrowheads="1"/>
          </p:cNvSpPr>
          <p:nvPr/>
        </p:nvSpPr>
        <p:spPr bwMode="auto">
          <a:xfrm>
            <a:off x="46228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solidFill>
                  <a:schemeClr val="bg1"/>
                </a:solidFill>
              </a:rPr>
              <a:t>Sales</a:t>
            </a:r>
          </a:p>
        </p:txBody>
      </p:sp>
      <p:grpSp>
        <p:nvGrpSpPr>
          <p:cNvPr id="157702" name="Group 6"/>
          <p:cNvGrpSpPr>
            <a:grpSpLocks/>
          </p:cNvGrpSpPr>
          <p:nvPr/>
        </p:nvGrpSpPr>
        <p:grpSpPr bwMode="auto">
          <a:xfrm>
            <a:off x="1866900" y="1727200"/>
            <a:ext cx="3784600" cy="215900"/>
            <a:chOff x="1176" y="1568"/>
            <a:chExt cx="2384" cy="136"/>
          </a:xfrm>
        </p:grpSpPr>
        <p:sp>
          <p:nvSpPr>
            <p:cNvPr id="157703" name="Line 7"/>
            <p:cNvSpPr>
              <a:spLocks noChangeShapeType="1"/>
            </p:cNvSpPr>
            <p:nvPr/>
          </p:nvSpPr>
          <p:spPr bwMode="auto">
            <a:xfrm flipV="1">
              <a:off x="3560" y="1568"/>
              <a:ext cx="0" cy="136"/>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04" name="Line 8"/>
            <p:cNvSpPr>
              <a:spLocks noChangeShapeType="1"/>
            </p:cNvSpPr>
            <p:nvPr/>
          </p:nvSpPr>
          <p:spPr bwMode="auto">
            <a:xfrm flipH="1">
              <a:off x="1184" y="1576"/>
              <a:ext cx="236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05" name="Line 9"/>
            <p:cNvSpPr>
              <a:spLocks noChangeShapeType="1"/>
            </p:cNvSpPr>
            <p:nvPr/>
          </p:nvSpPr>
          <p:spPr bwMode="auto">
            <a:xfrm>
              <a:off x="1176" y="1584"/>
              <a:ext cx="0" cy="11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schemeClr val="bg1"/>
                </a:solidFill>
              </a:endParaRPr>
            </a:p>
          </p:txBody>
        </p:sp>
      </p:grpSp>
      <p:sp>
        <p:nvSpPr>
          <p:cNvPr id="157709" name="AutoShape 13"/>
          <p:cNvSpPr>
            <a:spLocks noChangeArrowheads="1"/>
          </p:cNvSpPr>
          <p:nvPr/>
        </p:nvSpPr>
        <p:spPr bwMode="auto">
          <a:xfrm>
            <a:off x="520700" y="35433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Business Need</a:t>
            </a:r>
          </a:p>
        </p:txBody>
      </p:sp>
      <p:sp>
        <p:nvSpPr>
          <p:cNvPr id="157710" name="AutoShape 14"/>
          <p:cNvSpPr>
            <a:spLocks noChangeArrowheads="1"/>
          </p:cNvSpPr>
          <p:nvPr/>
        </p:nvSpPr>
        <p:spPr bwMode="auto">
          <a:xfrm>
            <a:off x="2641600" y="35433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Development</a:t>
            </a:r>
          </a:p>
        </p:txBody>
      </p:sp>
      <p:sp>
        <p:nvSpPr>
          <p:cNvPr id="157711" name="AutoShape 15"/>
          <p:cNvSpPr>
            <a:spLocks noChangeArrowheads="1"/>
          </p:cNvSpPr>
          <p:nvPr/>
        </p:nvSpPr>
        <p:spPr bwMode="auto">
          <a:xfrm>
            <a:off x="4737100" y="35433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7712" name="Text Box 16"/>
          <p:cNvSpPr txBox="1">
            <a:spLocks noChangeArrowheads="1"/>
          </p:cNvSpPr>
          <p:nvPr/>
        </p:nvSpPr>
        <p:spPr bwMode="auto">
          <a:xfrm>
            <a:off x="7378700" y="3721102"/>
            <a:ext cx="14859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2400"/>
              <a:t>Internal IT</a:t>
            </a:r>
          </a:p>
        </p:txBody>
      </p:sp>
      <p:sp>
        <p:nvSpPr>
          <p:cNvPr id="157713" name="Text Box 17"/>
          <p:cNvSpPr txBox="1">
            <a:spLocks noChangeArrowheads="1"/>
          </p:cNvSpPr>
          <p:nvPr/>
        </p:nvSpPr>
        <p:spPr bwMode="auto">
          <a:xfrm>
            <a:off x="7366000" y="2108202"/>
            <a:ext cx="1574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2400"/>
              <a:t>Product Company</a:t>
            </a:r>
          </a:p>
        </p:txBody>
      </p:sp>
      <p:grpSp>
        <p:nvGrpSpPr>
          <p:cNvPr id="157715" name="Group 19"/>
          <p:cNvGrpSpPr>
            <a:grpSpLocks/>
          </p:cNvGrpSpPr>
          <p:nvPr/>
        </p:nvGrpSpPr>
        <p:grpSpPr bwMode="auto">
          <a:xfrm>
            <a:off x="1866900" y="3302000"/>
            <a:ext cx="3784600" cy="215900"/>
            <a:chOff x="1176" y="1568"/>
            <a:chExt cx="2384" cy="136"/>
          </a:xfrm>
        </p:grpSpPr>
        <p:sp>
          <p:nvSpPr>
            <p:cNvPr id="157716" name="Line 20"/>
            <p:cNvSpPr>
              <a:spLocks noChangeShapeType="1"/>
            </p:cNvSpPr>
            <p:nvPr/>
          </p:nvSpPr>
          <p:spPr bwMode="auto">
            <a:xfrm flipV="1">
              <a:off x="3560" y="1568"/>
              <a:ext cx="0" cy="136"/>
            </a:xfrm>
            <a:prstGeom prst="line">
              <a:avLst/>
            </a:prstGeom>
            <a:noFill/>
            <a:ln w="57150">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17" name="Line 21"/>
            <p:cNvSpPr>
              <a:spLocks noChangeShapeType="1"/>
            </p:cNvSpPr>
            <p:nvPr/>
          </p:nvSpPr>
          <p:spPr bwMode="auto">
            <a:xfrm flipH="1">
              <a:off x="1184" y="1576"/>
              <a:ext cx="2368" cy="0"/>
            </a:xfrm>
            <a:prstGeom prst="line">
              <a:avLst/>
            </a:prstGeom>
            <a:noFill/>
            <a:ln w="57150">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18" name="Line 22"/>
            <p:cNvSpPr>
              <a:spLocks noChangeShapeType="1"/>
            </p:cNvSpPr>
            <p:nvPr/>
          </p:nvSpPr>
          <p:spPr bwMode="auto">
            <a:xfrm>
              <a:off x="1176" y="1584"/>
              <a:ext cx="0" cy="112"/>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schemeClr val="bg1"/>
                </a:solidFill>
              </a:endParaRPr>
            </a:p>
          </p:txBody>
        </p:sp>
      </p:grpSp>
      <p:sp>
        <p:nvSpPr>
          <p:cNvPr id="157719" name="AutoShape 23"/>
          <p:cNvSpPr>
            <a:spLocks noChangeArrowheads="1"/>
          </p:cNvSpPr>
          <p:nvPr/>
        </p:nvSpPr>
        <p:spPr bwMode="auto">
          <a:xfrm>
            <a:off x="2552700" y="3543300"/>
            <a:ext cx="635000" cy="1104900"/>
          </a:xfrm>
          <a:prstGeom prst="chevron">
            <a:avLst>
              <a:gd name="adj" fmla="val 100000"/>
            </a:avLst>
          </a:prstGeom>
          <a:solidFill>
            <a:schemeClr val="accent1"/>
          </a:solidFill>
          <a:ln w="57150">
            <a:solidFill>
              <a:schemeClr val="tx1"/>
            </a:solidFill>
            <a:prstDash val="sys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57720" name="AutoShape 24"/>
          <p:cNvSpPr>
            <a:spLocks noChangeArrowheads="1"/>
          </p:cNvSpPr>
          <p:nvPr/>
        </p:nvSpPr>
        <p:spPr bwMode="auto">
          <a:xfrm>
            <a:off x="4660900" y="3543300"/>
            <a:ext cx="635000" cy="1104900"/>
          </a:xfrm>
          <a:prstGeom prst="chevron">
            <a:avLst>
              <a:gd name="adj" fmla="val 100000"/>
            </a:avLst>
          </a:prstGeom>
          <a:solidFill>
            <a:schemeClr val="accent1"/>
          </a:solidFill>
          <a:ln w="57150">
            <a:solidFill>
              <a:schemeClr val="tx1"/>
            </a:solidFill>
            <a:prstDash val="sys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25" name="AutoShape 10">
            <a:extLst>
              <a:ext uri="{FF2B5EF4-FFF2-40B4-BE49-F238E27FC236}">
                <a16:creationId xmlns:a16="http://schemas.microsoft.com/office/drawing/2014/main" id="{5DB29ABE-C88A-4583-9C78-4B692B50FD85}"/>
              </a:ext>
            </a:extLst>
          </p:cNvPr>
          <p:cNvSpPr>
            <a:spLocks noChangeArrowheads="1"/>
          </p:cNvSpPr>
          <p:nvPr/>
        </p:nvSpPr>
        <p:spPr bwMode="auto">
          <a:xfrm>
            <a:off x="508000" y="51054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Specifications</a:t>
            </a:r>
          </a:p>
        </p:txBody>
      </p:sp>
      <p:sp>
        <p:nvSpPr>
          <p:cNvPr id="26" name="AutoShape 11">
            <a:extLst>
              <a:ext uri="{FF2B5EF4-FFF2-40B4-BE49-F238E27FC236}">
                <a16:creationId xmlns:a16="http://schemas.microsoft.com/office/drawing/2014/main" id="{F0EA497B-C884-41F5-B5DF-FA608FF24B42}"/>
              </a:ext>
            </a:extLst>
          </p:cNvPr>
          <p:cNvSpPr>
            <a:spLocks noChangeArrowheads="1"/>
          </p:cNvSpPr>
          <p:nvPr/>
        </p:nvSpPr>
        <p:spPr bwMode="auto">
          <a:xfrm>
            <a:off x="2654300" y="5105400"/>
            <a:ext cx="2590800" cy="1104900"/>
          </a:xfrm>
          <a:prstGeom prst="chevron">
            <a:avLst>
              <a:gd name="adj" fmla="val 58621"/>
            </a:avLst>
          </a:prstGeom>
          <a:solidFill>
            <a:srgbClr val="F4FDA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dirty="0">
                <a:solidFill>
                  <a:schemeClr val="bg1"/>
                </a:solidFill>
              </a:rPr>
              <a:t>       </a:t>
            </a:r>
            <a:r>
              <a:rPr lang="en-US" altLang="en-US" dirty="0"/>
              <a:t>Development</a:t>
            </a:r>
          </a:p>
        </p:txBody>
      </p:sp>
      <p:sp>
        <p:nvSpPr>
          <p:cNvPr id="27" name="AutoShape 12">
            <a:extLst>
              <a:ext uri="{FF2B5EF4-FFF2-40B4-BE49-F238E27FC236}">
                <a16:creationId xmlns:a16="http://schemas.microsoft.com/office/drawing/2014/main" id="{C0C2D6A2-FB4C-4B1D-8E6C-BD046B42B7D1}"/>
              </a:ext>
            </a:extLst>
          </p:cNvPr>
          <p:cNvSpPr>
            <a:spLocks noChangeArrowheads="1"/>
          </p:cNvSpPr>
          <p:nvPr/>
        </p:nvSpPr>
        <p:spPr bwMode="auto">
          <a:xfrm>
            <a:off x="4762500" y="51054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28" name="Text Box 18">
            <a:extLst>
              <a:ext uri="{FF2B5EF4-FFF2-40B4-BE49-F238E27FC236}">
                <a16:creationId xmlns:a16="http://schemas.microsoft.com/office/drawing/2014/main" id="{5C94FB49-D43B-4B5D-B6F1-056AF4E038B9}"/>
              </a:ext>
            </a:extLst>
          </p:cNvPr>
          <p:cNvSpPr txBox="1">
            <a:spLocks noChangeArrowheads="1"/>
          </p:cNvSpPr>
          <p:nvPr/>
        </p:nvSpPr>
        <p:spPr bwMode="auto">
          <a:xfrm>
            <a:off x="7353300" y="5283202"/>
            <a:ext cx="14859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2400"/>
              <a:t>Contract Model</a:t>
            </a:r>
          </a:p>
        </p:txBody>
      </p:sp>
      <p:grpSp>
        <p:nvGrpSpPr>
          <p:cNvPr id="29" name="Group 19">
            <a:extLst>
              <a:ext uri="{FF2B5EF4-FFF2-40B4-BE49-F238E27FC236}">
                <a16:creationId xmlns:a16="http://schemas.microsoft.com/office/drawing/2014/main" id="{7E8D3D74-8DFA-48FB-A2C6-B518C07E9AE8}"/>
              </a:ext>
            </a:extLst>
          </p:cNvPr>
          <p:cNvGrpSpPr>
            <a:grpSpLocks/>
          </p:cNvGrpSpPr>
          <p:nvPr/>
        </p:nvGrpSpPr>
        <p:grpSpPr bwMode="auto">
          <a:xfrm>
            <a:off x="1930400" y="4876800"/>
            <a:ext cx="3784600" cy="215900"/>
            <a:chOff x="1176" y="1568"/>
            <a:chExt cx="2384" cy="136"/>
          </a:xfrm>
        </p:grpSpPr>
        <p:sp>
          <p:nvSpPr>
            <p:cNvPr id="30" name="Line 20">
              <a:extLst>
                <a:ext uri="{FF2B5EF4-FFF2-40B4-BE49-F238E27FC236}">
                  <a16:creationId xmlns:a16="http://schemas.microsoft.com/office/drawing/2014/main" id="{AD4ADCAB-B708-4695-926B-0AD3519C0A31}"/>
                </a:ext>
              </a:extLst>
            </p:cNvPr>
            <p:cNvSpPr>
              <a:spLocks noChangeShapeType="1"/>
            </p:cNvSpPr>
            <p:nvPr/>
          </p:nvSpPr>
          <p:spPr bwMode="auto">
            <a:xfrm flipV="1">
              <a:off x="3560" y="1568"/>
              <a:ext cx="0" cy="136"/>
            </a:xfrm>
            <a:prstGeom prst="line">
              <a:avLst/>
            </a:prstGeom>
            <a:noFill/>
            <a:ln w="57150">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31" name="Line 21">
              <a:extLst>
                <a:ext uri="{FF2B5EF4-FFF2-40B4-BE49-F238E27FC236}">
                  <a16:creationId xmlns:a16="http://schemas.microsoft.com/office/drawing/2014/main" id="{A1EFDDEA-C7B1-4294-BEBC-150C66732E50}"/>
                </a:ext>
              </a:extLst>
            </p:cNvPr>
            <p:cNvSpPr>
              <a:spLocks noChangeShapeType="1"/>
            </p:cNvSpPr>
            <p:nvPr/>
          </p:nvSpPr>
          <p:spPr bwMode="auto">
            <a:xfrm flipH="1">
              <a:off x="1184" y="1576"/>
              <a:ext cx="2368" cy="0"/>
            </a:xfrm>
            <a:prstGeom prst="line">
              <a:avLst/>
            </a:prstGeom>
            <a:noFill/>
            <a:ln w="57150">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32" name="Line 22">
              <a:extLst>
                <a:ext uri="{FF2B5EF4-FFF2-40B4-BE49-F238E27FC236}">
                  <a16:creationId xmlns:a16="http://schemas.microsoft.com/office/drawing/2014/main" id="{6BE7CEA1-7124-4F7C-A929-DA8EF80B0DD4}"/>
                </a:ext>
              </a:extLst>
            </p:cNvPr>
            <p:cNvSpPr>
              <a:spLocks noChangeShapeType="1"/>
            </p:cNvSpPr>
            <p:nvPr/>
          </p:nvSpPr>
          <p:spPr bwMode="auto">
            <a:xfrm>
              <a:off x="1176" y="1584"/>
              <a:ext cx="0" cy="112"/>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schemeClr val="bg1"/>
                </a:solidFill>
              </a:endParaRPr>
            </a:p>
          </p:txBody>
        </p:sp>
      </p:grpSp>
    </p:spTree>
    <p:extLst>
      <p:ext uri="{BB962C8B-B14F-4D97-AF65-F5344CB8AC3E}">
        <p14:creationId xmlns:p14="http://schemas.microsoft.com/office/powerpoint/2010/main" val="194869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wipe(right)">
                                      <p:cBhvr>
                                        <p:cTn id="7" dur="500"/>
                                        <p:tgtEl>
                                          <p:spTgt spid="1577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righ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770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77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77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77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77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77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57715"/>
                                        </p:tgtEl>
                                        <p:attrNameLst>
                                          <p:attrName>style.visibility</p:attrName>
                                        </p:attrNameLst>
                                      </p:cBhvr>
                                      <p:to>
                                        <p:strVal val="visible"/>
                                      </p:to>
                                    </p:set>
                                    <p:animEffect transition="in" filter="wipe(right)">
                                      <p:cBhvr>
                                        <p:cTn id="41" dur="500"/>
                                        <p:tgtEl>
                                          <p:spTgt spid="157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9" grpId="0" animBg="1"/>
      <p:bldP spid="157710" grpId="0" animBg="1"/>
      <p:bldP spid="157711" grpId="0" animBg="1"/>
      <p:bldP spid="157712" grpId="0"/>
      <p:bldP spid="157719" grpId="0" animBg="1"/>
      <p:bldP spid="157720" grpId="0" animBg="1"/>
      <p:bldP spid="25" grpId="0" animBg="1"/>
      <p:bldP spid="26" grpId="0" animBg="1"/>
      <p:bldP spid="27" grpId="0" animBg="1"/>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latin typeface="Arial" panose="020B0604020202020204" pitchFamily="34" charset="0"/>
              </a:rPr>
              <a:t>How does Kanban work with feedback?</a:t>
            </a:r>
          </a:p>
        </p:txBody>
      </p:sp>
    </p:spTree>
    <p:extLst>
      <p:ext uri="{BB962C8B-B14F-4D97-AF65-F5344CB8AC3E}">
        <p14:creationId xmlns:p14="http://schemas.microsoft.com/office/powerpoint/2010/main" val="3643722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D967C1-E665-4E1E-94E2-FA095847DBF8}"/>
              </a:ext>
            </a:extLst>
          </p:cNvPr>
          <p:cNvGrpSpPr/>
          <p:nvPr/>
        </p:nvGrpSpPr>
        <p:grpSpPr>
          <a:xfrm>
            <a:off x="1718497" y="1837936"/>
            <a:ext cx="5633502" cy="3278591"/>
            <a:chOff x="2062729" y="2076508"/>
            <a:chExt cx="7511336" cy="4371455"/>
          </a:xfrm>
        </p:grpSpPr>
        <p:cxnSp>
          <p:nvCxnSpPr>
            <p:cNvPr id="4" name="Straight Connector 3">
              <a:extLst>
                <a:ext uri="{FF2B5EF4-FFF2-40B4-BE49-F238E27FC236}">
                  <a16:creationId xmlns:a16="http://schemas.microsoft.com/office/drawing/2014/main" id="{CD822E4C-A38C-41C0-8800-3998A9F1697E}"/>
                </a:ext>
              </a:extLst>
            </p:cNvPr>
            <p:cNvCxnSpPr/>
            <p:nvPr/>
          </p:nvCxnSpPr>
          <p:spPr>
            <a:xfrm rot="5400000">
              <a:off x="2081910" y="4254573"/>
              <a:ext cx="4357718" cy="1588"/>
            </a:xfrm>
            <a:prstGeom prst="line">
              <a:avLst/>
            </a:prstGeom>
            <a:ln w="38100" cmpd="sng">
              <a:solidFill>
                <a:srgbClr val="002060"/>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D94773-6CE1-4DE1-9B06-E283B846DFE9}"/>
                </a:ext>
              </a:extLst>
            </p:cNvPr>
            <p:cNvCxnSpPr/>
            <p:nvPr/>
          </p:nvCxnSpPr>
          <p:spPr>
            <a:xfrm rot="5400000">
              <a:off x="5131006" y="4268310"/>
              <a:ext cx="4357718" cy="1588"/>
            </a:xfrm>
            <a:prstGeom prst="line">
              <a:avLst/>
            </a:prstGeom>
            <a:ln w="38100" cmpd="sng">
              <a:solidFill>
                <a:srgbClr val="002060"/>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97A8396-553E-4785-81DB-BFB93EB6D770}"/>
                </a:ext>
              </a:extLst>
            </p:cNvPr>
            <p:cNvSpPr/>
            <p:nvPr/>
          </p:nvSpPr>
          <p:spPr>
            <a:xfrm>
              <a:off x="2379849"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Rectangle 6">
              <a:extLst>
                <a:ext uri="{FF2B5EF4-FFF2-40B4-BE49-F238E27FC236}">
                  <a16:creationId xmlns:a16="http://schemas.microsoft.com/office/drawing/2014/main" id="{29CFBFCE-E3C1-4CDA-9353-05A82C71A3B1}"/>
                </a:ext>
              </a:extLst>
            </p:cNvPr>
            <p:cNvSpPr/>
            <p:nvPr/>
          </p:nvSpPr>
          <p:spPr>
            <a:xfrm>
              <a:off x="3022791" y="409132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8" name="Rectangle 7">
              <a:extLst>
                <a:ext uri="{FF2B5EF4-FFF2-40B4-BE49-F238E27FC236}">
                  <a16:creationId xmlns:a16="http://schemas.microsoft.com/office/drawing/2014/main" id="{10AC159E-7BB7-4B73-9CB7-80F1EBA5D3B3}"/>
                </a:ext>
              </a:extLst>
            </p:cNvPr>
            <p:cNvSpPr/>
            <p:nvPr/>
          </p:nvSpPr>
          <p:spPr>
            <a:xfrm>
              <a:off x="3022791"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9" name="Rectangle 8">
              <a:extLst>
                <a:ext uri="{FF2B5EF4-FFF2-40B4-BE49-F238E27FC236}">
                  <a16:creationId xmlns:a16="http://schemas.microsoft.com/office/drawing/2014/main" id="{7D715338-2BD5-441D-B67D-8F4B31CCC3BF}"/>
                </a:ext>
              </a:extLst>
            </p:cNvPr>
            <p:cNvSpPr/>
            <p:nvPr/>
          </p:nvSpPr>
          <p:spPr>
            <a:xfrm>
              <a:off x="3022791" y="280544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0" name="Rectangle 9">
              <a:extLst>
                <a:ext uri="{FF2B5EF4-FFF2-40B4-BE49-F238E27FC236}">
                  <a16:creationId xmlns:a16="http://schemas.microsoft.com/office/drawing/2014/main" id="{E2A18A6E-6E71-4220-B760-486857185323}"/>
                </a:ext>
              </a:extLst>
            </p:cNvPr>
            <p:cNvSpPr/>
            <p:nvPr/>
          </p:nvSpPr>
          <p:spPr>
            <a:xfrm>
              <a:off x="2379849"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1" name="Rectangle 10">
              <a:extLst>
                <a:ext uri="{FF2B5EF4-FFF2-40B4-BE49-F238E27FC236}">
                  <a16:creationId xmlns:a16="http://schemas.microsoft.com/office/drawing/2014/main" id="{FA2FD406-0294-4B63-9819-C0542244552D}"/>
                </a:ext>
              </a:extLst>
            </p:cNvPr>
            <p:cNvSpPr/>
            <p:nvPr/>
          </p:nvSpPr>
          <p:spPr>
            <a:xfrm>
              <a:off x="5308807" y="409132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2" name="Rectangle 11">
              <a:extLst>
                <a:ext uri="{FF2B5EF4-FFF2-40B4-BE49-F238E27FC236}">
                  <a16:creationId xmlns:a16="http://schemas.microsoft.com/office/drawing/2014/main" id="{753FB317-0317-41A6-9147-0DD839DF1D16}"/>
                </a:ext>
              </a:extLst>
            </p:cNvPr>
            <p:cNvSpPr/>
            <p:nvPr/>
          </p:nvSpPr>
          <p:spPr>
            <a:xfrm>
              <a:off x="5308807"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3" name="Rectangle 12">
              <a:extLst>
                <a:ext uri="{FF2B5EF4-FFF2-40B4-BE49-F238E27FC236}">
                  <a16:creationId xmlns:a16="http://schemas.microsoft.com/office/drawing/2014/main" id="{CFAF610C-3D38-41B5-B7A6-49CF8020F8E7}"/>
                </a:ext>
              </a:extLst>
            </p:cNvPr>
            <p:cNvSpPr/>
            <p:nvPr/>
          </p:nvSpPr>
          <p:spPr>
            <a:xfrm>
              <a:off x="530880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4" name="Rectangle 13">
              <a:extLst>
                <a:ext uri="{FF2B5EF4-FFF2-40B4-BE49-F238E27FC236}">
                  <a16:creationId xmlns:a16="http://schemas.microsoft.com/office/drawing/2014/main" id="{C78A1B99-E982-4DAE-9DCF-DF6E16294620}"/>
                </a:ext>
              </a:extLst>
            </p:cNvPr>
            <p:cNvSpPr/>
            <p:nvPr/>
          </p:nvSpPr>
          <p:spPr>
            <a:xfrm>
              <a:off x="673756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5" name="Rectangle 14">
              <a:extLst>
                <a:ext uri="{FF2B5EF4-FFF2-40B4-BE49-F238E27FC236}">
                  <a16:creationId xmlns:a16="http://schemas.microsoft.com/office/drawing/2014/main" id="{0E5AF44E-E04F-4C23-90AD-4D707652B6C8}"/>
                </a:ext>
              </a:extLst>
            </p:cNvPr>
            <p:cNvSpPr/>
            <p:nvPr/>
          </p:nvSpPr>
          <p:spPr>
            <a:xfrm>
              <a:off x="4525505" y="441279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6" name="Rectangle 15">
              <a:extLst>
                <a:ext uri="{FF2B5EF4-FFF2-40B4-BE49-F238E27FC236}">
                  <a16:creationId xmlns:a16="http://schemas.microsoft.com/office/drawing/2014/main" id="{9744EF27-7F13-425F-913C-E9078DA20B87}"/>
                </a:ext>
              </a:extLst>
            </p:cNvPr>
            <p:cNvSpPr/>
            <p:nvPr/>
          </p:nvSpPr>
          <p:spPr>
            <a:xfrm>
              <a:off x="8112917" y="334122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7" name="Rectangle 16">
              <a:extLst>
                <a:ext uri="{FF2B5EF4-FFF2-40B4-BE49-F238E27FC236}">
                  <a16:creationId xmlns:a16="http://schemas.microsoft.com/office/drawing/2014/main" id="{27424169-70CF-4CE7-B480-83E14640C6A6}"/>
                </a:ext>
              </a:extLst>
            </p:cNvPr>
            <p:cNvSpPr/>
            <p:nvPr/>
          </p:nvSpPr>
          <p:spPr>
            <a:xfrm>
              <a:off x="7639730" y="323407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8" name="Rectangle 17">
              <a:extLst>
                <a:ext uri="{FF2B5EF4-FFF2-40B4-BE49-F238E27FC236}">
                  <a16:creationId xmlns:a16="http://schemas.microsoft.com/office/drawing/2014/main" id="{1309F2EA-2D7D-47B0-A2CC-1E27678D0BB9}"/>
                </a:ext>
              </a:extLst>
            </p:cNvPr>
            <p:cNvSpPr/>
            <p:nvPr/>
          </p:nvSpPr>
          <p:spPr>
            <a:xfrm>
              <a:off x="816632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9" name="Rectangle 18">
              <a:extLst>
                <a:ext uri="{FF2B5EF4-FFF2-40B4-BE49-F238E27FC236}">
                  <a16:creationId xmlns:a16="http://schemas.microsoft.com/office/drawing/2014/main" id="{41B37834-3EE4-4D50-946E-2D2E64A5869F}"/>
                </a:ext>
              </a:extLst>
            </p:cNvPr>
            <p:cNvSpPr/>
            <p:nvPr/>
          </p:nvSpPr>
          <p:spPr>
            <a:xfrm>
              <a:off x="2379849" y="3305509"/>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0" name="Rectangle 19">
              <a:extLst>
                <a:ext uri="{FF2B5EF4-FFF2-40B4-BE49-F238E27FC236}">
                  <a16:creationId xmlns:a16="http://schemas.microsoft.com/office/drawing/2014/main" id="{7A055FB3-5D66-4FA4-8092-A09F668EF6D4}"/>
                </a:ext>
              </a:extLst>
            </p:cNvPr>
            <p:cNvSpPr/>
            <p:nvPr/>
          </p:nvSpPr>
          <p:spPr>
            <a:xfrm>
              <a:off x="2379849" y="394845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1" name="Rectangle 20">
              <a:extLst>
                <a:ext uri="{FF2B5EF4-FFF2-40B4-BE49-F238E27FC236}">
                  <a16:creationId xmlns:a16="http://schemas.microsoft.com/office/drawing/2014/main" id="{E085DDC5-95E6-429A-AE61-9DB57A8A95E2}"/>
                </a:ext>
              </a:extLst>
            </p:cNvPr>
            <p:cNvSpPr/>
            <p:nvPr/>
          </p:nvSpPr>
          <p:spPr>
            <a:xfrm>
              <a:off x="2379849" y="451995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2" name="Rectangle 21">
              <a:extLst>
                <a:ext uri="{FF2B5EF4-FFF2-40B4-BE49-F238E27FC236}">
                  <a16:creationId xmlns:a16="http://schemas.microsoft.com/office/drawing/2014/main" id="{907EFDEC-776C-4DBF-8F69-C32B4F929414}"/>
                </a:ext>
              </a:extLst>
            </p:cNvPr>
            <p:cNvSpPr/>
            <p:nvPr/>
          </p:nvSpPr>
          <p:spPr>
            <a:xfrm>
              <a:off x="2379849" y="516289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3" name="TextBox 22">
              <a:extLst>
                <a:ext uri="{FF2B5EF4-FFF2-40B4-BE49-F238E27FC236}">
                  <a16:creationId xmlns:a16="http://schemas.microsoft.com/office/drawing/2014/main" id="{99FFCAAE-923A-4CA2-9AC6-100154CA1CEB}"/>
                </a:ext>
              </a:extLst>
            </p:cNvPr>
            <p:cNvSpPr txBox="1"/>
            <p:nvPr/>
          </p:nvSpPr>
          <p:spPr>
            <a:xfrm>
              <a:off x="2796732" y="2088455"/>
              <a:ext cx="752771"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To Do</a:t>
              </a:r>
            </a:p>
          </p:txBody>
        </p:sp>
        <p:sp>
          <p:nvSpPr>
            <p:cNvPr id="24" name="TextBox 23">
              <a:extLst>
                <a:ext uri="{FF2B5EF4-FFF2-40B4-BE49-F238E27FC236}">
                  <a16:creationId xmlns:a16="http://schemas.microsoft.com/office/drawing/2014/main" id="{C9D77080-D4F4-42E4-B6E0-4A71D8B8B433}"/>
                </a:ext>
              </a:extLst>
            </p:cNvPr>
            <p:cNvSpPr txBox="1"/>
            <p:nvPr/>
          </p:nvSpPr>
          <p:spPr>
            <a:xfrm>
              <a:off x="7955405" y="2100420"/>
              <a:ext cx="695064"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Done</a:t>
              </a:r>
            </a:p>
          </p:txBody>
        </p:sp>
        <p:sp>
          <p:nvSpPr>
            <p:cNvPr id="25" name="TextBox 24">
              <a:extLst>
                <a:ext uri="{FF2B5EF4-FFF2-40B4-BE49-F238E27FC236}">
                  <a16:creationId xmlns:a16="http://schemas.microsoft.com/office/drawing/2014/main" id="{EEB10FF8-933A-4C36-8CF8-9BD83EBD03ED}"/>
                </a:ext>
              </a:extLst>
            </p:cNvPr>
            <p:cNvSpPr txBox="1"/>
            <p:nvPr/>
          </p:nvSpPr>
          <p:spPr>
            <a:xfrm>
              <a:off x="5209316" y="2112197"/>
              <a:ext cx="1233671"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In Progress</a:t>
              </a:r>
            </a:p>
          </p:txBody>
        </p:sp>
        <p:sp>
          <p:nvSpPr>
            <p:cNvPr id="26" name="Rectangle 25">
              <a:extLst>
                <a:ext uri="{FF2B5EF4-FFF2-40B4-BE49-F238E27FC236}">
                  <a16:creationId xmlns:a16="http://schemas.microsoft.com/office/drawing/2014/main" id="{933A44FF-CC87-4994-9E8E-A05D8F144D7E}"/>
                </a:ext>
              </a:extLst>
            </p:cNvPr>
            <p:cNvSpPr/>
            <p:nvPr/>
          </p:nvSpPr>
          <p:spPr>
            <a:xfrm>
              <a:off x="4692110" y="309119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7" name="Rectangle 26">
              <a:extLst>
                <a:ext uri="{FF2B5EF4-FFF2-40B4-BE49-F238E27FC236}">
                  <a16:creationId xmlns:a16="http://schemas.microsoft.com/office/drawing/2014/main" id="{7055BB2F-021D-4667-9360-73A1B8D2EE44}"/>
                </a:ext>
              </a:extLst>
            </p:cNvPr>
            <p:cNvSpPr/>
            <p:nvPr/>
          </p:nvSpPr>
          <p:spPr>
            <a:xfrm>
              <a:off x="5739812" y="3204102"/>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8" name="Rectangle 27">
              <a:extLst>
                <a:ext uri="{FF2B5EF4-FFF2-40B4-BE49-F238E27FC236}">
                  <a16:creationId xmlns:a16="http://schemas.microsoft.com/office/drawing/2014/main" id="{04B99BF4-9483-4CE0-AEA9-5C8E376587E5}"/>
                </a:ext>
              </a:extLst>
            </p:cNvPr>
            <p:cNvSpPr/>
            <p:nvPr/>
          </p:nvSpPr>
          <p:spPr>
            <a:xfrm>
              <a:off x="5865505" y="3561292"/>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9" name="Rectangle 28">
              <a:extLst>
                <a:ext uri="{FF2B5EF4-FFF2-40B4-BE49-F238E27FC236}">
                  <a16:creationId xmlns:a16="http://schemas.microsoft.com/office/drawing/2014/main" id="{6F55C194-4675-4AE2-B90D-A8C9E91193D8}"/>
                </a:ext>
              </a:extLst>
            </p:cNvPr>
            <p:cNvSpPr/>
            <p:nvPr/>
          </p:nvSpPr>
          <p:spPr>
            <a:xfrm>
              <a:off x="5918407" y="41294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0" name="Rectangle 29">
              <a:extLst>
                <a:ext uri="{FF2B5EF4-FFF2-40B4-BE49-F238E27FC236}">
                  <a16:creationId xmlns:a16="http://schemas.microsoft.com/office/drawing/2014/main" id="{519A0332-B8AD-4F2E-8053-DD2E88B65940}"/>
                </a:ext>
              </a:extLst>
            </p:cNvPr>
            <p:cNvSpPr/>
            <p:nvPr/>
          </p:nvSpPr>
          <p:spPr>
            <a:xfrm>
              <a:off x="6501300" y="359126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1" name="Rectangle 30">
              <a:extLst>
                <a:ext uri="{FF2B5EF4-FFF2-40B4-BE49-F238E27FC236}">
                  <a16:creationId xmlns:a16="http://schemas.microsoft.com/office/drawing/2014/main" id="{A201CFFF-5FE0-490F-AACB-7DA42B699700}"/>
                </a:ext>
              </a:extLst>
            </p:cNvPr>
            <p:cNvSpPr/>
            <p:nvPr/>
          </p:nvSpPr>
          <p:spPr>
            <a:xfrm>
              <a:off x="6223207" y="44342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2" name="Rectangle 31">
              <a:extLst>
                <a:ext uri="{FF2B5EF4-FFF2-40B4-BE49-F238E27FC236}">
                  <a16:creationId xmlns:a16="http://schemas.microsoft.com/office/drawing/2014/main" id="{1CB2556A-D7EA-41C3-9D79-B573EB6D7BCF}"/>
                </a:ext>
              </a:extLst>
            </p:cNvPr>
            <p:cNvSpPr/>
            <p:nvPr/>
          </p:nvSpPr>
          <p:spPr>
            <a:xfrm>
              <a:off x="6041072" y="505574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3" name="Rectangle 32">
              <a:extLst>
                <a:ext uri="{FF2B5EF4-FFF2-40B4-BE49-F238E27FC236}">
                  <a16:creationId xmlns:a16="http://schemas.microsoft.com/office/drawing/2014/main" id="{977E3111-DEF6-4072-A86E-5F90358BE25E}"/>
                </a:ext>
              </a:extLst>
            </p:cNvPr>
            <p:cNvSpPr/>
            <p:nvPr/>
          </p:nvSpPr>
          <p:spPr>
            <a:xfrm>
              <a:off x="6528007" y="47390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4" name="Rectangle 33">
              <a:extLst>
                <a:ext uri="{FF2B5EF4-FFF2-40B4-BE49-F238E27FC236}">
                  <a16:creationId xmlns:a16="http://schemas.microsoft.com/office/drawing/2014/main" id="{8F6C506F-1046-4B55-8997-D0D03B34DF33}"/>
                </a:ext>
              </a:extLst>
            </p:cNvPr>
            <p:cNvSpPr/>
            <p:nvPr/>
          </p:nvSpPr>
          <p:spPr>
            <a:xfrm>
              <a:off x="6751912" y="431052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5" name="Rectangle 34">
              <a:extLst>
                <a:ext uri="{FF2B5EF4-FFF2-40B4-BE49-F238E27FC236}">
                  <a16:creationId xmlns:a16="http://schemas.microsoft.com/office/drawing/2014/main" id="{D89BABB9-4936-48AA-83B3-EFFB6B18FF20}"/>
                </a:ext>
              </a:extLst>
            </p:cNvPr>
            <p:cNvSpPr/>
            <p:nvPr/>
          </p:nvSpPr>
          <p:spPr>
            <a:xfrm>
              <a:off x="4525505" y="499091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6" name="Rectangle 35">
              <a:extLst>
                <a:ext uri="{FF2B5EF4-FFF2-40B4-BE49-F238E27FC236}">
                  <a16:creationId xmlns:a16="http://schemas.microsoft.com/office/drawing/2014/main" id="{BF369257-1CA3-4D21-A26D-98CFFAEC0142}"/>
                </a:ext>
              </a:extLst>
            </p:cNvPr>
            <p:cNvSpPr/>
            <p:nvPr/>
          </p:nvSpPr>
          <p:spPr>
            <a:xfrm>
              <a:off x="6223207" y="316263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7" name="Rectangle 36">
              <a:extLst>
                <a:ext uri="{FF2B5EF4-FFF2-40B4-BE49-F238E27FC236}">
                  <a16:creationId xmlns:a16="http://schemas.microsoft.com/office/drawing/2014/main" id="{E44FD5A8-74F9-4B27-B8F0-DB8B2B3CCC1B}"/>
                </a:ext>
              </a:extLst>
            </p:cNvPr>
            <p:cNvSpPr/>
            <p:nvPr/>
          </p:nvSpPr>
          <p:spPr>
            <a:xfrm>
              <a:off x="5373800" y="476998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8" name="Rectangle 37">
              <a:extLst>
                <a:ext uri="{FF2B5EF4-FFF2-40B4-BE49-F238E27FC236}">
                  <a16:creationId xmlns:a16="http://schemas.microsoft.com/office/drawing/2014/main" id="{D7CAE113-1BEF-4CD1-816D-FB230FA1DEA8}"/>
                </a:ext>
              </a:extLst>
            </p:cNvPr>
            <p:cNvSpPr/>
            <p:nvPr/>
          </p:nvSpPr>
          <p:spPr>
            <a:xfrm>
              <a:off x="4870705" y="373339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9" name="Rectangle 38">
              <a:extLst>
                <a:ext uri="{FF2B5EF4-FFF2-40B4-BE49-F238E27FC236}">
                  <a16:creationId xmlns:a16="http://schemas.microsoft.com/office/drawing/2014/main" id="{043684A0-6530-4956-AFAE-E7711AA1396D}"/>
                </a:ext>
              </a:extLst>
            </p:cNvPr>
            <p:cNvSpPr/>
            <p:nvPr/>
          </p:nvSpPr>
          <p:spPr>
            <a:xfrm>
              <a:off x="3563608" y="274560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0" name="Rectangle 39">
              <a:extLst>
                <a:ext uri="{FF2B5EF4-FFF2-40B4-BE49-F238E27FC236}">
                  <a16:creationId xmlns:a16="http://schemas.microsoft.com/office/drawing/2014/main" id="{068DE97E-4E6B-4A50-BE77-4DEFD76C0196}"/>
                </a:ext>
              </a:extLst>
            </p:cNvPr>
            <p:cNvSpPr/>
            <p:nvPr/>
          </p:nvSpPr>
          <p:spPr>
            <a:xfrm>
              <a:off x="3022791" y="469855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1" name="Rectangle 40">
              <a:extLst>
                <a:ext uri="{FF2B5EF4-FFF2-40B4-BE49-F238E27FC236}">
                  <a16:creationId xmlns:a16="http://schemas.microsoft.com/office/drawing/2014/main" id="{8641E2C2-9604-47FD-8D24-00411B9D3DA4}"/>
                </a:ext>
              </a:extLst>
            </p:cNvPr>
            <p:cNvSpPr/>
            <p:nvPr/>
          </p:nvSpPr>
          <p:spPr>
            <a:xfrm>
              <a:off x="5461207" y="36722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2" name="Rectangle 41">
              <a:extLst>
                <a:ext uri="{FF2B5EF4-FFF2-40B4-BE49-F238E27FC236}">
                  <a16:creationId xmlns:a16="http://schemas.microsoft.com/office/drawing/2014/main" id="{08397FB0-3D9B-4E02-A524-28A4BAB64454}"/>
                </a:ext>
              </a:extLst>
            </p:cNvPr>
            <p:cNvSpPr/>
            <p:nvPr/>
          </p:nvSpPr>
          <p:spPr>
            <a:xfrm>
              <a:off x="5508315" y="505574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3" name="Rectangle 42">
              <a:extLst>
                <a:ext uri="{FF2B5EF4-FFF2-40B4-BE49-F238E27FC236}">
                  <a16:creationId xmlns:a16="http://schemas.microsoft.com/office/drawing/2014/main" id="{6960CBE5-83D2-4A3B-A69A-71EA51830DBA}"/>
                </a:ext>
              </a:extLst>
            </p:cNvPr>
            <p:cNvSpPr/>
            <p:nvPr/>
          </p:nvSpPr>
          <p:spPr>
            <a:xfrm>
              <a:off x="5104017" y="441279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4" name="Rectangle 43">
              <a:extLst>
                <a:ext uri="{FF2B5EF4-FFF2-40B4-BE49-F238E27FC236}">
                  <a16:creationId xmlns:a16="http://schemas.microsoft.com/office/drawing/2014/main" id="{07956B59-7381-40F7-8329-0C1C95480DD6}"/>
                </a:ext>
              </a:extLst>
            </p:cNvPr>
            <p:cNvSpPr/>
            <p:nvPr/>
          </p:nvSpPr>
          <p:spPr>
            <a:xfrm>
              <a:off x="8654613" y="360502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5" name="Rectangle 44">
              <a:extLst>
                <a:ext uri="{FF2B5EF4-FFF2-40B4-BE49-F238E27FC236}">
                  <a16:creationId xmlns:a16="http://schemas.microsoft.com/office/drawing/2014/main" id="{DA27AE46-35EA-42BE-A176-F90CEEC51091}"/>
                </a:ext>
              </a:extLst>
            </p:cNvPr>
            <p:cNvSpPr/>
            <p:nvPr/>
          </p:nvSpPr>
          <p:spPr>
            <a:xfrm>
              <a:off x="7772098" y="3662699"/>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6" name="Rectangle 45">
              <a:extLst>
                <a:ext uri="{FF2B5EF4-FFF2-40B4-BE49-F238E27FC236}">
                  <a16:creationId xmlns:a16="http://schemas.microsoft.com/office/drawing/2014/main" id="{CF0FA96C-2E5B-407C-918D-CB988C197234}"/>
                </a:ext>
              </a:extLst>
            </p:cNvPr>
            <p:cNvSpPr/>
            <p:nvPr/>
          </p:nvSpPr>
          <p:spPr>
            <a:xfrm>
              <a:off x="7537545" y="402941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7" name="Rectangle 46">
              <a:extLst>
                <a:ext uri="{FF2B5EF4-FFF2-40B4-BE49-F238E27FC236}">
                  <a16:creationId xmlns:a16="http://schemas.microsoft.com/office/drawing/2014/main" id="{73DBF13F-45D5-44F0-99BE-1F9254C0C281}"/>
                </a:ext>
              </a:extLst>
            </p:cNvPr>
            <p:cNvSpPr/>
            <p:nvPr/>
          </p:nvSpPr>
          <p:spPr>
            <a:xfrm>
              <a:off x="2062729" y="2076508"/>
              <a:ext cx="7511336" cy="4330791"/>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solidFill>
                  <a:prstClr val="black"/>
                </a:solidFill>
              </a:endParaRPr>
            </a:p>
          </p:txBody>
        </p:sp>
      </p:grpSp>
      <p:sp>
        <p:nvSpPr>
          <p:cNvPr id="48" name="Title 1">
            <a:extLst>
              <a:ext uri="{FF2B5EF4-FFF2-40B4-BE49-F238E27FC236}">
                <a16:creationId xmlns:a16="http://schemas.microsoft.com/office/drawing/2014/main" id="{230E5655-8019-492E-B2EC-8C0B4A4A591F}"/>
              </a:ext>
            </a:extLst>
          </p:cNvPr>
          <p:cNvSpPr txBox="1">
            <a:spLocks/>
          </p:cNvSpPr>
          <p:nvPr/>
        </p:nvSpPr>
        <p:spPr>
          <a:xfrm>
            <a:off x="628650" y="1131094"/>
            <a:ext cx="7886700" cy="465179"/>
          </a:xfrm>
          <a:prstGeom prst="rect">
            <a:avLst/>
          </a:prstGeom>
        </p:spPr>
        <p:txBody>
          <a:bodyPr vert="horz" lIns="68580" tIns="34290" rIns="68580" bIns="34290" rtlCol="0" anchor="ctr">
            <a:normAutofit lnSpcReduction="10000"/>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a:latin typeface="Arial" panose="020B0604020202020204" pitchFamily="34" charset="0"/>
              </a:rPr>
              <a:t>What people think Kanban is</a:t>
            </a:r>
          </a:p>
        </p:txBody>
      </p:sp>
      <p:sp>
        <p:nvSpPr>
          <p:cNvPr id="2" name="Title 1"/>
          <p:cNvSpPr>
            <a:spLocks noGrp="1"/>
          </p:cNvSpPr>
          <p:nvPr>
            <p:ph type="title"/>
          </p:nvPr>
        </p:nvSpPr>
        <p:spPr/>
        <p:txBody>
          <a:bodyPr/>
          <a:lstStyle/>
          <a:p>
            <a:r>
              <a:rPr lang="en-US" dirty="0"/>
              <a:t>Kanban and Feedback Loops</a:t>
            </a:r>
          </a:p>
        </p:txBody>
      </p:sp>
    </p:spTree>
    <p:extLst>
      <p:ext uri="{BB962C8B-B14F-4D97-AF65-F5344CB8AC3E}">
        <p14:creationId xmlns:p14="http://schemas.microsoft.com/office/powerpoint/2010/main" val="90367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3594-3C73-46A7-A087-117B3CF4E77E}"/>
              </a:ext>
            </a:extLst>
          </p:cNvPr>
          <p:cNvSpPr>
            <a:spLocks noGrp="1"/>
          </p:cNvSpPr>
          <p:nvPr>
            <p:ph type="title"/>
          </p:nvPr>
        </p:nvSpPr>
        <p:spPr/>
        <p:txBody>
          <a:bodyPr/>
          <a:lstStyle/>
          <a:p>
            <a:r>
              <a:rPr lang="en-US" dirty="0">
                <a:latin typeface="Arial" panose="020B0604020202020204" pitchFamily="34" charset="0"/>
              </a:rPr>
              <a:t>What is Kanban?</a:t>
            </a:r>
          </a:p>
        </p:txBody>
      </p:sp>
      <p:sp>
        <p:nvSpPr>
          <p:cNvPr id="3" name="Content Placeholder 2">
            <a:extLst>
              <a:ext uri="{FF2B5EF4-FFF2-40B4-BE49-F238E27FC236}">
                <a16:creationId xmlns:a16="http://schemas.microsoft.com/office/drawing/2014/main" id="{16308F6E-6801-43F5-9CCA-5D1F4536496D}"/>
              </a:ext>
            </a:extLst>
          </p:cNvPr>
          <p:cNvSpPr>
            <a:spLocks noGrp="1"/>
          </p:cNvSpPr>
          <p:nvPr>
            <p:ph idx="1"/>
          </p:nvPr>
        </p:nvSpPr>
        <p:spPr/>
        <p:txBody>
          <a:bodyPr/>
          <a:lstStyle/>
          <a:p>
            <a:r>
              <a:rPr lang="en-US" dirty="0">
                <a:latin typeface="Arial" panose="020B0604020202020204" pitchFamily="34" charset="0"/>
              </a:rPr>
              <a:t>The </a:t>
            </a:r>
            <a:r>
              <a:rPr lang="en-US" b="1" u="sng" dirty="0">
                <a:latin typeface="Arial" panose="020B0604020202020204" pitchFamily="34" charset="0"/>
              </a:rPr>
              <a:t>Kanban Method </a:t>
            </a:r>
            <a:r>
              <a:rPr lang="en-US" dirty="0">
                <a:latin typeface="Arial" panose="020B0604020202020204" pitchFamily="34" charset="0"/>
              </a:rPr>
              <a:t>teaches organizations how to understand, </a:t>
            </a:r>
            <a:r>
              <a:rPr lang="en-US" b="1" dirty="0">
                <a:latin typeface="Arial" panose="020B0604020202020204" pitchFamily="34" charset="0"/>
              </a:rPr>
              <a:t>visualize </a:t>
            </a:r>
            <a:r>
              <a:rPr lang="en-US" dirty="0">
                <a:latin typeface="Arial" panose="020B0604020202020204" pitchFamily="34" charset="0"/>
              </a:rPr>
              <a:t>and </a:t>
            </a:r>
            <a:r>
              <a:rPr lang="en-US" b="1" dirty="0">
                <a:latin typeface="Arial" panose="020B0604020202020204" pitchFamily="34" charset="0"/>
              </a:rPr>
              <a:t>measure </a:t>
            </a:r>
            <a:r>
              <a:rPr lang="en-US" dirty="0">
                <a:latin typeface="Arial" panose="020B0604020202020204" pitchFamily="34" charset="0"/>
              </a:rPr>
              <a:t>systems of work to continually </a:t>
            </a:r>
            <a:r>
              <a:rPr lang="en-US" b="1" dirty="0">
                <a:latin typeface="Arial" panose="020B0604020202020204" pitchFamily="34" charset="0"/>
              </a:rPr>
              <a:t>improve</a:t>
            </a:r>
            <a:r>
              <a:rPr lang="en-US" dirty="0">
                <a:latin typeface="Arial" panose="020B0604020202020204" pitchFamily="34" charset="0"/>
              </a:rPr>
              <a:t> and </a:t>
            </a:r>
            <a:r>
              <a:rPr lang="en-US" b="1" dirty="0">
                <a:latin typeface="Arial" panose="020B0604020202020204" pitchFamily="34" charset="0"/>
              </a:rPr>
              <a:t>consistently</a:t>
            </a:r>
            <a:r>
              <a:rPr lang="en-US" dirty="0">
                <a:latin typeface="Arial" panose="020B0604020202020204" pitchFamily="34" charset="0"/>
              </a:rPr>
              <a:t> deliver </a:t>
            </a:r>
            <a:r>
              <a:rPr lang="en-US" b="1" dirty="0">
                <a:latin typeface="Arial" panose="020B0604020202020204" pitchFamily="34" charset="0"/>
              </a:rPr>
              <a:t>results</a:t>
            </a:r>
            <a:r>
              <a:rPr lang="en-US" dirty="0">
                <a:latin typeface="Arial" panose="020B0604020202020204" pitchFamily="34" charset="0"/>
              </a:rPr>
              <a:t>.</a:t>
            </a:r>
          </a:p>
          <a:p>
            <a:r>
              <a:rPr lang="en-US" dirty="0">
                <a:latin typeface="Arial" panose="020B0604020202020204" pitchFamily="34" charset="0"/>
              </a:rPr>
              <a:t>The Kanban Method provides a set of </a:t>
            </a:r>
            <a:r>
              <a:rPr lang="en-US" b="1" u="sng" dirty="0">
                <a:latin typeface="Arial" panose="020B0604020202020204" pitchFamily="34" charset="0"/>
              </a:rPr>
              <a:t>proven practices </a:t>
            </a:r>
            <a:r>
              <a:rPr lang="en-US" dirty="0">
                <a:latin typeface="Arial" panose="020B0604020202020204" pitchFamily="34" charset="0"/>
              </a:rPr>
              <a:t>and approaches that </a:t>
            </a:r>
            <a:r>
              <a:rPr lang="en-US" b="1" dirty="0">
                <a:latin typeface="Arial" panose="020B0604020202020204" pitchFamily="34" charset="0"/>
              </a:rPr>
              <a:t>scale</a:t>
            </a:r>
            <a:r>
              <a:rPr lang="en-US" dirty="0">
                <a:latin typeface="Arial" panose="020B0604020202020204" pitchFamily="34" charset="0"/>
              </a:rPr>
              <a:t> from individuals and</a:t>
            </a:r>
            <a:r>
              <a:rPr lang="en-US" i="1" dirty="0">
                <a:latin typeface="Arial" panose="020B0604020202020204" pitchFamily="34" charset="0"/>
              </a:rPr>
              <a:t> teams </a:t>
            </a:r>
            <a:r>
              <a:rPr lang="en-US" dirty="0">
                <a:latin typeface="Arial" panose="020B0604020202020204" pitchFamily="34" charset="0"/>
              </a:rPr>
              <a:t>to the </a:t>
            </a:r>
            <a:r>
              <a:rPr lang="en-US" i="1" dirty="0">
                <a:latin typeface="Arial" panose="020B0604020202020204" pitchFamily="34" charset="0"/>
              </a:rPr>
              <a:t>enterprise</a:t>
            </a:r>
            <a:r>
              <a:rPr lang="en-US" dirty="0"/>
              <a:t>.</a:t>
            </a:r>
          </a:p>
          <a:p>
            <a:pPr marL="0" indent="0">
              <a:buNone/>
            </a:pPr>
            <a:endParaRPr lang="en-US" dirty="0"/>
          </a:p>
        </p:txBody>
      </p:sp>
      <p:pic>
        <p:nvPicPr>
          <p:cNvPr id="4" name="Picture 3">
            <a:extLst>
              <a:ext uri="{FF2B5EF4-FFF2-40B4-BE49-F238E27FC236}">
                <a16:creationId xmlns:a16="http://schemas.microsoft.com/office/drawing/2014/main" id="{7F70D8A0-B276-4392-B6B6-330D0DD6E48D}"/>
              </a:ext>
            </a:extLst>
          </p:cNvPr>
          <p:cNvPicPr>
            <a:picLocks noChangeAspect="1"/>
          </p:cNvPicPr>
          <p:nvPr/>
        </p:nvPicPr>
        <p:blipFill>
          <a:blip r:embed="rId2"/>
          <a:stretch>
            <a:fillRect/>
          </a:stretch>
        </p:blipFill>
        <p:spPr>
          <a:xfrm>
            <a:off x="1940672" y="4648200"/>
            <a:ext cx="4766831" cy="1564183"/>
          </a:xfrm>
          <a:prstGeom prst="rect">
            <a:avLst/>
          </a:prstGeom>
        </p:spPr>
      </p:pic>
    </p:spTree>
    <p:extLst>
      <p:ext uri="{BB962C8B-B14F-4D97-AF65-F5344CB8AC3E}">
        <p14:creationId xmlns:p14="http://schemas.microsoft.com/office/powerpoint/2010/main" val="102079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C118293-558F-7343-8EA8-BBFFB50BB27C}"/>
              </a:ext>
            </a:extLst>
          </p:cNvPr>
          <p:cNvSpPr txBox="1"/>
          <p:nvPr/>
        </p:nvSpPr>
        <p:spPr>
          <a:xfrm rot="16200000">
            <a:off x="-1109335" y="3176367"/>
            <a:ext cx="2568368" cy="369332"/>
          </a:xfrm>
          <a:prstGeom prst="rect">
            <a:avLst/>
          </a:prstGeom>
          <a:solidFill>
            <a:srgbClr val="78598C"/>
          </a:solidFill>
          <a:ln>
            <a:noFill/>
          </a:ln>
        </p:spPr>
        <p:txBody>
          <a:bodyPr wrap="square" rtlCol="0">
            <a:spAutoFit/>
          </a:bodyPr>
          <a:lstStyle/>
          <a:p>
            <a:pPr algn="ctr"/>
            <a:r>
              <a:rPr lang="en-US" dirty="0">
                <a:solidFill>
                  <a:schemeClr val="bg1"/>
                </a:solidFill>
              </a:rPr>
              <a:t>Kanban General Practices</a:t>
            </a:r>
          </a:p>
        </p:txBody>
      </p:sp>
      <p:pic>
        <p:nvPicPr>
          <p:cNvPr id="6" name="Grafik 5">
            <a:extLst>
              <a:ext uri="{FF2B5EF4-FFF2-40B4-BE49-F238E27FC236}">
                <a16:creationId xmlns:a16="http://schemas.microsoft.com/office/drawing/2014/main" id="{1774FBAB-EE93-F74F-B40D-70FAA15B1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14" y="901672"/>
            <a:ext cx="2783700" cy="2348747"/>
          </a:xfrm>
          <a:prstGeom prst="rect">
            <a:avLst/>
          </a:prstGeom>
        </p:spPr>
      </p:pic>
      <p:grpSp>
        <p:nvGrpSpPr>
          <p:cNvPr id="41" name="Gruppieren 40">
            <a:extLst>
              <a:ext uri="{FF2B5EF4-FFF2-40B4-BE49-F238E27FC236}">
                <a16:creationId xmlns:a16="http://schemas.microsoft.com/office/drawing/2014/main" id="{7C42DA2B-5BDF-1B48-A05B-0F78F14D8C40}"/>
              </a:ext>
            </a:extLst>
          </p:cNvPr>
          <p:cNvGrpSpPr/>
          <p:nvPr/>
        </p:nvGrpSpPr>
        <p:grpSpPr>
          <a:xfrm>
            <a:off x="3025591" y="901672"/>
            <a:ext cx="2892653" cy="2348747"/>
            <a:chOff x="4034121" y="85812"/>
            <a:chExt cx="3856870" cy="3131663"/>
          </a:xfrm>
        </p:grpSpPr>
        <p:cxnSp>
          <p:nvCxnSpPr>
            <p:cNvPr id="27" name="Gerade Verbindung 26">
              <a:extLst>
                <a:ext uri="{FF2B5EF4-FFF2-40B4-BE49-F238E27FC236}">
                  <a16:creationId xmlns:a16="http://schemas.microsoft.com/office/drawing/2014/main" id="{1C7AF4FD-A0E3-8E4B-BBC3-9FE208C1B115}"/>
                </a:ext>
              </a:extLst>
            </p:cNvPr>
            <p:cNvCxnSpPr>
              <a:cxnSpLocks/>
            </p:cNvCxnSpPr>
            <p:nvPr/>
          </p:nvCxnSpPr>
          <p:spPr>
            <a:xfrm>
              <a:off x="4034121" y="345983"/>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954C5CE8-34F1-7246-BE42-3FA9975D4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391" y="85812"/>
              <a:ext cx="3711600" cy="3131663"/>
            </a:xfrm>
            <a:prstGeom prst="rect">
              <a:avLst/>
            </a:prstGeom>
          </p:spPr>
        </p:pic>
      </p:grpSp>
      <p:grpSp>
        <p:nvGrpSpPr>
          <p:cNvPr id="42" name="Gruppieren 41">
            <a:extLst>
              <a:ext uri="{FF2B5EF4-FFF2-40B4-BE49-F238E27FC236}">
                <a16:creationId xmlns:a16="http://schemas.microsoft.com/office/drawing/2014/main" id="{6BE0AD38-637C-C545-87A7-AE5AC4CB8EA0}"/>
              </a:ext>
            </a:extLst>
          </p:cNvPr>
          <p:cNvGrpSpPr/>
          <p:nvPr/>
        </p:nvGrpSpPr>
        <p:grpSpPr>
          <a:xfrm>
            <a:off x="6027195" y="901672"/>
            <a:ext cx="2856439" cy="2348747"/>
            <a:chOff x="8036260" y="110840"/>
            <a:chExt cx="3808585" cy="3131663"/>
          </a:xfrm>
        </p:grpSpPr>
        <p:cxnSp>
          <p:nvCxnSpPr>
            <p:cNvPr id="25" name="Gerade Verbindung 24">
              <a:extLst>
                <a:ext uri="{FF2B5EF4-FFF2-40B4-BE49-F238E27FC236}">
                  <a16:creationId xmlns:a16="http://schemas.microsoft.com/office/drawing/2014/main" id="{EF18481A-C190-1B42-ABA5-F6D00CA5ED25}"/>
                </a:ext>
              </a:extLst>
            </p:cNvPr>
            <p:cNvCxnSpPr>
              <a:cxnSpLocks/>
            </p:cNvCxnSpPr>
            <p:nvPr/>
          </p:nvCxnSpPr>
          <p:spPr>
            <a:xfrm>
              <a:off x="8036260" y="332128"/>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4DC9C845-6118-FA4C-B9EE-02778DC68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245" y="110840"/>
              <a:ext cx="3711600" cy="3131663"/>
            </a:xfrm>
            <a:prstGeom prst="rect">
              <a:avLst/>
            </a:prstGeom>
          </p:spPr>
        </p:pic>
      </p:grpSp>
      <p:grpSp>
        <p:nvGrpSpPr>
          <p:cNvPr id="43" name="Gruppieren 42">
            <a:extLst>
              <a:ext uri="{FF2B5EF4-FFF2-40B4-BE49-F238E27FC236}">
                <a16:creationId xmlns:a16="http://schemas.microsoft.com/office/drawing/2014/main" id="{64F7360C-A161-E54E-B606-C74D134A03CA}"/>
              </a:ext>
            </a:extLst>
          </p:cNvPr>
          <p:cNvGrpSpPr/>
          <p:nvPr/>
        </p:nvGrpSpPr>
        <p:grpSpPr>
          <a:xfrm>
            <a:off x="181164" y="3283676"/>
            <a:ext cx="2783700" cy="2521439"/>
            <a:chOff x="241552" y="3235235"/>
            <a:chExt cx="3711600" cy="3361918"/>
          </a:xfrm>
        </p:grpSpPr>
        <p:cxnSp>
          <p:nvCxnSpPr>
            <p:cNvPr id="9" name="Gerade Verbindung 8">
              <a:extLst>
                <a:ext uri="{FF2B5EF4-FFF2-40B4-BE49-F238E27FC236}">
                  <a16:creationId xmlns:a16="http://schemas.microsoft.com/office/drawing/2014/main" id="{91B10E15-2F57-4B4E-B991-7CCD381C5575}"/>
                </a:ext>
              </a:extLst>
            </p:cNvPr>
            <p:cNvCxnSpPr>
              <a:cxnSpLocks/>
            </p:cNvCxnSpPr>
            <p:nvPr/>
          </p:nvCxnSpPr>
          <p:spPr>
            <a:xfrm>
              <a:off x="463965" y="3235235"/>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D36C7408-A853-204A-B521-B5CF24EEE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52" y="3465490"/>
              <a:ext cx="3711600" cy="3131663"/>
            </a:xfrm>
            <a:prstGeom prst="rect">
              <a:avLst/>
            </a:prstGeom>
          </p:spPr>
        </p:pic>
      </p:grpSp>
      <p:grpSp>
        <p:nvGrpSpPr>
          <p:cNvPr id="46" name="Gruppieren 45">
            <a:extLst>
              <a:ext uri="{FF2B5EF4-FFF2-40B4-BE49-F238E27FC236}">
                <a16:creationId xmlns:a16="http://schemas.microsoft.com/office/drawing/2014/main" id="{5AD72F95-402C-D649-B352-3AFDE3344EE8}"/>
              </a:ext>
            </a:extLst>
          </p:cNvPr>
          <p:cNvGrpSpPr/>
          <p:nvPr/>
        </p:nvGrpSpPr>
        <p:grpSpPr>
          <a:xfrm>
            <a:off x="3025591" y="3290429"/>
            <a:ext cx="2901625" cy="2511915"/>
            <a:chOff x="4034121" y="3244239"/>
            <a:chExt cx="3868833" cy="3349220"/>
          </a:xfrm>
        </p:grpSpPr>
        <p:grpSp>
          <p:nvGrpSpPr>
            <p:cNvPr id="29" name="Gruppieren 28">
              <a:extLst>
                <a:ext uri="{FF2B5EF4-FFF2-40B4-BE49-F238E27FC236}">
                  <a16:creationId xmlns:a16="http://schemas.microsoft.com/office/drawing/2014/main" id="{200BB601-F8A9-2C48-9409-EFF8EAFB503B}"/>
                </a:ext>
              </a:extLst>
            </p:cNvPr>
            <p:cNvGrpSpPr/>
            <p:nvPr/>
          </p:nvGrpSpPr>
          <p:grpSpPr>
            <a:xfrm>
              <a:off x="4034121" y="3244239"/>
              <a:ext cx="3637597" cy="3315707"/>
              <a:chOff x="4004684" y="3244239"/>
              <a:chExt cx="3637597" cy="3315707"/>
            </a:xfrm>
          </p:grpSpPr>
          <p:cxnSp>
            <p:nvCxnSpPr>
              <p:cNvPr id="36" name="Gerade Verbindung 35">
                <a:extLst>
                  <a:ext uri="{FF2B5EF4-FFF2-40B4-BE49-F238E27FC236}">
                    <a16:creationId xmlns:a16="http://schemas.microsoft.com/office/drawing/2014/main" id="{B2947BCC-DE5D-5C46-A0F9-4675F9C422D0}"/>
                  </a:ext>
                </a:extLst>
              </p:cNvPr>
              <p:cNvCxnSpPr>
                <a:cxnSpLocks/>
              </p:cNvCxnSpPr>
              <p:nvPr/>
            </p:nvCxnSpPr>
            <p:spPr>
              <a:xfrm>
                <a:off x="4004684"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CC707D23-5D9D-D14E-AE33-533716897C31}"/>
                  </a:ext>
                </a:extLst>
              </p:cNvPr>
              <p:cNvCxnSpPr>
                <a:cxnSpLocks/>
              </p:cNvCxnSpPr>
              <p:nvPr/>
            </p:nvCxnSpPr>
            <p:spPr>
              <a:xfrm>
                <a:off x="4324660" y="3244239"/>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pic>
          <p:nvPicPr>
            <p:cNvPr id="45" name="Grafik 44">
              <a:extLst>
                <a:ext uri="{FF2B5EF4-FFF2-40B4-BE49-F238E27FC236}">
                  <a16:creationId xmlns:a16="http://schemas.microsoft.com/office/drawing/2014/main" id="{17C6345F-1F70-CB46-912F-6DF69007D9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354" y="3461796"/>
              <a:ext cx="3711600" cy="3131663"/>
            </a:xfrm>
            <a:prstGeom prst="rect">
              <a:avLst/>
            </a:prstGeom>
          </p:spPr>
        </p:pic>
      </p:grpSp>
      <p:grpSp>
        <p:nvGrpSpPr>
          <p:cNvPr id="49" name="Gruppieren 48">
            <a:extLst>
              <a:ext uri="{FF2B5EF4-FFF2-40B4-BE49-F238E27FC236}">
                <a16:creationId xmlns:a16="http://schemas.microsoft.com/office/drawing/2014/main" id="{80A04E9B-89B0-EC49-8F3E-D95F10ADE328}"/>
              </a:ext>
            </a:extLst>
          </p:cNvPr>
          <p:cNvGrpSpPr/>
          <p:nvPr/>
        </p:nvGrpSpPr>
        <p:grpSpPr>
          <a:xfrm>
            <a:off x="6027196" y="3283676"/>
            <a:ext cx="2881943" cy="2518668"/>
            <a:chOff x="8036260" y="3235235"/>
            <a:chExt cx="3842591" cy="3358224"/>
          </a:xfrm>
        </p:grpSpPr>
        <p:cxnSp>
          <p:nvCxnSpPr>
            <p:cNvPr id="28" name="Gerade Verbindung 27">
              <a:extLst>
                <a:ext uri="{FF2B5EF4-FFF2-40B4-BE49-F238E27FC236}">
                  <a16:creationId xmlns:a16="http://schemas.microsoft.com/office/drawing/2014/main" id="{03D2953B-4DE2-5B47-8E43-ACB30B130D5C}"/>
                </a:ext>
              </a:extLst>
            </p:cNvPr>
            <p:cNvCxnSpPr>
              <a:cxnSpLocks/>
            </p:cNvCxnSpPr>
            <p:nvPr/>
          </p:nvCxnSpPr>
          <p:spPr>
            <a:xfrm>
              <a:off x="8330398" y="3235235"/>
              <a:ext cx="3548453"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0470C1D2-4ED2-7B49-AB01-3C8B5E94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1005" y="3461796"/>
              <a:ext cx="3711600" cy="3131663"/>
            </a:xfrm>
            <a:prstGeom prst="rect">
              <a:avLst/>
            </a:prstGeom>
          </p:spPr>
        </p:pic>
        <p:cxnSp>
          <p:nvCxnSpPr>
            <p:cNvPr id="48" name="Gerade Verbindung 47">
              <a:extLst>
                <a:ext uri="{FF2B5EF4-FFF2-40B4-BE49-F238E27FC236}">
                  <a16:creationId xmlns:a16="http://schemas.microsoft.com/office/drawing/2014/main" id="{8DA844F1-0911-4F4C-B151-F7311C4BCF42}"/>
                </a:ext>
              </a:extLst>
            </p:cNvPr>
            <p:cNvCxnSpPr>
              <a:cxnSpLocks/>
            </p:cNvCxnSpPr>
            <p:nvPr/>
          </p:nvCxnSpPr>
          <p:spPr>
            <a:xfrm>
              <a:off x="8036260"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D71E0C5-B8C9-477B-B6F7-BA5B002FAA72}"/>
              </a:ext>
            </a:extLst>
          </p:cNvPr>
          <p:cNvSpPr>
            <a:spLocks noGrp="1"/>
          </p:cNvSpPr>
          <p:nvPr>
            <p:ph type="title"/>
          </p:nvPr>
        </p:nvSpPr>
        <p:spPr/>
        <p:txBody>
          <a:bodyPr/>
          <a:lstStyle/>
          <a:p>
            <a:r>
              <a:rPr lang="en-US" dirty="0"/>
              <a:t>Kanban General Practices</a:t>
            </a:r>
          </a:p>
        </p:txBody>
      </p:sp>
    </p:spTree>
    <p:extLst>
      <p:ext uri="{BB962C8B-B14F-4D97-AF65-F5344CB8AC3E}">
        <p14:creationId xmlns:p14="http://schemas.microsoft.com/office/powerpoint/2010/main" val="35600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in Kanban</a:t>
            </a:r>
          </a:p>
        </p:txBody>
      </p:sp>
      <p:pic>
        <p:nvPicPr>
          <p:cNvPr id="5" name="Grafik 4">
            <a:extLst>
              <a:ext uri="{FF2B5EF4-FFF2-40B4-BE49-F238E27FC236}">
                <a16:creationId xmlns:a16="http://schemas.microsoft.com/office/drawing/2014/main" id="{6A2F5B89-A48D-8241-8BB7-77814BB8C7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5278" y="2696111"/>
            <a:ext cx="4236159" cy="2345941"/>
          </a:xfrm>
          <a:prstGeom prst="rect">
            <a:avLst/>
          </a:prstGeom>
        </p:spPr>
      </p:pic>
      <p:pic>
        <p:nvPicPr>
          <p:cNvPr id="6" name="Picture 5"/>
          <p:cNvPicPr>
            <a:picLocks noChangeAspect="1"/>
          </p:cNvPicPr>
          <p:nvPr/>
        </p:nvPicPr>
        <p:blipFill>
          <a:blip r:embed="rId3"/>
          <a:stretch>
            <a:fillRect/>
          </a:stretch>
        </p:blipFill>
        <p:spPr>
          <a:xfrm>
            <a:off x="517880" y="4318152"/>
            <a:ext cx="3559375" cy="1447800"/>
          </a:xfrm>
          <a:prstGeom prst="rect">
            <a:avLst/>
          </a:prstGeom>
        </p:spPr>
      </p:pic>
      <p:sp>
        <p:nvSpPr>
          <p:cNvPr id="7" name="TextBox 6"/>
          <p:cNvSpPr txBox="1"/>
          <p:nvPr/>
        </p:nvSpPr>
        <p:spPr>
          <a:xfrm>
            <a:off x="925967" y="3747701"/>
            <a:ext cx="2743200" cy="369332"/>
          </a:xfrm>
          <a:prstGeom prst="rect">
            <a:avLst/>
          </a:prstGeom>
          <a:noFill/>
        </p:spPr>
        <p:txBody>
          <a:bodyPr wrap="square" rtlCol="0">
            <a:spAutoFit/>
          </a:bodyPr>
          <a:lstStyle/>
          <a:p>
            <a:pPr algn="ctr"/>
            <a:r>
              <a:rPr lang="en-US" dirty="0"/>
              <a:t>Boards</a:t>
            </a:r>
          </a:p>
        </p:txBody>
      </p:sp>
      <p:sp>
        <p:nvSpPr>
          <p:cNvPr id="8" name="TextBox 7"/>
          <p:cNvSpPr txBox="1"/>
          <p:nvPr/>
        </p:nvSpPr>
        <p:spPr>
          <a:xfrm>
            <a:off x="5311757" y="5031627"/>
            <a:ext cx="2743200" cy="369332"/>
          </a:xfrm>
          <a:prstGeom prst="rect">
            <a:avLst/>
          </a:prstGeom>
          <a:noFill/>
        </p:spPr>
        <p:txBody>
          <a:bodyPr wrap="square" rtlCol="0">
            <a:spAutoFit/>
          </a:bodyPr>
          <a:lstStyle/>
          <a:p>
            <a:pPr algn="ctr"/>
            <a:r>
              <a:rPr lang="en-US" dirty="0"/>
              <a:t>Meetings/Cadences</a:t>
            </a:r>
          </a:p>
        </p:txBody>
      </p:sp>
      <p:sp>
        <p:nvSpPr>
          <p:cNvPr id="10" name="TextBox 9"/>
          <p:cNvSpPr txBox="1"/>
          <p:nvPr/>
        </p:nvSpPr>
        <p:spPr>
          <a:xfrm>
            <a:off x="914745" y="5863902"/>
            <a:ext cx="2743200" cy="369332"/>
          </a:xfrm>
          <a:prstGeom prst="rect">
            <a:avLst/>
          </a:prstGeom>
          <a:noFill/>
        </p:spPr>
        <p:txBody>
          <a:bodyPr wrap="square" rtlCol="0">
            <a:spAutoFit/>
          </a:bodyPr>
          <a:lstStyle/>
          <a:p>
            <a:pPr algn="ctr"/>
            <a:r>
              <a:rPr lang="en-US" dirty="0"/>
              <a:t>Metrics</a:t>
            </a:r>
          </a:p>
        </p:txBody>
      </p:sp>
      <p:pic>
        <p:nvPicPr>
          <p:cNvPr id="11" name="Picture 2" descr="IMG_6319">
            <a:extLst>
              <a:ext uri="{FF2B5EF4-FFF2-40B4-BE49-F238E27FC236}">
                <a16:creationId xmlns:a16="http://schemas.microsoft.com/office/drawing/2014/main" id="{2AA30B95-1419-4129-960D-1BFC2A43B106}"/>
              </a:ext>
            </a:extLst>
          </p:cNvPr>
          <p:cNvPicPr>
            <a:picLocks noChangeAspect="1" noChangeArrowheads="1"/>
          </p:cNvPicPr>
          <p:nvPr/>
        </p:nvPicPr>
        <p:blipFill>
          <a:blip r:embed="rId4" cstate="print"/>
          <a:srcRect t="3023"/>
          <a:stretch>
            <a:fillRect/>
          </a:stretch>
        </p:blipFill>
        <p:spPr bwMode="auto">
          <a:xfrm>
            <a:off x="547188" y="1268124"/>
            <a:ext cx="3285056" cy="2389476"/>
          </a:xfrm>
          <a:prstGeom prst="rect">
            <a:avLst/>
          </a:prstGeom>
          <a:noFill/>
          <a:ln w="9525">
            <a:noFill/>
            <a:miter lim="800000"/>
            <a:headEnd/>
            <a:tailEnd/>
          </a:ln>
        </p:spPr>
      </p:pic>
    </p:spTree>
    <p:extLst>
      <p:ext uri="{BB962C8B-B14F-4D97-AF65-F5344CB8AC3E}">
        <p14:creationId xmlns:p14="http://schemas.microsoft.com/office/powerpoint/2010/main" val="330724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82209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2521820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214387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Process Control</a:t>
            </a:r>
          </a:p>
        </p:txBody>
      </p:sp>
      <p:pic>
        <p:nvPicPr>
          <p:cNvPr id="8194" name="Picture 2" descr="Image result for scrum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020" y="1524000"/>
            <a:ext cx="3086100" cy="47625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1657350"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Image result for mike bee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29000"/>
            <a:ext cx="2143125" cy="214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44504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437466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850532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697505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
        <p:nvSpPr>
          <p:cNvPr id="11" name="Title 10"/>
          <p:cNvSpPr>
            <a:spLocks noGrp="1"/>
          </p:cNvSpPr>
          <p:nvPr>
            <p:ph type="title"/>
          </p:nvPr>
        </p:nvSpPr>
        <p:spPr/>
        <p:txBody>
          <a:bodyPr/>
          <a:lstStyle/>
          <a:p>
            <a:r>
              <a:rPr lang="en-US" dirty="0"/>
              <a:t>Kanban and Feedback Loops</a:t>
            </a:r>
          </a:p>
        </p:txBody>
      </p:sp>
    </p:spTree>
    <p:extLst>
      <p:ext uri="{BB962C8B-B14F-4D97-AF65-F5344CB8AC3E}">
        <p14:creationId xmlns:p14="http://schemas.microsoft.com/office/powerpoint/2010/main" val="139054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
        <p:nvSpPr>
          <p:cNvPr id="14" name="Title 13"/>
          <p:cNvSpPr>
            <a:spLocks noGrp="1"/>
          </p:cNvSpPr>
          <p:nvPr>
            <p:ph type="title"/>
          </p:nvPr>
        </p:nvSpPr>
        <p:spPr/>
        <p:txBody>
          <a:bodyPr/>
          <a:lstStyle/>
          <a:p>
            <a:r>
              <a:rPr lang="en-US" dirty="0"/>
              <a:t>Kanban and Feedback Loops</a:t>
            </a:r>
          </a:p>
        </p:txBody>
      </p:sp>
    </p:spTree>
    <p:extLst>
      <p:ext uri="{BB962C8B-B14F-4D97-AF65-F5344CB8AC3E}">
        <p14:creationId xmlns:p14="http://schemas.microsoft.com/office/powerpoint/2010/main" val="3955596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a16="http://schemas.microsoft.com/office/drawing/2014/main"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xmlns="">
                <a:solidFill>
                  <a:srgbClr val="FFFFFF"/>
                </a:solidFill>
              </a14:hiddenFill>
            </a:ext>
          </a:extLst>
        </p:spPr>
      </p:pic>
      <p:sp>
        <p:nvSpPr>
          <p:cNvPr id="72" name="Bent Arrow 71"/>
          <p:cNvSpPr/>
          <p:nvPr/>
        </p:nvSpPr>
        <p:spPr>
          <a:xfrm rot="16200000">
            <a:off x="3668118" y="1290304"/>
            <a:ext cx="1782023" cy="6165285"/>
          </a:xfrm>
          <a:prstGeom prst="bentArrow">
            <a:avLst>
              <a:gd name="adj1" fmla="val 6674"/>
              <a:gd name="adj2" fmla="val 7025"/>
              <a:gd name="adj3" fmla="val 18891"/>
              <a:gd name="adj4" fmla="val 413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5" name="TextBox 34"/>
          <p:cNvSpPr txBox="1"/>
          <p:nvPr/>
        </p:nvSpPr>
        <p:spPr>
          <a:xfrm>
            <a:off x="1865310" y="5260927"/>
            <a:ext cx="4202682" cy="300082"/>
          </a:xfrm>
          <a:prstGeom prst="rect">
            <a:avLst/>
          </a:prstGeom>
          <a:noFill/>
        </p:spPr>
        <p:txBody>
          <a:bodyPr wrap="square" rtlCol="0">
            <a:spAutoFit/>
          </a:bodyPr>
          <a:lstStyle/>
          <a:p>
            <a:r>
              <a:rPr lang="en-US" sz="1350" dirty="0"/>
              <a:t>Double loop learning</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
        <p:nvSpPr>
          <p:cNvPr id="14" name="Title 13"/>
          <p:cNvSpPr>
            <a:spLocks noGrp="1"/>
          </p:cNvSpPr>
          <p:nvPr>
            <p:ph type="title"/>
          </p:nvPr>
        </p:nvSpPr>
        <p:spPr/>
        <p:txBody>
          <a:bodyPr/>
          <a:lstStyle/>
          <a:p>
            <a:r>
              <a:rPr lang="en-US" dirty="0"/>
              <a:t>Kanban and Feedback Loops</a:t>
            </a:r>
          </a:p>
        </p:txBody>
      </p:sp>
      <p:sp>
        <p:nvSpPr>
          <p:cNvPr id="16" name="Content Placeholder 15"/>
          <p:cNvSpPr>
            <a:spLocks noGrp="1"/>
          </p:cNvSpPr>
          <p:nvPr>
            <p:ph idx="1"/>
          </p:nvPr>
        </p:nvSpPr>
        <p:spPr/>
        <p:txBody>
          <a:bodyPr/>
          <a:lstStyle/>
          <a:p>
            <a:endParaRPr lang="en-US" dirty="0"/>
          </a:p>
        </p:txBody>
      </p:sp>
    </p:spTree>
    <p:extLst>
      <p:ext uri="{BB962C8B-B14F-4D97-AF65-F5344CB8AC3E}">
        <p14:creationId xmlns:p14="http://schemas.microsoft.com/office/powerpoint/2010/main" val="1862027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58E35-5C39-5E4A-B7A7-BE212241DA1E}"/>
              </a:ext>
            </a:extLst>
          </p:cNvPr>
          <p:cNvSpPr>
            <a:spLocks noGrp="1"/>
          </p:cNvSpPr>
          <p:nvPr>
            <p:ph type="title"/>
          </p:nvPr>
        </p:nvSpPr>
        <p:spPr/>
        <p:txBody>
          <a:bodyPr/>
          <a:lstStyle/>
          <a:p>
            <a:r>
              <a:rPr lang="en-US" dirty="0"/>
              <a:t>The Kanban Cadences: The Full Set</a:t>
            </a:r>
          </a:p>
        </p:txBody>
      </p:sp>
      <p:pic>
        <p:nvPicPr>
          <p:cNvPr id="5" name="Grafik 4">
            <a:extLst>
              <a:ext uri="{FF2B5EF4-FFF2-40B4-BE49-F238E27FC236}">
                <a16:creationId xmlns:a16="http://schemas.microsoft.com/office/drawing/2014/main" id="{6A2F5B89-A48D-8241-8BB7-77814BB8C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1607330"/>
            <a:ext cx="7791450" cy="4314825"/>
          </a:xfrm>
          <a:prstGeom prst="rect">
            <a:avLst/>
          </a:prstGeom>
        </p:spPr>
      </p:pic>
    </p:spTree>
    <p:extLst>
      <p:ext uri="{BB962C8B-B14F-4D97-AF65-F5344CB8AC3E}">
        <p14:creationId xmlns:p14="http://schemas.microsoft.com/office/powerpoint/2010/main" val="875323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7274964" cy="1828800"/>
          </a:xfrm>
        </p:spPr>
        <p:txBody>
          <a:bodyPr>
            <a:normAutofit/>
          </a:bodyPr>
          <a:lstStyle/>
          <a:p>
            <a:pPr algn="ctr">
              <a:defRPr/>
            </a:pPr>
            <a:r>
              <a:rPr lang="en-US" dirty="0"/>
              <a:t>Gordon the Guided Missile</a:t>
            </a:r>
          </a:p>
        </p:txBody>
      </p:sp>
      <p:pic>
        <p:nvPicPr>
          <p:cNvPr id="53251" name="Picture 2" descr="http://www.tpub.com/content/aviation/14313/img/14313_79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4964" y="0"/>
            <a:ext cx="1869036"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2" name="Picture 4" descr="http://dreamsofspace.nfshost.com/spacebookdraft07July-webpage_files/image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7932" y="2203987"/>
            <a:ext cx="1447800" cy="2075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a:extLst>
              <a:ext uri="{FF2B5EF4-FFF2-40B4-BE49-F238E27FC236}">
                <a16:creationId xmlns:a16="http://schemas.microsoft.com/office/drawing/2014/main" id="{A8CDAC1C-40F3-414D-A1D0-79999428F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09" y="2021135"/>
            <a:ext cx="7412182" cy="4169353"/>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a:extLst>
              <a:ext uri="{FF2B5EF4-FFF2-40B4-BE49-F238E27FC236}">
                <a16:creationId xmlns:a16="http://schemas.microsoft.com/office/drawing/2014/main" id="{4285CD10-C515-4A12-9261-B98C002325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09" y="2021135"/>
            <a:ext cx="7412182" cy="41693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84851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ordon the Guided Missi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Business Agility?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00676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Business Agility</a:t>
            </a:r>
          </a:p>
        </p:txBody>
      </p:sp>
      <p:pic>
        <p:nvPicPr>
          <p:cNvPr id="5" name="Content Placeholder 3" descr="SBDFig4-4.png"/>
          <p:cNvPicPr>
            <a:picLocks noChangeAspect="1"/>
          </p:cNvPicPr>
          <p:nvPr/>
        </p:nvPicPr>
        <p:blipFill>
          <a:blip r:embed="rId2" cstate="screen">
            <a:clrChange>
              <a:clrFrom>
                <a:srgbClr val="EFFFFF"/>
              </a:clrFrom>
              <a:clrTo>
                <a:srgbClr val="EFFFFF">
                  <a:alpha val="0"/>
                </a:srgbClr>
              </a:clrTo>
            </a:clrChange>
            <a:duotone>
              <a:prstClr val="black"/>
              <a:srgbClr val="CCECFF">
                <a:tint val="45000"/>
                <a:satMod val="400000"/>
              </a:srgbClr>
            </a:duotone>
          </a:blip>
          <a:srcRect/>
          <a:stretch>
            <a:fillRect/>
          </a:stretch>
        </p:blipFill>
        <p:spPr bwMode="auto">
          <a:xfrm>
            <a:off x="715060" y="1392691"/>
            <a:ext cx="7101506" cy="4629286"/>
          </a:xfrm>
          <a:prstGeom prst="rect">
            <a:avLst/>
          </a:prstGeom>
          <a:noFill/>
          <a:ln w="9525" algn="ctr">
            <a:noFill/>
            <a:miter lim="800000"/>
            <a:headEnd/>
            <a:tailEnd/>
          </a:ln>
        </p:spPr>
      </p:pic>
      <p:sp>
        <p:nvSpPr>
          <p:cNvPr id="6" name="TextBox 5"/>
          <p:cNvSpPr txBox="1">
            <a:spLocks noChangeArrowheads="1"/>
          </p:cNvSpPr>
          <p:nvPr/>
        </p:nvSpPr>
        <p:spPr bwMode="auto">
          <a:xfrm>
            <a:off x="1155962" y="991809"/>
            <a:ext cx="5959924"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Tempus Sans ITC" pitchFamily="82" charset="0"/>
              </a:rPr>
              <a:t>Where business agility generally is</a:t>
            </a:r>
          </a:p>
        </p:txBody>
      </p:sp>
      <p:sp>
        <p:nvSpPr>
          <p:cNvPr id="7" name="TextBox 6"/>
          <p:cNvSpPr txBox="1">
            <a:spLocks noChangeArrowheads="1"/>
          </p:cNvSpPr>
          <p:nvPr/>
        </p:nvSpPr>
        <p:spPr bwMode="auto">
          <a:xfrm>
            <a:off x="1060782" y="5955268"/>
            <a:ext cx="6150284"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Tempus Sans ITC" pitchFamily="82" charset="0"/>
              </a:rPr>
              <a:t>Where many agile transformations focus</a:t>
            </a:r>
          </a:p>
        </p:txBody>
      </p:sp>
      <p:sp>
        <p:nvSpPr>
          <p:cNvPr id="3" name="TextBox 2"/>
          <p:cNvSpPr txBox="1"/>
          <p:nvPr/>
        </p:nvSpPr>
        <p:spPr>
          <a:xfrm>
            <a:off x="-21465" y="2895600"/>
            <a:ext cx="8839200" cy="1200329"/>
          </a:xfrm>
          <a:prstGeom prst="rect">
            <a:avLst/>
          </a:prstGeom>
          <a:noFill/>
        </p:spPr>
        <p:txBody>
          <a:bodyPr wrap="square" rtlCol="0">
            <a:spAutoFit/>
          </a:bodyPr>
          <a:lstStyle/>
          <a:p>
            <a:pPr algn="r"/>
            <a:r>
              <a:rPr lang="en-US" sz="3600" dirty="0"/>
              <a:t>I have come to value business agility over Agile transformations</a:t>
            </a:r>
          </a:p>
        </p:txBody>
      </p:sp>
    </p:spTree>
    <p:extLst>
      <p:ext uri="{BB962C8B-B14F-4D97-AF65-F5344CB8AC3E}">
        <p14:creationId xmlns:p14="http://schemas.microsoft.com/office/powerpoint/2010/main" val="35501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arketbulletin.com.pk/wp-content/uploads/2017/09/chemical-plants-big-696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168"/>
            <a:ext cx="9144000" cy="459827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Man and his do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t="-7031" b="31681"/>
          <a:stretch/>
        </p:blipFill>
        <p:spPr bwMode="auto">
          <a:xfrm>
            <a:off x="-1" y="115910"/>
            <a:ext cx="9150275" cy="6730548"/>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249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pPr algn="l"/>
            <a:r>
              <a:rPr lang="en-US" dirty="0"/>
              <a:t>Contact</a:t>
            </a:r>
          </a:p>
        </p:txBody>
      </p:sp>
      <p:sp>
        <p:nvSpPr>
          <p:cNvPr id="3" name="Text Placeholder 2"/>
          <p:cNvSpPr>
            <a:spLocks noGrp="1"/>
          </p:cNvSpPr>
          <p:nvPr>
            <p:ph idx="1"/>
          </p:nvPr>
        </p:nvSpPr>
        <p:spPr>
          <a:xfrm>
            <a:off x="457200" y="1185028"/>
            <a:ext cx="4648200" cy="4236747"/>
          </a:xfrm>
        </p:spPr>
        <p:txBody>
          <a:bodyPr/>
          <a:lstStyle/>
          <a:p>
            <a:r>
              <a:rPr lang="en-US" sz="2400" dirty="0"/>
              <a:t>Todd Little</a:t>
            </a:r>
          </a:p>
          <a:p>
            <a:pPr lvl="1"/>
            <a:r>
              <a:rPr lang="en-US" sz="1800" dirty="0" err="1">
                <a:hlinkClick r:id="" action="ppaction://noaction"/>
              </a:rPr>
              <a:t>todd@kanban.university</a:t>
            </a:r>
            <a:endParaRPr lang="en-US" sz="1800" dirty="0">
              <a:hlinkClick r:id="" action="ppaction://noaction"/>
            </a:endParaRPr>
          </a:p>
          <a:p>
            <a:pPr lvl="1"/>
            <a:r>
              <a:rPr lang="en-US" sz="1800" dirty="0">
                <a:hlinkClick r:id="" action="ppaction://noaction"/>
              </a:rPr>
              <a:t>toddelittle@gmail.com</a:t>
            </a:r>
            <a:endParaRPr lang="en-US" sz="1800" dirty="0"/>
          </a:p>
          <a:p>
            <a:pPr lvl="1"/>
            <a:r>
              <a:rPr lang="en-US" sz="1800" dirty="0">
                <a:hlinkClick r:id="rId3"/>
              </a:rPr>
              <a:t>www.toddlittleweb.com</a:t>
            </a:r>
            <a:endParaRPr lang="en-US" sz="1800" dirty="0"/>
          </a:p>
          <a:p>
            <a:pPr lvl="1"/>
            <a:r>
              <a:rPr lang="en-US" sz="1800" dirty="0">
                <a:hlinkClick r:id="rId4"/>
              </a:rPr>
              <a:t>www.linkedin.com/in/toddelittle/</a:t>
            </a:r>
            <a:endParaRPr lang="en-US" sz="1800" dirty="0"/>
          </a:p>
          <a:p>
            <a:pPr lvl="1"/>
            <a:r>
              <a:rPr lang="en-US" sz="1800" dirty="0"/>
              <a:t>@</a:t>
            </a:r>
            <a:r>
              <a:rPr lang="en-US" sz="1800" dirty="0" err="1"/>
              <a:t>toddelittle</a:t>
            </a:r>
            <a:endParaRPr lang="en-US" sz="1800" dirty="0"/>
          </a:p>
          <a:p>
            <a:pPr marL="171450" lvl="1" indent="0">
              <a:buNone/>
            </a:pPr>
            <a:endParaRPr lang="en-US" sz="1800" dirty="0"/>
          </a:p>
          <a:p>
            <a:pPr lvl="1"/>
            <a:endParaRPr lang="en-US" sz="1800" dirty="0"/>
          </a:p>
          <a:p>
            <a:endParaRPr lang="en-US" sz="2400" dirty="0"/>
          </a:p>
          <a:p>
            <a:pPr lvl="1"/>
            <a:endParaRPr lang="en-US" dirty="0"/>
          </a:p>
          <a:p>
            <a:pPr marL="457200" lvl="1" indent="0">
              <a:buNone/>
            </a:pPr>
            <a:endParaRPr lang="en-US" dirty="0"/>
          </a:p>
          <a:p>
            <a:pPr marL="0" indent="0">
              <a:buNone/>
            </a:pPr>
            <a:endParaRPr lang="en-US" dirty="0"/>
          </a:p>
        </p:txBody>
      </p:sp>
      <p:pic>
        <p:nvPicPr>
          <p:cNvPr id="4" name="Picture 3" descr="51sOIwJFqRL">
            <a:hlinkClick r:id="rId5"/>
          </p:cNvPr>
          <p:cNvPicPr>
            <a:picLocks noChangeAspect="1" noChangeArrowheads="1"/>
          </p:cNvPicPr>
          <p:nvPr/>
        </p:nvPicPr>
        <p:blipFill>
          <a:blip r:embed="rId6"/>
          <a:srcRect l="12202" r="12228"/>
          <a:stretch>
            <a:fillRect/>
          </a:stretch>
        </p:blipFill>
        <p:spPr bwMode="auto">
          <a:xfrm>
            <a:off x="5410200" y="1093150"/>
            <a:ext cx="3458592" cy="457687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92624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3"/>
          <p:cNvSpPr txBox="1">
            <a:spLocks noGrp="1"/>
          </p:cNvSpPr>
          <p:nvPr>
            <p:ph type="title" idx="4294967295"/>
          </p:nvPr>
        </p:nvSpPr>
        <p:spPr>
          <a:xfrm>
            <a:off x="76203" y="317502"/>
            <a:ext cx="8744625" cy="1100700"/>
          </a:xfrm>
          <a:prstGeom prst="rect">
            <a:avLst/>
          </a:prstGeom>
          <a:noFill/>
          <a:ln>
            <a:noFill/>
          </a:ln>
        </p:spPr>
        <p:txBody>
          <a:bodyPr spcFirstLastPara="1" wrap="square" lIns="121879" tIns="60915" rIns="121879" bIns="60915" anchor="ctr" anchorCtr="0">
            <a:noAutofit/>
          </a:bodyPr>
          <a:lstStyle/>
          <a:p>
            <a:pPr>
              <a:spcBef>
                <a:spcPts val="0"/>
              </a:spcBef>
              <a:buClr>
                <a:schemeClr val="lt1"/>
              </a:buClr>
            </a:pPr>
            <a:r>
              <a:rPr lang="en-US" sz="4800" b="1" dirty="0">
                <a:solidFill>
                  <a:srgbClr val="FFFFFF"/>
                </a:solidFill>
                <a:latin typeface="Arial"/>
                <a:ea typeface="Arial"/>
                <a:cs typeface="Arial"/>
                <a:sym typeface="Arial"/>
              </a:rPr>
              <a:t>Your Agile Software </a:t>
            </a:r>
            <a:br>
              <a:rPr lang="en-US" sz="4800" b="1" dirty="0">
                <a:solidFill>
                  <a:srgbClr val="FFFFFF"/>
                </a:solidFill>
                <a:latin typeface="Arial"/>
                <a:ea typeface="Arial"/>
                <a:cs typeface="Arial"/>
                <a:sym typeface="Arial"/>
              </a:rPr>
            </a:br>
            <a:r>
              <a:rPr lang="en-US" sz="4800" b="1" dirty="0">
                <a:solidFill>
                  <a:srgbClr val="FFFFFF"/>
                </a:solidFill>
                <a:latin typeface="Arial"/>
                <a:ea typeface="Arial"/>
                <a:cs typeface="Arial"/>
                <a:sym typeface="Arial"/>
              </a:rPr>
              <a:t>Co-development Partner  </a:t>
            </a:r>
            <a:endParaRPr sz="4800" b="1" dirty="0">
              <a:solidFill>
                <a:srgbClr val="FFFFFF"/>
              </a:solidFill>
              <a:latin typeface="Arial"/>
              <a:ea typeface="Arial"/>
              <a:cs typeface="Arial"/>
              <a:sym typeface="Arial"/>
            </a:endParaRPr>
          </a:p>
        </p:txBody>
      </p:sp>
      <p:sp>
        <p:nvSpPr>
          <p:cNvPr id="660" name="Google Shape;660;p73"/>
          <p:cNvSpPr txBox="1">
            <a:spLocks noGrp="1"/>
          </p:cNvSpPr>
          <p:nvPr>
            <p:ph type="body" idx="4294967295"/>
          </p:nvPr>
        </p:nvSpPr>
        <p:spPr>
          <a:xfrm>
            <a:off x="156881" y="2051754"/>
            <a:ext cx="4532850" cy="4044249"/>
          </a:xfrm>
          <a:prstGeom prst="rect">
            <a:avLst/>
          </a:prstGeom>
          <a:noFill/>
          <a:ln>
            <a:noFill/>
          </a:ln>
        </p:spPr>
        <p:txBody>
          <a:bodyPr spcFirstLastPara="1" wrap="square" lIns="121879" tIns="60915" rIns="121879" bIns="60915" anchor="t" anchorCtr="0">
            <a:noAutofit/>
          </a:bodyPr>
          <a:lstStyle/>
          <a:p>
            <a:pPr marL="641237" indent="-609493">
              <a:lnSpc>
                <a:spcPct val="110000"/>
              </a:lnSpc>
              <a:spcBef>
                <a:spcPts val="0"/>
              </a:spcBef>
              <a:buClr>
                <a:schemeClr val="lt1"/>
              </a:buClr>
              <a:buSzPts val="2900"/>
              <a:buFont typeface="+mj-lt"/>
              <a:buAutoNum type="arabicPeriod"/>
            </a:pPr>
            <a:r>
              <a:rPr lang="en-US" sz="2000" b="1" dirty="0">
                <a:solidFill>
                  <a:srgbClr val="FFCC00"/>
                </a:solidFill>
              </a:rPr>
              <a:t>Accelerate </a:t>
            </a:r>
            <a:r>
              <a:rPr lang="en-US" sz="2000" dirty="0">
                <a:solidFill>
                  <a:schemeClr val="lt1"/>
                </a:solidFill>
                <a:latin typeface="Calibri"/>
                <a:ea typeface="Calibri"/>
                <a:cs typeface="Calibri"/>
                <a:sym typeface="Calibri"/>
              </a:rPr>
              <a:t>delivery of your product/technology roadmap</a:t>
            </a:r>
            <a:endParaRPr sz="2000" dirty="0"/>
          </a:p>
          <a:p>
            <a:pPr marL="641237" indent="-609493">
              <a:lnSpc>
                <a:spcPct val="110000"/>
              </a:lnSpc>
              <a:spcBef>
                <a:spcPts val="700"/>
              </a:spcBef>
              <a:buClr>
                <a:schemeClr val="lt1"/>
              </a:buClr>
              <a:buSzPts val="2900"/>
              <a:buFont typeface="+mj-lt"/>
              <a:buAutoNum type="arabicPeriod"/>
            </a:pPr>
            <a:r>
              <a:rPr lang="en-US" sz="2000" dirty="0">
                <a:solidFill>
                  <a:schemeClr val="lt1"/>
                </a:solidFill>
                <a:latin typeface="Calibri"/>
                <a:ea typeface="Calibri"/>
                <a:cs typeface="Calibri"/>
                <a:sym typeface="Calibri"/>
              </a:rPr>
              <a:t>Address </a:t>
            </a:r>
            <a:r>
              <a:rPr lang="en-US" sz="2000" b="1" dirty="0">
                <a:solidFill>
                  <a:srgbClr val="FFCC00"/>
                </a:solidFill>
              </a:rPr>
              <a:t>technology skills</a:t>
            </a:r>
            <a:r>
              <a:rPr lang="en-US" sz="2000" dirty="0">
                <a:solidFill>
                  <a:schemeClr val="lt1"/>
                </a:solidFill>
                <a:latin typeface="Calibri"/>
                <a:ea typeface="Calibri"/>
                <a:cs typeface="Calibri"/>
                <a:sym typeface="Calibri"/>
              </a:rPr>
              <a:t> gap in your </a:t>
            </a:r>
            <a:r>
              <a:rPr lang="en-US" sz="2000" dirty="0" err="1">
                <a:solidFill>
                  <a:schemeClr val="lt1"/>
                </a:solidFill>
                <a:latin typeface="Calibri"/>
                <a:ea typeface="Calibri"/>
                <a:cs typeface="Calibri"/>
                <a:sym typeface="Calibri"/>
              </a:rPr>
              <a:t>inhous</a:t>
            </a:r>
            <a:r>
              <a:rPr lang="en-US" sz="2000" dirty="0" err="1">
                <a:solidFill>
                  <a:schemeClr val="lt1"/>
                </a:solidFill>
              </a:rPr>
              <a:t>e</a:t>
            </a:r>
            <a:r>
              <a:rPr lang="en-US" sz="2000" dirty="0">
                <a:solidFill>
                  <a:schemeClr val="lt1"/>
                </a:solidFill>
              </a:rPr>
              <a:t> team</a:t>
            </a:r>
            <a:endParaRPr sz="2000" dirty="0"/>
          </a:p>
          <a:p>
            <a:pPr marL="641237" indent="-609493">
              <a:lnSpc>
                <a:spcPct val="110000"/>
              </a:lnSpc>
              <a:spcBef>
                <a:spcPts val="700"/>
              </a:spcBef>
              <a:buClr>
                <a:schemeClr val="lt1"/>
              </a:buClr>
              <a:buSzPts val="2900"/>
              <a:buFont typeface="+mj-lt"/>
              <a:buAutoNum type="arabicPeriod"/>
            </a:pPr>
            <a:r>
              <a:rPr lang="en-US" sz="2000" b="1" dirty="0">
                <a:solidFill>
                  <a:srgbClr val="FFCC00"/>
                </a:solidFill>
              </a:rPr>
              <a:t>Save &gt;50%</a:t>
            </a:r>
            <a:r>
              <a:rPr lang="en-US" sz="2000" dirty="0">
                <a:solidFill>
                  <a:schemeClr val="lt1"/>
                </a:solidFill>
                <a:latin typeface="Calibri"/>
                <a:ea typeface="Calibri"/>
                <a:cs typeface="Calibri"/>
                <a:sym typeface="Calibri"/>
              </a:rPr>
              <a:t> with </a:t>
            </a:r>
            <a:r>
              <a:rPr lang="en-US" sz="2000" dirty="0">
                <a:solidFill>
                  <a:schemeClr val="lt1"/>
                </a:solidFill>
              </a:rPr>
              <a:t>India</a:t>
            </a:r>
            <a:r>
              <a:rPr lang="en-US" sz="2000" dirty="0">
                <a:solidFill>
                  <a:schemeClr val="lt1"/>
                </a:solidFill>
                <a:latin typeface="Calibri"/>
                <a:ea typeface="Calibri"/>
                <a:cs typeface="Calibri"/>
                <a:sym typeface="Calibri"/>
              </a:rPr>
              <a:t> </a:t>
            </a:r>
            <a:r>
              <a:rPr lang="en-US" sz="2000" dirty="0">
                <a:solidFill>
                  <a:schemeClr val="lt1"/>
                </a:solidFill>
              </a:rPr>
              <a:t>based </a:t>
            </a:r>
            <a:r>
              <a:rPr lang="en-US" sz="2000" dirty="0">
                <a:solidFill>
                  <a:schemeClr val="lt1"/>
                </a:solidFill>
                <a:latin typeface="Calibri"/>
                <a:ea typeface="Calibri"/>
                <a:cs typeface="Calibri"/>
                <a:sym typeface="Calibri"/>
              </a:rPr>
              <a:t>software development </a:t>
            </a:r>
            <a:r>
              <a:rPr lang="en-US" sz="2000" dirty="0">
                <a:solidFill>
                  <a:schemeClr val="lt1"/>
                </a:solidFill>
              </a:rPr>
              <a:t>talent</a:t>
            </a:r>
            <a:endParaRPr sz="2000" dirty="0"/>
          </a:p>
          <a:p>
            <a:pPr marL="641237" indent="-609493">
              <a:lnSpc>
                <a:spcPct val="110000"/>
              </a:lnSpc>
              <a:spcBef>
                <a:spcPts val="700"/>
              </a:spcBef>
              <a:buClr>
                <a:schemeClr val="lt1"/>
              </a:buClr>
              <a:buSzPts val="2900"/>
              <a:buFont typeface="+mj-lt"/>
              <a:buAutoNum type="arabicPeriod"/>
            </a:pPr>
            <a:r>
              <a:rPr lang="en-US" sz="2000" dirty="0">
                <a:solidFill>
                  <a:schemeClr val="lt1"/>
                </a:solidFill>
              </a:rPr>
              <a:t>Leverage </a:t>
            </a:r>
            <a:r>
              <a:rPr lang="en-US" sz="2000" b="1" dirty="0">
                <a:solidFill>
                  <a:srgbClr val="FFCC00"/>
                </a:solidFill>
              </a:rPr>
              <a:t>US based professionals</a:t>
            </a:r>
            <a:r>
              <a:rPr lang="en-US" sz="2000" dirty="0">
                <a:solidFill>
                  <a:schemeClr val="lt1"/>
                </a:solidFill>
              </a:rPr>
              <a:t> to make it easy for your </a:t>
            </a:r>
            <a:r>
              <a:rPr lang="en-US" sz="2000" dirty="0" err="1">
                <a:solidFill>
                  <a:schemeClr val="lt1"/>
                </a:solidFill>
              </a:rPr>
              <a:t>inhouse</a:t>
            </a:r>
            <a:r>
              <a:rPr lang="en-US" sz="2000" dirty="0">
                <a:solidFill>
                  <a:schemeClr val="lt1"/>
                </a:solidFill>
              </a:rPr>
              <a:t> team to collaborate</a:t>
            </a:r>
            <a:endParaRPr sz="2000" dirty="0">
              <a:solidFill>
                <a:schemeClr val="lt1"/>
              </a:solidFill>
              <a:latin typeface="Calibri"/>
              <a:ea typeface="Calibri"/>
              <a:cs typeface="Calibri"/>
              <a:sym typeface="Calibri"/>
            </a:endParaRPr>
          </a:p>
        </p:txBody>
      </p:sp>
      <p:sp>
        <p:nvSpPr>
          <p:cNvPr id="661" name="Google Shape;661;p73"/>
          <p:cNvSpPr txBox="1">
            <a:spLocks noGrp="1"/>
          </p:cNvSpPr>
          <p:nvPr>
            <p:ph type="sldNum" idx="4294967295"/>
          </p:nvPr>
        </p:nvSpPr>
        <p:spPr>
          <a:xfrm>
            <a:off x="8556787" y="6333135"/>
            <a:ext cx="548775" cy="524700"/>
          </a:xfrm>
          <a:prstGeom prst="rect">
            <a:avLst/>
          </a:prstGeom>
        </p:spPr>
        <p:txBody>
          <a:bodyPr spcFirstLastPara="1" wrap="square" lIns="121879" tIns="60915" rIns="121879" bIns="60915" anchor="ctr" anchorCtr="0">
            <a:noAutofit/>
          </a:bodyPr>
          <a:lstStyle/>
          <a:p>
            <a:fld id="{00000000-1234-1234-1234-123412341234}" type="slidenum">
              <a:rPr lang="en-US"/>
              <a:pPr/>
              <a:t>51</a:t>
            </a:fld>
            <a:endParaRPr/>
          </a:p>
        </p:txBody>
      </p:sp>
      <p:pic>
        <p:nvPicPr>
          <p:cNvPr id="662" name="Google Shape;662;p73"/>
          <p:cNvPicPr preferRelativeResize="0"/>
          <p:nvPr/>
        </p:nvPicPr>
        <p:blipFill>
          <a:blip r:embed="rId3">
            <a:alphaModFix/>
          </a:blip>
          <a:stretch>
            <a:fillRect/>
          </a:stretch>
        </p:blipFill>
        <p:spPr>
          <a:xfrm>
            <a:off x="4737576" y="2209801"/>
            <a:ext cx="4068578" cy="3609762"/>
          </a:xfrm>
          <a:prstGeom prst="rect">
            <a:avLst/>
          </a:prstGeom>
          <a:noFill/>
          <a:ln>
            <a:noFill/>
          </a:ln>
        </p:spPr>
      </p:pic>
    </p:spTree>
    <p:extLst>
      <p:ext uri="{BB962C8B-B14F-4D97-AF65-F5344CB8AC3E}">
        <p14:creationId xmlns:p14="http://schemas.microsoft.com/office/powerpoint/2010/main" val="1761623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91"/>
          <p:cNvSpPr txBox="1">
            <a:spLocks noGrp="1"/>
          </p:cNvSpPr>
          <p:nvPr>
            <p:ph type="title"/>
          </p:nvPr>
        </p:nvSpPr>
        <p:spPr>
          <a:xfrm>
            <a:off x="628650" y="228600"/>
            <a:ext cx="8134350" cy="721200"/>
          </a:xfrm>
          <a:prstGeom prst="rect">
            <a:avLst/>
          </a:prstGeom>
          <a:noFill/>
          <a:ln>
            <a:noFill/>
          </a:ln>
        </p:spPr>
        <p:txBody>
          <a:bodyPr spcFirstLastPara="1" wrap="square" lIns="91407" tIns="45691" rIns="91407" bIns="45691" anchor="ctr" anchorCtr="0">
            <a:noAutofit/>
          </a:bodyPr>
          <a:lstStyle/>
          <a:p>
            <a:pPr>
              <a:buClr>
                <a:schemeClr val="dk1"/>
              </a:buClr>
              <a:buSzPts val="1100"/>
            </a:pPr>
            <a:r>
              <a:rPr lang="en-US" sz="3600">
                <a:solidFill>
                  <a:schemeClr val="tx1"/>
                </a:solidFill>
              </a:rPr>
              <a:t>Synerzip Clients - Representative Sample</a:t>
            </a:r>
            <a:endParaRPr sz="3600">
              <a:solidFill>
                <a:schemeClr val="tx1"/>
              </a:solidFill>
            </a:endParaRPr>
          </a:p>
        </p:txBody>
      </p:sp>
      <p:sp>
        <p:nvSpPr>
          <p:cNvPr id="1081" name="Google Shape;1081;p91"/>
          <p:cNvSpPr txBox="1"/>
          <p:nvPr/>
        </p:nvSpPr>
        <p:spPr>
          <a:xfrm>
            <a:off x="7086600" y="6049108"/>
            <a:ext cx="1428675" cy="351692"/>
          </a:xfrm>
          <a:prstGeom prst="rect">
            <a:avLst/>
          </a:prstGeom>
          <a:noFill/>
          <a:ln>
            <a:noFill/>
          </a:ln>
        </p:spPr>
        <p:txBody>
          <a:bodyPr spcFirstLastPara="1" wrap="square" lIns="91407" tIns="45691" rIns="91407" bIns="45691" anchor="t" anchorCtr="0">
            <a:noAutofit/>
          </a:bodyPr>
          <a:lstStyle/>
          <a:p>
            <a:pPr algn="r" defTabSz="914240">
              <a:buClr>
                <a:srgbClr val="000000"/>
              </a:buClr>
            </a:pPr>
            <a:r>
              <a:rPr lang="en-US" sz="1500" b="1" kern="0" dirty="0">
                <a:solidFill>
                  <a:srgbClr val="000000"/>
                </a:solidFill>
                <a:latin typeface="Open Sans"/>
                <a:ea typeface="Open Sans"/>
                <a:cs typeface="Open Sans"/>
                <a:sym typeface="Open Sans"/>
              </a:rPr>
              <a:t>…100s more</a:t>
            </a:r>
            <a:endParaRPr sz="1500" b="1" kern="0" dirty="0">
              <a:solidFill>
                <a:srgbClr val="000000"/>
              </a:solidFill>
              <a:latin typeface="Open Sans"/>
              <a:ea typeface="Open Sans"/>
              <a:cs typeface="Open Sans"/>
              <a:sym typeface="Open Sans"/>
            </a:endParaRPr>
          </a:p>
        </p:txBody>
      </p:sp>
      <p:graphicFrame>
        <p:nvGraphicFramePr>
          <p:cNvPr id="1082" name="Google Shape;1082;p91"/>
          <p:cNvGraphicFramePr/>
          <p:nvPr/>
        </p:nvGraphicFramePr>
        <p:xfrm>
          <a:off x="628651" y="1185848"/>
          <a:ext cx="7886720" cy="4722604"/>
        </p:xfrm>
        <a:graphic>
          <a:graphicData uri="http://schemas.openxmlformats.org/drawingml/2006/table">
            <a:tbl>
              <a:tblPr firstRow="1" bandRow="1">
                <a:noFill/>
              </a:tblPr>
              <a:tblGrid>
                <a:gridCol w="1577344">
                  <a:extLst>
                    <a:ext uri="{9D8B030D-6E8A-4147-A177-3AD203B41FA5}">
                      <a16:colId xmlns:a16="http://schemas.microsoft.com/office/drawing/2014/main" val="20000"/>
                    </a:ext>
                  </a:extLst>
                </a:gridCol>
                <a:gridCol w="1577344">
                  <a:extLst>
                    <a:ext uri="{9D8B030D-6E8A-4147-A177-3AD203B41FA5}">
                      <a16:colId xmlns:a16="http://schemas.microsoft.com/office/drawing/2014/main" val="20001"/>
                    </a:ext>
                  </a:extLst>
                </a:gridCol>
                <a:gridCol w="1577344">
                  <a:extLst>
                    <a:ext uri="{9D8B030D-6E8A-4147-A177-3AD203B41FA5}">
                      <a16:colId xmlns:a16="http://schemas.microsoft.com/office/drawing/2014/main" val="20002"/>
                    </a:ext>
                  </a:extLst>
                </a:gridCol>
                <a:gridCol w="1577344">
                  <a:extLst>
                    <a:ext uri="{9D8B030D-6E8A-4147-A177-3AD203B41FA5}">
                      <a16:colId xmlns:a16="http://schemas.microsoft.com/office/drawing/2014/main" val="20003"/>
                    </a:ext>
                  </a:extLst>
                </a:gridCol>
                <a:gridCol w="1577344">
                  <a:extLst>
                    <a:ext uri="{9D8B030D-6E8A-4147-A177-3AD203B41FA5}">
                      <a16:colId xmlns:a16="http://schemas.microsoft.com/office/drawing/2014/main" val="20004"/>
                    </a:ext>
                  </a:extLst>
                </a:gridCol>
              </a:tblGrid>
              <a:tr h="1180651">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180651">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dirty="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180651">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180651">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endParaRPr sz="1900" dirty="0"/>
                    </a:p>
                  </a:txBody>
                  <a:tcPr marL="68588" marR="68588" marT="45725" marB="45725">
                    <a:lnL w="28575" cap="flat" cmpd="sng">
                      <a:solidFill>
                        <a:srgbClr val="E7E6E6"/>
                      </a:solidFill>
                      <a:prstDash val="solid"/>
                      <a:round/>
                      <a:headEnd type="none" w="sm" len="sm"/>
                      <a:tailEnd type="none" w="sm" len="sm"/>
                    </a:lnL>
                    <a:lnR w="28575" cap="flat" cmpd="sng">
                      <a:solidFill>
                        <a:srgbClr val="E7E6E6"/>
                      </a:solidFill>
                      <a:prstDash val="solid"/>
                      <a:round/>
                      <a:headEnd type="none" w="sm" len="sm"/>
                      <a:tailEnd type="none" w="sm" len="sm"/>
                    </a:lnR>
                    <a:lnT w="28575" cap="flat" cmpd="sng">
                      <a:solidFill>
                        <a:srgbClr val="E7E6E6"/>
                      </a:solidFill>
                      <a:prstDash val="solid"/>
                      <a:round/>
                      <a:headEnd type="none" w="sm" len="sm"/>
                      <a:tailEnd type="none" w="sm" len="sm"/>
                    </a:lnT>
                    <a:lnB w="28575" cap="flat" cmpd="sng">
                      <a:solidFill>
                        <a:srgbClr val="E7E6E6"/>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pic>
        <p:nvPicPr>
          <p:cNvPr id="1083" name="Google Shape;1083;p91"/>
          <p:cNvPicPr preferRelativeResize="0"/>
          <p:nvPr/>
        </p:nvPicPr>
        <p:blipFill>
          <a:blip r:embed="rId3">
            <a:alphaModFix/>
          </a:blip>
          <a:stretch>
            <a:fillRect/>
          </a:stretch>
        </p:blipFill>
        <p:spPr>
          <a:xfrm>
            <a:off x="7028477" y="1509374"/>
            <a:ext cx="1405106" cy="627603"/>
          </a:xfrm>
          <a:prstGeom prst="rect">
            <a:avLst/>
          </a:prstGeom>
          <a:noFill/>
          <a:ln>
            <a:noFill/>
          </a:ln>
        </p:spPr>
      </p:pic>
      <p:pic>
        <p:nvPicPr>
          <p:cNvPr id="1084" name="Google Shape;1084;p91"/>
          <p:cNvPicPr preferRelativeResize="0"/>
          <p:nvPr/>
        </p:nvPicPr>
        <p:blipFill>
          <a:blip r:embed="rId4">
            <a:alphaModFix/>
          </a:blip>
          <a:stretch>
            <a:fillRect/>
          </a:stretch>
        </p:blipFill>
        <p:spPr>
          <a:xfrm>
            <a:off x="5461060" y="1608994"/>
            <a:ext cx="1405106" cy="428355"/>
          </a:xfrm>
          <a:prstGeom prst="rect">
            <a:avLst/>
          </a:prstGeom>
          <a:noFill/>
          <a:ln>
            <a:noFill/>
          </a:ln>
        </p:spPr>
      </p:pic>
      <p:pic>
        <p:nvPicPr>
          <p:cNvPr id="1085" name="Google Shape;1085;p91"/>
          <p:cNvPicPr preferRelativeResize="0"/>
          <p:nvPr/>
        </p:nvPicPr>
        <p:blipFill rotWithShape="1">
          <a:blip r:embed="rId5">
            <a:alphaModFix/>
          </a:blip>
          <a:srcRect t="29965" b="30549"/>
          <a:stretch/>
        </p:blipFill>
        <p:spPr>
          <a:xfrm>
            <a:off x="828564" y="2667000"/>
            <a:ext cx="1298044" cy="466654"/>
          </a:xfrm>
          <a:prstGeom prst="rect">
            <a:avLst/>
          </a:prstGeom>
          <a:noFill/>
          <a:ln>
            <a:noFill/>
          </a:ln>
        </p:spPr>
      </p:pic>
      <p:pic>
        <p:nvPicPr>
          <p:cNvPr id="1086" name="Google Shape;1086;p91"/>
          <p:cNvPicPr preferRelativeResize="0"/>
          <p:nvPr/>
        </p:nvPicPr>
        <p:blipFill rotWithShape="1">
          <a:blip r:embed="rId6">
            <a:alphaModFix/>
          </a:blip>
          <a:srcRect t="26939" b="26436"/>
          <a:stretch/>
        </p:blipFill>
        <p:spPr>
          <a:xfrm>
            <a:off x="2315534" y="1371601"/>
            <a:ext cx="1326019" cy="635726"/>
          </a:xfrm>
          <a:prstGeom prst="rect">
            <a:avLst/>
          </a:prstGeom>
          <a:noFill/>
          <a:ln>
            <a:noFill/>
          </a:ln>
        </p:spPr>
      </p:pic>
      <p:pic>
        <p:nvPicPr>
          <p:cNvPr id="1087" name="Google Shape;1087;p91"/>
          <p:cNvPicPr preferRelativeResize="0"/>
          <p:nvPr/>
        </p:nvPicPr>
        <p:blipFill>
          <a:blip r:embed="rId7">
            <a:alphaModFix/>
          </a:blip>
          <a:stretch>
            <a:fillRect/>
          </a:stretch>
        </p:blipFill>
        <p:spPr>
          <a:xfrm>
            <a:off x="708300" y="3886201"/>
            <a:ext cx="1460832" cy="508806"/>
          </a:xfrm>
          <a:prstGeom prst="rect">
            <a:avLst/>
          </a:prstGeom>
          <a:noFill/>
          <a:ln>
            <a:noFill/>
          </a:ln>
        </p:spPr>
      </p:pic>
      <p:pic>
        <p:nvPicPr>
          <p:cNvPr id="1088" name="Google Shape;1088;p91"/>
          <p:cNvPicPr preferRelativeResize="0"/>
          <p:nvPr/>
        </p:nvPicPr>
        <p:blipFill>
          <a:blip r:embed="rId8">
            <a:alphaModFix/>
          </a:blip>
          <a:stretch>
            <a:fillRect/>
          </a:stretch>
        </p:blipFill>
        <p:spPr>
          <a:xfrm>
            <a:off x="1117556" y="1447800"/>
            <a:ext cx="614767" cy="750754"/>
          </a:xfrm>
          <a:prstGeom prst="rect">
            <a:avLst/>
          </a:prstGeom>
          <a:noFill/>
          <a:ln>
            <a:noFill/>
          </a:ln>
        </p:spPr>
      </p:pic>
      <p:pic>
        <p:nvPicPr>
          <p:cNvPr id="1089" name="Google Shape;1089;p91"/>
          <p:cNvPicPr preferRelativeResize="0"/>
          <p:nvPr/>
        </p:nvPicPr>
        <p:blipFill>
          <a:blip r:embed="rId9">
            <a:alphaModFix/>
          </a:blip>
          <a:stretch>
            <a:fillRect/>
          </a:stretch>
        </p:blipFill>
        <p:spPr>
          <a:xfrm>
            <a:off x="5316677" y="2697975"/>
            <a:ext cx="1693875" cy="451700"/>
          </a:xfrm>
          <a:prstGeom prst="rect">
            <a:avLst/>
          </a:prstGeom>
          <a:noFill/>
          <a:ln>
            <a:noFill/>
          </a:ln>
        </p:spPr>
      </p:pic>
      <p:pic>
        <p:nvPicPr>
          <p:cNvPr id="1090" name="Google Shape;1090;p91"/>
          <p:cNvPicPr preferRelativeResize="0"/>
          <p:nvPr/>
        </p:nvPicPr>
        <p:blipFill>
          <a:blip r:embed="rId10">
            <a:alphaModFix/>
          </a:blip>
          <a:stretch>
            <a:fillRect/>
          </a:stretch>
        </p:blipFill>
        <p:spPr>
          <a:xfrm>
            <a:off x="2682469" y="3657600"/>
            <a:ext cx="686700" cy="733986"/>
          </a:xfrm>
          <a:prstGeom prst="rect">
            <a:avLst/>
          </a:prstGeom>
          <a:noFill/>
          <a:ln>
            <a:noFill/>
          </a:ln>
        </p:spPr>
      </p:pic>
      <p:pic>
        <p:nvPicPr>
          <p:cNvPr id="1091" name="Google Shape;1091;p91"/>
          <p:cNvPicPr preferRelativeResize="0"/>
          <p:nvPr/>
        </p:nvPicPr>
        <p:blipFill>
          <a:blip r:embed="rId11">
            <a:alphaModFix/>
          </a:blip>
          <a:stretch>
            <a:fillRect/>
          </a:stretch>
        </p:blipFill>
        <p:spPr>
          <a:xfrm>
            <a:off x="722383" y="4953001"/>
            <a:ext cx="1405106" cy="662782"/>
          </a:xfrm>
          <a:prstGeom prst="rect">
            <a:avLst/>
          </a:prstGeom>
          <a:noFill/>
          <a:ln>
            <a:noFill/>
          </a:ln>
        </p:spPr>
      </p:pic>
      <p:pic>
        <p:nvPicPr>
          <p:cNvPr id="1092" name="Google Shape;1092;p91"/>
          <p:cNvPicPr preferRelativeResize="0"/>
          <p:nvPr/>
        </p:nvPicPr>
        <p:blipFill>
          <a:blip r:embed="rId12">
            <a:alphaModFix/>
          </a:blip>
          <a:stretch>
            <a:fillRect/>
          </a:stretch>
        </p:blipFill>
        <p:spPr>
          <a:xfrm>
            <a:off x="7158252" y="3908549"/>
            <a:ext cx="1099087" cy="483203"/>
          </a:xfrm>
          <a:prstGeom prst="rect">
            <a:avLst/>
          </a:prstGeom>
          <a:noFill/>
          <a:ln>
            <a:noFill/>
          </a:ln>
        </p:spPr>
      </p:pic>
      <p:sp>
        <p:nvSpPr>
          <p:cNvPr id="1093" name="Google Shape;1093;p91"/>
          <p:cNvSpPr txBox="1"/>
          <p:nvPr/>
        </p:nvSpPr>
        <p:spPr>
          <a:xfrm>
            <a:off x="2743071" y="2071263"/>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Silicon Valley</a:t>
            </a:r>
            <a:endParaRPr sz="1100" i="1" kern="0">
              <a:solidFill>
                <a:srgbClr val="666666"/>
              </a:solidFill>
              <a:latin typeface="Roboto"/>
              <a:ea typeface="Roboto"/>
              <a:cs typeface="Roboto"/>
              <a:sym typeface="Roboto"/>
            </a:endParaRPr>
          </a:p>
        </p:txBody>
      </p:sp>
      <p:sp>
        <p:nvSpPr>
          <p:cNvPr id="1094" name="Google Shape;1094;p91"/>
          <p:cNvSpPr txBox="1"/>
          <p:nvPr/>
        </p:nvSpPr>
        <p:spPr>
          <a:xfrm>
            <a:off x="7438932" y="2071263"/>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Silicon Valley</a:t>
            </a:r>
            <a:endParaRPr sz="1100" i="1" kern="0">
              <a:solidFill>
                <a:srgbClr val="666666"/>
              </a:solidFill>
              <a:latin typeface="Roboto"/>
              <a:ea typeface="Roboto"/>
              <a:cs typeface="Roboto"/>
              <a:sym typeface="Roboto"/>
            </a:endParaRPr>
          </a:p>
        </p:txBody>
      </p:sp>
      <p:sp>
        <p:nvSpPr>
          <p:cNvPr id="1095" name="Google Shape;1095;p91"/>
          <p:cNvSpPr txBox="1"/>
          <p:nvPr/>
        </p:nvSpPr>
        <p:spPr>
          <a:xfrm>
            <a:off x="1011244" y="3258741"/>
            <a:ext cx="1194750"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Silicon Valley/NYC</a:t>
            </a:r>
            <a:endParaRPr sz="1100" i="1" kern="0">
              <a:solidFill>
                <a:srgbClr val="666666"/>
              </a:solidFill>
              <a:latin typeface="Roboto"/>
              <a:ea typeface="Roboto"/>
              <a:cs typeface="Roboto"/>
              <a:sym typeface="Roboto"/>
            </a:endParaRPr>
          </a:p>
        </p:txBody>
      </p:sp>
      <p:sp>
        <p:nvSpPr>
          <p:cNvPr id="1096" name="Google Shape;1096;p91"/>
          <p:cNvSpPr txBox="1"/>
          <p:nvPr/>
        </p:nvSpPr>
        <p:spPr>
          <a:xfrm>
            <a:off x="2731014" y="4442751"/>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Silicon Valley</a:t>
            </a:r>
            <a:endParaRPr sz="1100" i="1" kern="0">
              <a:solidFill>
                <a:srgbClr val="666666"/>
              </a:solidFill>
              <a:latin typeface="Roboto"/>
              <a:ea typeface="Roboto"/>
              <a:cs typeface="Roboto"/>
              <a:sym typeface="Roboto"/>
            </a:endParaRPr>
          </a:p>
        </p:txBody>
      </p:sp>
      <p:sp>
        <p:nvSpPr>
          <p:cNvPr id="1097" name="Google Shape;1097;p91"/>
          <p:cNvSpPr txBox="1"/>
          <p:nvPr/>
        </p:nvSpPr>
        <p:spPr>
          <a:xfrm>
            <a:off x="5873646" y="3252367"/>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Texas</a:t>
            </a:r>
            <a:endParaRPr sz="1100" i="1" kern="0">
              <a:solidFill>
                <a:srgbClr val="666666"/>
              </a:solidFill>
              <a:latin typeface="Roboto"/>
              <a:ea typeface="Roboto"/>
              <a:cs typeface="Roboto"/>
              <a:sym typeface="Roboto"/>
            </a:endParaRPr>
          </a:p>
        </p:txBody>
      </p:sp>
      <p:sp>
        <p:nvSpPr>
          <p:cNvPr id="1098" name="Google Shape;1098;p91"/>
          <p:cNvSpPr txBox="1"/>
          <p:nvPr/>
        </p:nvSpPr>
        <p:spPr>
          <a:xfrm>
            <a:off x="7696200" y="4442763"/>
            <a:ext cx="795056" cy="281637"/>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dirty="0">
                <a:solidFill>
                  <a:srgbClr val="666666"/>
                </a:solidFill>
                <a:latin typeface="Roboto"/>
                <a:ea typeface="Roboto"/>
                <a:cs typeface="Roboto"/>
                <a:sym typeface="Roboto"/>
              </a:rPr>
              <a:t>Michigan</a:t>
            </a:r>
            <a:endParaRPr sz="1100" i="1" kern="0" dirty="0">
              <a:solidFill>
                <a:srgbClr val="666666"/>
              </a:solidFill>
              <a:latin typeface="Roboto"/>
              <a:ea typeface="Roboto"/>
              <a:cs typeface="Roboto"/>
              <a:sym typeface="Roboto"/>
            </a:endParaRPr>
          </a:p>
        </p:txBody>
      </p:sp>
      <p:sp>
        <p:nvSpPr>
          <p:cNvPr id="1099" name="Google Shape;1099;p91"/>
          <p:cNvSpPr txBox="1"/>
          <p:nvPr/>
        </p:nvSpPr>
        <p:spPr>
          <a:xfrm>
            <a:off x="6173072" y="4439575"/>
            <a:ext cx="752850"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Texas</a:t>
            </a:r>
            <a:endParaRPr sz="1100" i="1" kern="0">
              <a:solidFill>
                <a:srgbClr val="666666"/>
              </a:solidFill>
              <a:latin typeface="Roboto"/>
              <a:ea typeface="Roboto"/>
              <a:cs typeface="Roboto"/>
              <a:sym typeface="Roboto"/>
            </a:endParaRPr>
          </a:p>
        </p:txBody>
      </p:sp>
      <p:sp>
        <p:nvSpPr>
          <p:cNvPr id="1100" name="Google Shape;1100;p91"/>
          <p:cNvSpPr txBox="1"/>
          <p:nvPr/>
        </p:nvSpPr>
        <p:spPr>
          <a:xfrm>
            <a:off x="5873646" y="2071263"/>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Texas</a:t>
            </a:r>
            <a:endParaRPr sz="1100" i="1" kern="0">
              <a:solidFill>
                <a:srgbClr val="666666"/>
              </a:solidFill>
              <a:latin typeface="Roboto"/>
              <a:ea typeface="Roboto"/>
              <a:cs typeface="Roboto"/>
              <a:sym typeface="Roboto"/>
            </a:endParaRPr>
          </a:p>
        </p:txBody>
      </p:sp>
      <p:sp>
        <p:nvSpPr>
          <p:cNvPr id="1101" name="Google Shape;1101;p91"/>
          <p:cNvSpPr txBox="1"/>
          <p:nvPr/>
        </p:nvSpPr>
        <p:spPr>
          <a:xfrm>
            <a:off x="2744646" y="3258728"/>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Texas</a:t>
            </a:r>
            <a:endParaRPr sz="1100" i="1" kern="0">
              <a:solidFill>
                <a:srgbClr val="666666"/>
              </a:solidFill>
              <a:latin typeface="Roboto"/>
              <a:ea typeface="Roboto"/>
              <a:cs typeface="Roboto"/>
              <a:sym typeface="Roboto"/>
            </a:endParaRPr>
          </a:p>
        </p:txBody>
      </p:sp>
      <p:sp>
        <p:nvSpPr>
          <p:cNvPr id="1102" name="Google Shape;1102;p91"/>
          <p:cNvSpPr txBox="1"/>
          <p:nvPr/>
        </p:nvSpPr>
        <p:spPr>
          <a:xfrm>
            <a:off x="4308357" y="4442763"/>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Texas</a:t>
            </a:r>
            <a:endParaRPr sz="1100" i="1" kern="0">
              <a:solidFill>
                <a:srgbClr val="666666"/>
              </a:solidFill>
              <a:latin typeface="Roboto"/>
              <a:ea typeface="Roboto"/>
              <a:cs typeface="Roboto"/>
              <a:sym typeface="Roboto"/>
            </a:endParaRPr>
          </a:p>
        </p:txBody>
      </p:sp>
      <p:sp>
        <p:nvSpPr>
          <p:cNvPr id="1103" name="Google Shape;1103;p91"/>
          <p:cNvSpPr txBox="1"/>
          <p:nvPr/>
        </p:nvSpPr>
        <p:spPr>
          <a:xfrm>
            <a:off x="1153671" y="4442763"/>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Texas</a:t>
            </a:r>
            <a:endParaRPr sz="1100" i="1" kern="0">
              <a:solidFill>
                <a:srgbClr val="666666"/>
              </a:solidFill>
              <a:latin typeface="Roboto"/>
              <a:ea typeface="Roboto"/>
              <a:cs typeface="Roboto"/>
              <a:sym typeface="Roboto"/>
            </a:endParaRPr>
          </a:p>
        </p:txBody>
      </p:sp>
      <p:sp>
        <p:nvSpPr>
          <p:cNvPr id="1104" name="Google Shape;1104;p91"/>
          <p:cNvSpPr txBox="1"/>
          <p:nvPr/>
        </p:nvSpPr>
        <p:spPr>
          <a:xfrm>
            <a:off x="7462989" y="5571428"/>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Silicon Valley</a:t>
            </a:r>
            <a:endParaRPr sz="1100" i="1" kern="0">
              <a:solidFill>
                <a:srgbClr val="666666"/>
              </a:solidFill>
              <a:latin typeface="Roboto"/>
              <a:ea typeface="Roboto"/>
              <a:cs typeface="Roboto"/>
              <a:sym typeface="Roboto"/>
            </a:endParaRPr>
          </a:p>
        </p:txBody>
      </p:sp>
      <p:sp>
        <p:nvSpPr>
          <p:cNvPr id="1105" name="Google Shape;1105;p91"/>
          <p:cNvSpPr txBox="1"/>
          <p:nvPr/>
        </p:nvSpPr>
        <p:spPr>
          <a:xfrm>
            <a:off x="5885664" y="5571428"/>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Texas</a:t>
            </a:r>
            <a:endParaRPr sz="1100" i="1" kern="0">
              <a:solidFill>
                <a:srgbClr val="666666"/>
              </a:solidFill>
              <a:latin typeface="Roboto"/>
              <a:ea typeface="Roboto"/>
              <a:cs typeface="Roboto"/>
              <a:sym typeface="Roboto"/>
            </a:endParaRPr>
          </a:p>
        </p:txBody>
      </p:sp>
      <p:sp>
        <p:nvSpPr>
          <p:cNvPr id="1106" name="Google Shape;1106;p91"/>
          <p:cNvSpPr txBox="1"/>
          <p:nvPr/>
        </p:nvSpPr>
        <p:spPr>
          <a:xfrm>
            <a:off x="2731014" y="5571428"/>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Silicon Valley</a:t>
            </a:r>
            <a:endParaRPr sz="1100" i="1" kern="0">
              <a:solidFill>
                <a:srgbClr val="666666"/>
              </a:solidFill>
              <a:latin typeface="Roboto"/>
              <a:ea typeface="Roboto"/>
              <a:cs typeface="Roboto"/>
              <a:sym typeface="Roboto"/>
            </a:endParaRPr>
          </a:p>
        </p:txBody>
      </p:sp>
      <p:sp>
        <p:nvSpPr>
          <p:cNvPr id="1107" name="Google Shape;1107;p91"/>
          <p:cNvSpPr txBox="1"/>
          <p:nvPr/>
        </p:nvSpPr>
        <p:spPr>
          <a:xfrm>
            <a:off x="1168313" y="5571425"/>
            <a:ext cx="1037700"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Oregon</a:t>
            </a:r>
            <a:endParaRPr sz="1100" i="1" kern="0">
              <a:solidFill>
                <a:srgbClr val="666666"/>
              </a:solidFill>
              <a:latin typeface="Roboto"/>
              <a:ea typeface="Roboto"/>
              <a:cs typeface="Roboto"/>
              <a:sym typeface="Roboto"/>
            </a:endParaRPr>
          </a:p>
        </p:txBody>
      </p:sp>
      <p:sp>
        <p:nvSpPr>
          <p:cNvPr id="1108" name="Google Shape;1108;p91"/>
          <p:cNvSpPr txBox="1"/>
          <p:nvPr/>
        </p:nvSpPr>
        <p:spPr>
          <a:xfrm>
            <a:off x="4724401" y="3258741"/>
            <a:ext cx="615620" cy="246459"/>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dirty="0">
                <a:solidFill>
                  <a:srgbClr val="666666"/>
                </a:solidFill>
                <a:latin typeface="Roboto"/>
                <a:ea typeface="Roboto"/>
                <a:cs typeface="Roboto"/>
                <a:sym typeface="Roboto"/>
              </a:rPr>
              <a:t>Texas</a:t>
            </a:r>
            <a:endParaRPr sz="1100" i="1" kern="0" dirty="0">
              <a:solidFill>
                <a:srgbClr val="666666"/>
              </a:solidFill>
              <a:latin typeface="Roboto"/>
              <a:ea typeface="Roboto"/>
              <a:cs typeface="Roboto"/>
              <a:sym typeface="Roboto"/>
            </a:endParaRPr>
          </a:p>
        </p:txBody>
      </p:sp>
      <p:sp>
        <p:nvSpPr>
          <p:cNvPr id="1109" name="Google Shape;1109;p91"/>
          <p:cNvSpPr txBox="1"/>
          <p:nvPr/>
        </p:nvSpPr>
        <p:spPr>
          <a:xfrm>
            <a:off x="1519294" y="2071263"/>
            <a:ext cx="686700"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Texas</a:t>
            </a:r>
            <a:endParaRPr sz="1100" i="1" kern="0">
              <a:solidFill>
                <a:srgbClr val="666666"/>
              </a:solidFill>
              <a:latin typeface="Roboto"/>
              <a:ea typeface="Roboto"/>
              <a:cs typeface="Roboto"/>
              <a:sym typeface="Roboto"/>
            </a:endParaRPr>
          </a:p>
        </p:txBody>
      </p:sp>
      <p:pic>
        <p:nvPicPr>
          <p:cNvPr id="1110" name="Google Shape;1110;p91"/>
          <p:cNvPicPr preferRelativeResize="0"/>
          <p:nvPr/>
        </p:nvPicPr>
        <p:blipFill rotWithShape="1">
          <a:blip r:embed="rId13">
            <a:alphaModFix/>
          </a:blip>
          <a:srcRect l="37197" t="39427" r="37197" b="43403"/>
          <a:stretch/>
        </p:blipFill>
        <p:spPr>
          <a:xfrm>
            <a:off x="6964333" y="4953000"/>
            <a:ext cx="1509095" cy="476650"/>
          </a:xfrm>
          <a:prstGeom prst="rect">
            <a:avLst/>
          </a:prstGeom>
          <a:noFill/>
          <a:ln>
            <a:noFill/>
          </a:ln>
        </p:spPr>
      </p:pic>
      <p:pic>
        <p:nvPicPr>
          <p:cNvPr id="1111" name="Google Shape;1111;p91"/>
          <p:cNvPicPr preferRelativeResize="0"/>
          <p:nvPr/>
        </p:nvPicPr>
        <p:blipFill>
          <a:blip r:embed="rId14">
            <a:alphaModFix/>
          </a:blip>
          <a:stretch>
            <a:fillRect/>
          </a:stretch>
        </p:blipFill>
        <p:spPr>
          <a:xfrm>
            <a:off x="2282496" y="5148875"/>
            <a:ext cx="1460831" cy="307800"/>
          </a:xfrm>
          <a:prstGeom prst="rect">
            <a:avLst/>
          </a:prstGeom>
          <a:noFill/>
          <a:ln>
            <a:noFill/>
          </a:ln>
        </p:spPr>
      </p:pic>
      <p:pic>
        <p:nvPicPr>
          <p:cNvPr id="1112" name="Google Shape;1112;p91"/>
          <p:cNvPicPr preferRelativeResize="0"/>
          <p:nvPr/>
        </p:nvPicPr>
        <p:blipFill>
          <a:blip r:embed="rId15">
            <a:alphaModFix/>
          </a:blip>
          <a:stretch>
            <a:fillRect/>
          </a:stretch>
        </p:blipFill>
        <p:spPr>
          <a:xfrm>
            <a:off x="7028477" y="2514600"/>
            <a:ext cx="1405106" cy="867888"/>
          </a:xfrm>
          <a:prstGeom prst="rect">
            <a:avLst/>
          </a:prstGeom>
          <a:noFill/>
          <a:ln>
            <a:noFill/>
          </a:ln>
        </p:spPr>
      </p:pic>
      <p:sp>
        <p:nvSpPr>
          <p:cNvPr id="1113" name="Google Shape;1113;p91"/>
          <p:cNvSpPr txBox="1"/>
          <p:nvPr/>
        </p:nvSpPr>
        <p:spPr>
          <a:xfrm>
            <a:off x="7691496" y="3258739"/>
            <a:ext cx="8237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Nebraska</a:t>
            </a:r>
            <a:endParaRPr sz="1100" i="1" kern="0">
              <a:solidFill>
                <a:srgbClr val="666666"/>
              </a:solidFill>
              <a:latin typeface="Roboto"/>
              <a:ea typeface="Roboto"/>
              <a:cs typeface="Roboto"/>
              <a:sym typeface="Roboto"/>
            </a:endParaRPr>
          </a:p>
        </p:txBody>
      </p:sp>
      <p:pic>
        <p:nvPicPr>
          <p:cNvPr id="1114" name="Google Shape;1114;p91"/>
          <p:cNvPicPr preferRelativeResize="0"/>
          <p:nvPr/>
        </p:nvPicPr>
        <p:blipFill>
          <a:blip r:embed="rId16">
            <a:alphaModFix/>
          </a:blip>
          <a:stretch>
            <a:fillRect/>
          </a:stretch>
        </p:blipFill>
        <p:spPr>
          <a:xfrm>
            <a:off x="3827289" y="4800601"/>
            <a:ext cx="1509094" cy="882830"/>
          </a:xfrm>
          <a:prstGeom prst="rect">
            <a:avLst/>
          </a:prstGeom>
          <a:noFill/>
          <a:ln>
            <a:noFill/>
          </a:ln>
        </p:spPr>
      </p:pic>
      <p:pic>
        <p:nvPicPr>
          <p:cNvPr id="1115" name="Google Shape;1115;p91"/>
          <p:cNvPicPr preferRelativeResize="0"/>
          <p:nvPr/>
        </p:nvPicPr>
        <p:blipFill rotWithShape="1">
          <a:blip r:embed="rId17">
            <a:alphaModFix/>
          </a:blip>
          <a:srcRect r="35782"/>
          <a:stretch/>
        </p:blipFill>
        <p:spPr>
          <a:xfrm>
            <a:off x="3805295" y="4001137"/>
            <a:ext cx="1509093" cy="451688"/>
          </a:xfrm>
          <a:prstGeom prst="rect">
            <a:avLst/>
          </a:prstGeom>
          <a:noFill/>
          <a:ln>
            <a:noFill/>
          </a:ln>
        </p:spPr>
      </p:pic>
      <p:pic>
        <p:nvPicPr>
          <p:cNvPr id="1116" name="Google Shape;1116;p91"/>
          <p:cNvPicPr preferRelativeResize="0"/>
          <p:nvPr/>
        </p:nvPicPr>
        <p:blipFill>
          <a:blip r:embed="rId18">
            <a:alphaModFix/>
          </a:blip>
          <a:stretch>
            <a:fillRect/>
          </a:stretch>
        </p:blipFill>
        <p:spPr>
          <a:xfrm>
            <a:off x="5367996" y="5123824"/>
            <a:ext cx="1518581" cy="262455"/>
          </a:xfrm>
          <a:prstGeom prst="rect">
            <a:avLst/>
          </a:prstGeom>
          <a:noFill/>
          <a:ln>
            <a:noFill/>
          </a:ln>
        </p:spPr>
      </p:pic>
      <p:pic>
        <p:nvPicPr>
          <p:cNvPr id="1117" name="Google Shape;1117;p91"/>
          <p:cNvPicPr preferRelativeResize="0"/>
          <p:nvPr/>
        </p:nvPicPr>
        <p:blipFill>
          <a:blip r:embed="rId19">
            <a:alphaModFix/>
          </a:blip>
          <a:stretch>
            <a:fillRect/>
          </a:stretch>
        </p:blipFill>
        <p:spPr>
          <a:xfrm>
            <a:off x="3917156" y="1681443"/>
            <a:ext cx="1326018" cy="337095"/>
          </a:xfrm>
          <a:prstGeom prst="rect">
            <a:avLst/>
          </a:prstGeom>
          <a:noFill/>
          <a:ln>
            <a:noFill/>
          </a:ln>
        </p:spPr>
      </p:pic>
      <p:sp>
        <p:nvSpPr>
          <p:cNvPr id="1118" name="Google Shape;1118;p91"/>
          <p:cNvSpPr txBox="1"/>
          <p:nvPr/>
        </p:nvSpPr>
        <p:spPr>
          <a:xfrm>
            <a:off x="4308357" y="2071263"/>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Texas/Florida</a:t>
            </a:r>
            <a:endParaRPr sz="1100" i="1" kern="0">
              <a:solidFill>
                <a:srgbClr val="666666"/>
              </a:solidFill>
              <a:latin typeface="Roboto"/>
              <a:ea typeface="Roboto"/>
              <a:cs typeface="Roboto"/>
              <a:sym typeface="Roboto"/>
            </a:endParaRPr>
          </a:p>
        </p:txBody>
      </p:sp>
      <p:pic>
        <p:nvPicPr>
          <p:cNvPr id="1119" name="Google Shape;1119;p91"/>
          <p:cNvPicPr preferRelativeResize="0"/>
          <p:nvPr/>
        </p:nvPicPr>
        <p:blipFill>
          <a:blip r:embed="rId20">
            <a:alphaModFix/>
          </a:blip>
          <a:stretch>
            <a:fillRect/>
          </a:stretch>
        </p:blipFill>
        <p:spPr>
          <a:xfrm>
            <a:off x="5454321" y="4020053"/>
            <a:ext cx="1460831" cy="223225"/>
          </a:xfrm>
          <a:prstGeom prst="rect">
            <a:avLst/>
          </a:prstGeom>
          <a:noFill/>
          <a:ln>
            <a:noFill/>
          </a:ln>
        </p:spPr>
      </p:pic>
      <p:pic>
        <p:nvPicPr>
          <p:cNvPr id="1120" name="Google Shape;1120;p91"/>
          <p:cNvPicPr preferRelativeResize="0"/>
          <p:nvPr/>
        </p:nvPicPr>
        <p:blipFill rotWithShape="1">
          <a:blip r:embed="rId21">
            <a:alphaModFix/>
          </a:blip>
          <a:srcRect t="29345" b="32159"/>
          <a:stretch/>
        </p:blipFill>
        <p:spPr>
          <a:xfrm>
            <a:off x="3893644" y="2514600"/>
            <a:ext cx="1405106" cy="613198"/>
          </a:xfrm>
          <a:prstGeom prst="rect">
            <a:avLst/>
          </a:prstGeom>
          <a:noFill/>
          <a:ln>
            <a:noFill/>
          </a:ln>
        </p:spPr>
      </p:pic>
      <p:pic>
        <p:nvPicPr>
          <p:cNvPr id="1121" name="Google Shape;1121;p91"/>
          <p:cNvPicPr preferRelativeResize="0"/>
          <p:nvPr/>
        </p:nvPicPr>
        <p:blipFill>
          <a:blip r:embed="rId22">
            <a:alphaModFix/>
          </a:blip>
          <a:stretch>
            <a:fillRect/>
          </a:stretch>
        </p:blipFill>
        <p:spPr>
          <a:xfrm>
            <a:off x="2361104" y="2667001"/>
            <a:ext cx="1298045" cy="476758"/>
          </a:xfrm>
          <a:prstGeom prst="rect">
            <a:avLst/>
          </a:prstGeom>
          <a:noFill/>
          <a:ln>
            <a:noFill/>
          </a:ln>
        </p:spPr>
      </p:pic>
      <p:sp>
        <p:nvSpPr>
          <p:cNvPr id="1122" name="Google Shape;1122;p91"/>
          <p:cNvSpPr txBox="1"/>
          <p:nvPr/>
        </p:nvSpPr>
        <p:spPr>
          <a:xfrm>
            <a:off x="4308339" y="5571428"/>
            <a:ext cx="1052325" cy="307800"/>
          </a:xfrm>
          <a:prstGeom prst="rect">
            <a:avLst/>
          </a:prstGeom>
          <a:noFill/>
          <a:ln>
            <a:noFill/>
          </a:ln>
        </p:spPr>
        <p:txBody>
          <a:bodyPr spcFirstLastPara="1" wrap="square" lIns="91407" tIns="91407" rIns="91407" bIns="91407" anchor="t" anchorCtr="0">
            <a:noAutofit/>
          </a:bodyPr>
          <a:lstStyle/>
          <a:p>
            <a:pPr algn="r" defTabSz="914240">
              <a:buClr>
                <a:srgbClr val="000000"/>
              </a:buClr>
            </a:pPr>
            <a:r>
              <a:rPr lang="en-US" sz="1100" i="1" kern="0">
                <a:solidFill>
                  <a:srgbClr val="666666"/>
                </a:solidFill>
                <a:latin typeface="Roboto"/>
                <a:ea typeface="Roboto"/>
                <a:cs typeface="Roboto"/>
                <a:sym typeface="Roboto"/>
              </a:rPr>
              <a:t>Florida</a:t>
            </a:r>
            <a:endParaRPr sz="1100" i="1" kern="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3169570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76"/>
          <p:cNvSpPr txBox="1">
            <a:spLocks noGrp="1"/>
          </p:cNvSpPr>
          <p:nvPr>
            <p:ph type="title" idx="4294967295"/>
          </p:nvPr>
        </p:nvSpPr>
        <p:spPr>
          <a:xfrm>
            <a:off x="304800" y="1"/>
            <a:ext cx="8229600" cy="1143300"/>
          </a:xfrm>
          <a:prstGeom prst="rect">
            <a:avLst/>
          </a:prstGeom>
          <a:noFill/>
        </p:spPr>
        <p:txBody>
          <a:bodyPr spcFirstLastPara="1" wrap="square" lIns="121879" tIns="121879" rIns="121879" bIns="121879" anchor="ctr" anchorCtr="0">
            <a:noAutofit/>
          </a:bodyPr>
          <a:lstStyle/>
          <a:p>
            <a:pPr>
              <a:spcBef>
                <a:spcPts val="0"/>
              </a:spcBef>
            </a:pPr>
            <a:r>
              <a:rPr lang="en-US" dirty="0">
                <a:solidFill>
                  <a:schemeClr val="tx1"/>
                </a:solidFill>
              </a:rPr>
              <a:t>Upcoming Webinar</a:t>
            </a:r>
            <a:endParaRPr dirty="0">
              <a:solidFill>
                <a:schemeClr val="tx1"/>
              </a:solidFill>
            </a:endParaRPr>
          </a:p>
        </p:txBody>
      </p:sp>
      <p:sp>
        <p:nvSpPr>
          <p:cNvPr id="797" name="Google Shape;797;p76"/>
          <p:cNvSpPr txBox="1"/>
          <p:nvPr/>
        </p:nvSpPr>
        <p:spPr>
          <a:xfrm>
            <a:off x="1040493" y="1014854"/>
            <a:ext cx="7273722" cy="772799"/>
          </a:xfrm>
          <a:prstGeom prst="rect">
            <a:avLst/>
          </a:prstGeom>
          <a:noFill/>
          <a:ln>
            <a:noFill/>
          </a:ln>
        </p:spPr>
        <p:txBody>
          <a:bodyPr spcFirstLastPara="1" wrap="square" lIns="91409" tIns="91409" rIns="91409" bIns="91409" anchor="t" anchorCtr="0">
            <a:noAutofit/>
          </a:bodyPr>
          <a:lstStyle/>
          <a:p>
            <a:pPr algn="ctr"/>
            <a:r>
              <a:rPr lang="en-US" sz="4800" b="1" dirty="0">
                <a:solidFill>
                  <a:srgbClr val="000000"/>
                </a:solidFill>
              </a:rPr>
              <a:t>Forecasting Using Data</a:t>
            </a:r>
          </a:p>
          <a:p>
            <a:pPr algn="ctr"/>
            <a:endParaRPr lang="en-US" sz="1050" b="1" dirty="0">
              <a:solidFill>
                <a:srgbClr val="000000"/>
              </a:solidFill>
            </a:endParaRPr>
          </a:p>
          <a:p>
            <a:pPr algn="ctr"/>
            <a:r>
              <a:rPr lang="en-US" sz="3200" b="1" dirty="0">
                <a:solidFill>
                  <a:srgbClr val="000000"/>
                </a:solidFill>
              </a:rPr>
              <a:t>Tuesday, March 17, 2020</a:t>
            </a:r>
            <a:endParaRPr sz="3200" b="1" dirty="0">
              <a:solidFill>
                <a:srgbClr val="000000"/>
              </a:solidFill>
            </a:endParaRPr>
          </a:p>
          <a:p>
            <a:pPr algn="ctr"/>
            <a:r>
              <a:rPr lang="en-US" sz="3200" b="1" dirty="0">
                <a:solidFill>
                  <a:srgbClr val="000000"/>
                </a:solidFill>
              </a:rPr>
              <a:t>@ 1pm ET  |  Noon CT  |  10am PT</a:t>
            </a:r>
            <a:endParaRPr sz="3200" b="1" dirty="0">
              <a:solidFill>
                <a:srgbClr val="000000"/>
              </a:solidFill>
            </a:endParaRPr>
          </a:p>
        </p:txBody>
      </p:sp>
      <p:sp>
        <p:nvSpPr>
          <p:cNvPr id="799" name="Google Shape;799;p76"/>
          <p:cNvSpPr txBox="1"/>
          <p:nvPr/>
        </p:nvSpPr>
        <p:spPr>
          <a:xfrm>
            <a:off x="684787" y="3886200"/>
            <a:ext cx="3915735" cy="1932600"/>
          </a:xfrm>
          <a:prstGeom prst="rect">
            <a:avLst/>
          </a:prstGeom>
          <a:noFill/>
          <a:ln>
            <a:noFill/>
          </a:ln>
        </p:spPr>
        <p:txBody>
          <a:bodyPr spcFirstLastPara="1" wrap="square" lIns="91409" tIns="91409" rIns="91409" bIns="91409" anchor="t" anchorCtr="0">
            <a:noAutofit/>
          </a:bodyPr>
          <a:lstStyle/>
          <a:p>
            <a:pPr algn="ctr"/>
            <a:r>
              <a:rPr lang="en-US" sz="1900" dirty="0">
                <a:solidFill>
                  <a:srgbClr val="000000"/>
                </a:solidFill>
              </a:rPr>
              <a:t>Presenter:</a:t>
            </a:r>
            <a:endParaRPr sz="1900" dirty="0">
              <a:solidFill>
                <a:srgbClr val="000000"/>
              </a:solidFill>
            </a:endParaRPr>
          </a:p>
          <a:p>
            <a:pPr algn="ctr">
              <a:spcBef>
                <a:spcPts val="200"/>
              </a:spcBef>
            </a:pPr>
            <a:r>
              <a:rPr lang="en-US" sz="3600" b="1" dirty="0">
                <a:solidFill>
                  <a:srgbClr val="000000"/>
                </a:solidFill>
                <a:highlight>
                  <a:srgbClr val="FFFFFF"/>
                </a:highlight>
                <a:latin typeface="Roboto"/>
                <a:ea typeface="Roboto"/>
                <a:cs typeface="Roboto"/>
                <a:sym typeface="Roboto"/>
              </a:rPr>
              <a:t>Troy </a:t>
            </a:r>
            <a:r>
              <a:rPr lang="en-US" sz="3600" b="1" dirty="0" err="1">
                <a:solidFill>
                  <a:srgbClr val="000000"/>
                </a:solidFill>
                <a:highlight>
                  <a:srgbClr val="FFFFFF"/>
                </a:highlight>
                <a:latin typeface="Roboto"/>
                <a:ea typeface="Roboto"/>
                <a:cs typeface="Roboto"/>
                <a:sym typeface="Roboto"/>
              </a:rPr>
              <a:t>Magennis</a:t>
            </a:r>
            <a:endParaRPr lang="en-US" sz="3600" b="1" dirty="0">
              <a:solidFill>
                <a:srgbClr val="000000"/>
              </a:solidFill>
              <a:highlight>
                <a:srgbClr val="FFFFFF"/>
              </a:highlight>
              <a:latin typeface="Roboto"/>
              <a:ea typeface="Roboto"/>
              <a:cs typeface="Roboto"/>
              <a:sym typeface="Roboto"/>
            </a:endParaRPr>
          </a:p>
          <a:p>
            <a:pPr algn="ctr">
              <a:spcBef>
                <a:spcPts val="200"/>
              </a:spcBef>
            </a:pPr>
            <a:r>
              <a:rPr lang="en-US" sz="2300" b="1" dirty="0">
                <a:solidFill>
                  <a:srgbClr val="000000"/>
                </a:solidFill>
                <a:highlight>
                  <a:srgbClr val="FFFFFF"/>
                </a:highlight>
                <a:latin typeface="Roboto"/>
                <a:ea typeface="Roboto"/>
                <a:cs typeface="Roboto"/>
                <a:sym typeface="Roboto"/>
              </a:rPr>
              <a:t>Founder, Focused Objective</a:t>
            </a:r>
            <a:endParaRPr sz="1900" dirty="0">
              <a:solidFill>
                <a:srgbClr val="000000"/>
              </a:solidFill>
            </a:endParaRPr>
          </a:p>
        </p:txBody>
      </p:sp>
      <p:pic>
        <p:nvPicPr>
          <p:cNvPr id="2" name="Picture 1" descr="Troy_lit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909" y="3657600"/>
            <a:ext cx="2763982" cy="2171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01840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13" name="TextBox 1"/>
          <p:cNvSpPr txBox="1">
            <a:spLocks noChangeArrowheads="1"/>
          </p:cNvSpPr>
          <p:nvPr/>
        </p:nvSpPr>
        <p:spPr bwMode="auto">
          <a:xfrm>
            <a:off x="292118" y="3590114"/>
            <a:ext cx="8748506" cy="677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899" tIns="60949" rIns="121899" bIns="60949">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3600" dirty="0">
                <a:solidFill>
                  <a:schemeClr val="bg1"/>
                </a:solidFill>
              </a:rPr>
              <a:t>TEXAS   |   SILICON VALLEY   |   NYC   |   INDIA</a:t>
            </a:r>
          </a:p>
        </p:txBody>
      </p:sp>
      <p:pic>
        <p:nvPicPr>
          <p:cNvPr id="38914" name="Picture 2" descr="Synerzip-white-logo-larg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450" y="2359386"/>
            <a:ext cx="8039100" cy="1224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3317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051300" y="3883025"/>
            <a:ext cx="3744913" cy="21336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endParaRPr lang="en-GB" b="1" dirty="0">
              <a:solidFill>
                <a:schemeClr val="tx1"/>
              </a:solidFill>
              <a:cs typeface="Arial" pitchFamily="34" charset="0"/>
            </a:endParaRPr>
          </a:p>
          <a:p>
            <a:pPr algn="ctr">
              <a:defRPr/>
            </a:pPr>
            <a:endParaRPr lang="en-GB" b="1" dirty="0">
              <a:solidFill>
                <a:schemeClr val="tx1"/>
              </a:solidFill>
              <a:cs typeface="Arial" pitchFamily="34" charset="0"/>
            </a:endParaRPr>
          </a:p>
        </p:txBody>
      </p:sp>
      <p:sp>
        <p:nvSpPr>
          <p:cNvPr id="10" name="Rectangle 9"/>
          <p:cNvSpPr/>
          <p:nvPr/>
        </p:nvSpPr>
        <p:spPr>
          <a:xfrm>
            <a:off x="1752600" y="1371600"/>
            <a:ext cx="3124200" cy="2133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endParaRPr lang="en-GB" b="1" dirty="0">
              <a:solidFill>
                <a:schemeClr val="tx1"/>
              </a:solidFill>
              <a:cs typeface="Arial" pitchFamily="34" charset="0"/>
            </a:endParaRPr>
          </a:p>
          <a:p>
            <a:pPr algn="ctr">
              <a:defRPr/>
            </a:pPr>
            <a:endParaRPr lang="en-GB" b="1" dirty="0">
              <a:solidFill>
                <a:schemeClr val="tx1"/>
              </a:solidFill>
              <a:cs typeface="Arial" pitchFamily="34" charset="0"/>
            </a:endParaRPr>
          </a:p>
        </p:txBody>
      </p:sp>
      <p:sp>
        <p:nvSpPr>
          <p:cNvPr id="82948" name="Title 1"/>
          <p:cNvSpPr>
            <a:spLocks noGrp="1"/>
          </p:cNvSpPr>
          <p:nvPr>
            <p:ph type="title"/>
          </p:nvPr>
        </p:nvSpPr>
        <p:spPr/>
        <p:txBody>
          <a:bodyPr>
            <a:normAutofit/>
          </a:bodyPr>
          <a:lstStyle/>
          <a:p>
            <a:r>
              <a:rPr lang="en-US" altLang="en-US" sz="3600" dirty="0"/>
              <a:t>Control Systems</a:t>
            </a:r>
          </a:p>
        </p:txBody>
      </p:sp>
      <p:graphicFrame>
        <p:nvGraphicFramePr>
          <p:cNvPr id="5" name="Diagram 4"/>
          <p:cNvGraphicFramePr>
            <a:graphicFrameLocks noChangeAspect="1"/>
          </p:cNvGraphicFramePr>
          <p:nvPr/>
        </p:nvGraphicFramePr>
        <p:xfrm>
          <a:off x="1371600" y="1295400"/>
          <a:ext cx="5486400" cy="2068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a:graphicFrameLocks noChangeAspect="1"/>
          </p:cNvGraphicFramePr>
          <p:nvPr/>
        </p:nvGraphicFramePr>
        <p:xfrm>
          <a:off x="1371600" y="3962400"/>
          <a:ext cx="5486400" cy="20688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urved Up Arrow 7"/>
          <p:cNvSpPr>
            <a:spLocks noChangeAspect="1"/>
          </p:cNvSpPr>
          <p:nvPr/>
        </p:nvSpPr>
        <p:spPr>
          <a:xfrm rot="575575" flipH="1" flipV="1">
            <a:off x="4235450" y="4024313"/>
            <a:ext cx="1768475" cy="6746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TextBox 14"/>
          <p:cNvSpPr txBox="1">
            <a:spLocks noChangeArrowheads="1"/>
          </p:cNvSpPr>
          <p:nvPr/>
        </p:nvSpPr>
        <p:spPr bwMode="auto">
          <a:xfrm>
            <a:off x="6354763" y="4919663"/>
            <a:ext cx="14509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solidFill>
                  <a:schemeClr val="tx1"/>
                </a:solidFill>
              </a:rPr>
              <a:t>Outputs</a:t>
            </a:r>
          </a:p>
        </p:txBody>
      </p:sp>
      <p:sp>
        <p:nvSpPr>
          <p:cNvPr id="2" name="TextBox 1"/>
          <p:cNvSpPr txBox="1"/>
          <p:nvPr/>
        </p:nvSpPr>
        <p:spPr>
          <a:xfrm>
            <a:off x="228600" y="1970782"/>
            <a:ext cx="1371600" cy="1077218"/>
          </a:xfrm>
          <a:prstGeom prst="rect">
            <a:avLst/>
          </a:prstGeom>
          <a:noFill/>
        </p:spPr>
        <p:txBody>
          <a:bodyPr wrap="square" rtlCol="0">
            <a:spAutoFit/>
          </a:bodyPr>
          <a:lstStyle/>
          <a:p>
            <a:r>
              <a:rPr lang="en-US" sz="3200" dirty="0"/>
              <a:t>Open</a:t>
            </a:r>
          </a:p>
          <a:p>
            <a:r>
              <a:rPr lang="en-US" sz="3200" dirty="0"/>
              <a:t>Loop</a:t>
            </a:r>
          </a:p>
        </p:txBody>
      </p:sp>
      <p:sp>
        <p:nvSpPr>
          <p:cNvPr id="16" name="TextBox 15"/>
          <p:cNvSpPr txBox="1"/>
          <p:nvPr/>
        </p:nvSpPr>
        <p:spPr>
          <a:xfrm>
            <a:off x="228600" y="4648200"/>
            <a:ext cx="1524000" cy="1077218"/>
          </a:xfrm>
          <a:prstGeom prst="rect">
            <a:avLst/>
          </a:prstGeom>
          <a:noFill/>
        </p:spPr>
        <p:txBody>
          <a:bodyPr wrap="square" rtlCol="0">
            <a:spAutoFit/>
          </a:bodyPr>
          <a:lstStyle/>
          <a:p>
            <a:r>
              <a:rPr lang="en-US" sz="3200" dirty="0"/>
              <a:t>Closed</a:t>
            </a:r>
          </a:p>
          <a:p>
            <a:r>
              <a:rPr lang="en-US" sz="3200" dirty="0"/>
              <a:t>Loop</a:t>
            </a:r>
          </a:p>
        </p:txBody>
      </p:sp>
    </p:spTree>
    <p:extLst>
      <p:ext uri="{BB962C8B-B14F-4D97-AF65-F5344CB8AC3E}">
        <p14:creationId xmlns:p14="http://schemas.microsoft.com/office/powerpoint/2010/main" val="12398925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Graphic spid="7" grpId="0">
        <p:bldAsOne/>
      </p:bldGraphic>
      <p:bldP spid="8"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Open Loop Control</a:t>
            </a:r>
          </a:p>
        </p:txBody>
      </p:sp>
      <p:grpSp>
        <p:nvGrpSpPr>
          <p:cNvPr id="12299" name="Group 18"/>
          <p:cNvGrpSpPr>
            <a:grpSpLocks/>
          </p:cNvGrpSpPr>
          <p:nvPr/>
        </p:nvGrpSpPr>
        <p:grpSpPr bwMode="auto">
          <a:xfrm>
            <a:off x="457200" y="2065341"/>
            <a:ext cx="8229600" cy="830754"/>
            <a:chOff x="762000" y="4198203"/>
            <a:chExt cx="8229600" cy="8309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Desired Output Response</a:t>
              </a:r>
            </a:p>
          </p:txBody>
        </p:sp>
        <p:grpSp>
          <p:nvGrpSpPr>
            <p:cNvPr id="12314" name="Group 21"/>
            <p:cNvGrpSpPr>
              <a:grpSpLocks/>
            </p:cNvGrpSpPr>
            <p:nvPr/>
          </p:nvGrpSpPr>
          <p:grpSpPr bwMode="auto">
            <a:xfrm>
              <a:off x="2514600" y="4266485"/>
              <a:ext cx="6477000" cy="762223"/>
              <a:chOff x="2362200" y="4723685"/>
              <a:chExt cx="6477000" cy="762223"/>
            </a:xfrm>
          </p:grpSpPr>
          <p:sp>
            <p:nvSpPr>
              <p:cNvPr id="12318" name="TextBox 5"/>
              <p:cNvSpPr txBox="1">
                <a:spLocks noChangeArrowheads="1"/>
              </p:cNvSpPr>
              <p:nvPr/>
            </p:nvSpPr>
            <p:spPr bwMode="auto">
              <a:xfrm>
                <a:off x="7848600" y="4929360"/>
                <a:ext cx="990600" cy="33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Output</a:t>
                </a:r>
              </a:p>
            </p:txBody>
          </p:sp>
          <p:cxnSp>
            <p:nvCxnSpPr>
              <p:cNvPr id="14" name="Straight Arrow Connector 13"/>
              <p:cNvCxnSpPr>
                <a:stCxn id="17" idx="3"/>
              </p:cNvCxnSpPr>
              <p:nvPr/>
            </p:nvCxnSpPr>
            <p:spPr>
              <a:xfrm>
                <a:off x="64008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2321" name="Group 20"/>
              <p:cNvGrpSpPr>
                <a:grpSpLocks/>
              </p:cNvGrpSpPr>
              <p:nvPr/>
            </p:nvGrpSpPr>
            <p:grpSpPr bwMode="auto">
              <a:xfrm>
                <a:off x="2362200" y="4723685"/>
                <a:ext cx="4038600" cy="762223"/>
                <a:chOff x="3200400" y="4571285"/>
                <a:chExt cx="4038600" cy="762223"/>
              </a:xfrm>
            </p:grpSpPr>
            <p:sp>
              <p:nvSpPr>
                <p:cNvPr id="17" name="Rectangle 16"/>
                <p:cNvSpPr/>
                <p:nvPr/>
              </p:nvSpPr>
              <p:spPr>
                <a:xfrm>
                  <a:off x="5867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Rectangle 17"/>
                <p:cNvSpPr/>
                <p:nvPr/>
              </p:nvSpPr>
              <p:spPr>
                <a:xfrm>
                  <a:off x="3200400" y="4571285"/>
                  <a:ext cx="1371600" cy="7622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324" name="TextBox 18"/>
                <p:cNvSpPr txBox="1">
                  <a:spLocks noChangeArrowheads="1"/>
                </p:cNvSpPr>
                <p:nvPr/>
              </p:nvSpPr>
              <p:spPr bwMode="auto">
                <a:xfrm>
                  <a:off x="3276600" y="4724400"/>
                  <a:ext cx="1219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800">
                      <a:latin typeface="Franklin Gothic Book" panose="020B0503020102020204" pitchFamily="34" charset="0"/>
                    </a:rPr>
                    <a:t>Controller</a:t>
                  </a:r>
                </a:p>
              </p:txBody>
            </p:sp>
            <p:sp>
              <p:nvSpPr>
                <p:cNvPr id="12325" name="TextBox 13"/>
                <p:cNvSpPr txBox="1">
                  <a:spLocks noChangeArrowheads="1"/>
                </p:cNvSpPr>
                <p:nvPr/>
              </p:nvSpPr>
              <p:spPr bwMode="auto">
                <a:xfrm>
                  <a:off x="5943600" y="4724400"/>
                  <a:ext cx="1219200" cy="400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a:latin typeface="Franklin Gothic Book" panose="020B0503020102020204" pitchFamily="34" charset="0"/>
                    </a:rPr>
                    <a:t>Process</a:t>
                  </a:r>
                </a:p>
              </p:txBody>
            </p:sp>
            <p:cxnSp>
              <p:nvCxnSpPr>
                <p:cNvPr id="24" name="Straight Arrow Connector 23"/>
                <p:cNvCxnSpPr/>
                <p:nvPr/>
              </p:nvCxnSpPr>
              <p:spPr>
                <a:xfrm>
                  <a:off x="4572000" y="49523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695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ea typeface="+mn-ea"/>
                <a:cs typeface="+mn-cs"/>
              </a:rPr>
              <a:t>Open Loop Control</a:t>
            </a:r>
          </a:p>
        </p:txBody>
      </p:sp>
      <p:grpSp>
        <p:nvGrpSpPr>
          <p:cNvPr id="12299" name="Group 18"/>
          <p:cNvGrpSpPr>
            <a:grpSpLocks/>
          </p:cNvGrpSpPr>
          <p:nvPr/>
        </p:nvGrpSpPr>
        <p:grpSpPr bwMode="auto">
          <a:xfrm>
            <a:off x="457200" y="2065341"/>
            <a:ext cx="7162800" cy="830754"/>
            <a:chOff x="762000" y="4198203"/>
            <a:chExt cx="7162800" cy="830997"/>
          </a:xfrm>
        </p:grpSpPr>
        <p:sp>
          <p:nvSpPr>
            <p:cNvPr id="12311" name="TextBox 4"/>
            <p:cNvSpPr txBox="1">
              <a:spLocks noChangeArrowheads="1"/>
            </p:cNvSpPr>
            <p:nvPr/>
          </p:nvSpPr>
          <p:spPr bwMode="auto">
            <a:xfrm>
              <a:off x="762000" y="4198203"/>
              <a:ext cx="1066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Desired Output Response</a:t>
              </a:r>
            </a:p>
          </p:txBody>
        </p:sp>
        <p:grpSp>
          <p:nvGrpSpPr>
            <p:cNvPr id="12314" name="Group 21"/>
            <p:cNvGrpSpPr>
              <a:grpSpLocks/>
            </p:cNvGrpSpPr>
            <p:nvPr/>
          </p:nvGrpSpPr>
          <p:grpSpPr bwMode="auto">
            <a:xfrm>
              <a:off x="3886200" y="4647596"/>
              <a:ext cx="4038600" cy="1588"/>
              <a:chOff x="3733800" y="5104796"/>
              <a:chExt cx="4038600" cy="1588"/>
            </a:xfrm>
          </p:grpSpPr>
          <p:cxnSp>
            <p:nvCxnSpPr>
              <p:cNvPr id="14" name="Straight Arrow Connector 13"/>
              <p:cNvCxnSpPr/>
              <p:nvPr/>
            </p:nvCxnSpPr>
            <p:spPr>
              <a:xfrm>
                <a:off x="6324600" y="5104796"/>
                <a:ext cx="14478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a:off x="3733800" y="5104796"/>
                <a:ext cx="12954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50" name="Straight Arrow Connector 49"/>
          <p:cNvCxnSpPr/>
          <p:nvPr/>
        </p:nvCxnSpPr>
        <p:spPr bwMode="auto">
          <a:xfrm>
            <a:off x="1447800" y="2514600"/>
            <a:ext cx="762000"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784823"/>
            <a:ext cx="1095006" cy="16413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5385" r="15385"/>
          <a:stretch/>
        </p:blipFill>
        <p:spPr>
          <a:xfrm>
            <a:off x="4876800" y="1885594"/>
            <a:ext cx="1371600" cy="154060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4641" r="19473"/>
          <a:stretch/>
        </p:blipFill>
        <p:spPr>
          <a:xfrm>
            <a:off x="7620000" y="1820240"/>
            <a:ext cx="1371600" cy="1560576"/>
          </a:xfrm>
          <a:prstGeom prst="rect">
            <a:avLst/>
          </a:prstGeom>
        </p:spPr>
      </p:pic>
    </p:spTree>
    <p:extLst>
      <p:ext uri="{BB962C8B-B14F-4D97-AF65-F5344CB8AC3E}">
        <p14:creationId xmlns:p14="http://schemas.microsoft.com/office/powerpoint/2010/main" val="254908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b="1" dirty="0"/>
              <a:t>Closed Loop Control (Balancing Feedback loop)</a:t>
            </a:r>
            <a:endParaRPr lang="en-US" sz="2800" b="1" dirty="0">
              <a:ea typeface="+mn-ea"/>
              <a:cs typeface="+mn-cs"/>
            </a:endParaRPr>
          </a:p>
        </p:txBody>
      </p:sp>
      <p:grpSp>
        <p:nvGrpSpPr>
          <p:cNvPr id="20483" name="Group 90"/>
          <p:cNvGrpSpPr>
            <a:grpSpLocks/>
          </p:cNvGrpSpPr>
          <p:nvPr/>
        </p:nvGrpSpPr>
        <p:grpSpPr bwMode="auto">
          <a:xfrm>
            <a:off x="647209" y="1742753"/>
            <a:ext cx="7924800" cy="2824628"/>
            <a:chOff x="990600" y="2238963"/>
            <a:chExt cx="7924800" cy="2823991"/>
          </a:xfrm>
        </p:grpSpPr>
        <p:grpSp>
          <p:nvGrpSpPr>
            <p:cNvPr id="20484" name="Group 84"/>
            <p:cNvGrpSpPr>
              <a:grpSpLocks/>
            </p:cNvGrpSpPr>
            <p:nvPr/>
          </p:nvGrpSpPr>
          <p:grpSpPr bwMode="auto">
            <a:xfrm>
              <a:off x="990600" y="2238963"/>
              <a:ext cx="7924800" cy="2823991"/>
              <a:chOff x="914400" y="2238963"/>
              <a:chExt cx="7924800" cy="2823991"/>
            </a:xfrm>
          </p:grpSpPr>
          <p:grpSp>
            <p:nvGrpSpPr>
              <p:cNvPr id="20489" name="Group 48"/>
              <p:cNvGrpSpPr>
                <a:grpSpLocks/>
              </p:cNvGrpSpPr>
              <p:nvPr/>
            </p:nvGrpSpPr>
            <p:grpSpPr bwMode="auto">
              <a:xfrm>
                <a:off x="914400" y="2920425"/>
                <a:ext cx="7924800" cy="2020320"/>
                <a:chOff x="990600" y="2158425"/>
                <a:chExt cx="7924800" cy="2020320"/>
              </a:xfrm>
            </p:grpSpPr>
            <p:sp>
              <p:nvSpPr>
                <p:cNvPr id="27" name="TextBox 26"/>
                <p:cNvSpPr txBox="1"/>
                <p:nvPr/>
              </p:nvSpPr>
              <p:spPr>
                <a:xfrm>
                  <a:off x="4648200" y="3808940"/>
                  <a:ext cx="1066800" cy="36980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n-US" dirty="0"/>
                    <a:t>Sensor</a:t>
                  </a:r>
                </a:p>
              </p:txBody>
            </p:sp>
            <p:grpSp>
              <p:nvGrpSpPr>
                <p:cNvPr id="20500" name="Group 30"/>
                <p:cNvGrpSpPr>
                  <a:grpSpLocks/>
                </p:cNvGrpSpPr>
                <p:nvPr/>
              </p:nvGrpSpPr>
              <p:grpSpPr bwMode="auto">
                <a:xfrm>
                  <a:off x="1219200" y="2502949"/>
                  <a:ext cx="7543800" cy="646185"/>
                  <a:chOff x="685800" y="2502949"/>
                  <a:chExt cx="7543800" cy="646185"/>
                </a:xfrm>
              </p:grpSpPr>
              <p:grpSp>
                <p:nvGrpSpPr>
                  <p:cNvPr id="20507" name="Group 25"/>
                  <p:cNvGrpSpPr>
                    <a:grpSpLocks/>
                  </p:cNvGrpSpPr>
                  <p:nvPr/>
                </p:nvGrpSpPr>
                <p:grpSpPr bwMode="auto">
                  <a:xfrm>
                    <a:off x="1676400" y="2502949"/>
                    <a:ext cx="5867400" cy="646185"/>
                    <a:chOff x="1295400" y="2502949"/>
                    <a:chExt cx="5867400" cy="646185"/>
                  </a:xfrm>
                </p:grpSpPr>
                <p:sp>
                  <p:nvSpPr>
                    <p:cNvPr id="4" name="TextBox 3"/>
                    <p:cNvSpPr txBox="1"/>
                    <p:nvPr/>
                  </p:nvSpPr>
                  <p:spPr bwMode="auto">
                    <a:xfrm>
                      <a:off x="2554515" y="2502949"/>
                      <a:ext cx="1395413" cy="64618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Corrective Action</a:t>
                      </a:r>
                    </a:p>
                  </p:txBody>
                </p:sp>
                <p:sp>
                  <p:nvSpPr>
                    <p:cNvPr id="6" name="TextBox 5"/>
                    <p:cNvSpPr txBox="1"/>
                    <p:nvPr/>
                  </p:nvSpPr>
                  <p:spPr bwMode="auto">
                    <a:xfrm>
                      <a:off x="5626328" y="2633545"/>
                      <a:ext cx="1536472" cy="3692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dirty="0"/>
                        <a:t>Process</a:t>
                      </a:r>
                    </a:p>
                  </p:txBody>
                </p:sp>
                <p:grpSp>
                  <p:nvGrpSpPr>
                    <p:cNvPr id="20514" name="Group 10"/>
                    <p:cNvGrpSpPr>
                      <a:grpSpLocks/>
                    </p:cNvGrpSpPr>
                    <p:nvPr/>
                  </p:nvGrpSpPr>
                  <p:grpSpPr bwMode="auto">
                    <a:xfrm>
                      <a:off x="1295400" y="2590800"/>
                      <a:ext cx="381000" cy="430887"/>
                      <a:chOff x="4876800" y="2586335"/>
                      <a:chExt cx="381000" cy="430887"/>
                    </a:xfrm>
                  </p:grpSpPr>
                  <p:sp>
                    <p:nvSpPr>
                      <p:cNvPr id="12" name="Oval 11"/>
                      <p:cNvSpPr/>
                      <p:nvPr/>
                    </p:nvSpPr>
                    <p:spPr>
                      <a:xfrm>
                        <a:off x="4876800" y="2585550"/>
                        <a:ext cx="381000" cy="3825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0" name="TextBox 12"/>
                      <p:cNvSpPr txBox="1">
                        <a:spLocks noChangeArrowheads="1"/>
                      </p:cNvSpPr>
                      <p:nvPr/>
                    </p:nvSpPr>
                    <p:spPr bwMode="auto">
                      <a:xfrm>
                        <a:off x="4876800" y="2586335"/>
                        <a:ext cx="3048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200">
                            <a:latin typeface="Franklin Gothic Book" panose="020B0503020102020204" pitchFamily="34" charset="0"/>
                          </a:rPr>
                          <a:t>+</a:t>
                        </a:r>
                      </a:p>
                    </p:txBody>
                  </p:sp>
                </p:grpSp>
                <p:cxnSp>
                  <p:nvCxnSpPr>
                    <p:cNvPr id="24" name="Straight Arrow Connector 23"/>
                    <p:cNvCxnSpPr>
                      <a:stCxn id="4" idx="3"/>
                    </p:cNvCxnSpPr>
                    <p:nvPr/>
                  </p:nvCxnSpPr>
                  <p:spPr>
                    <a:xfrm flipV="1">
                      <a:off x="3949928" y="2818564"/>
                      <a:ext cx="1676400"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4" idx="1"/>
                    </p:cNvCxnSpPr>
                    <p:nvPr/>
                  </p:nvCxnSpPr>
                  <p:spPr>
                    <a:xfrm>
                      <a:off x="1676400" y="2818564"/>
                      <a:ext cx="878115" cy="747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685800" y="2818564"/>
                    <a:ext cx="9906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543800" y="2818564"/>
                    <a:ext cx="685800"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501" name="TextBox 31"/>
                <p:cNvSpPr txBox="1">
                  <a:spLocks noChangeArrowheads="1"/>
                </p:cNvSpPr>
                <p:nvPr/>
              </p:nvSpPr>
              <p:spPr bwMode="auto">
                <a:xfrm>
                  <a:off x="990600" y="2271355"/>
                  <a:ext cx="1293814" cy="338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dirty="0">
                      <a:latin typeface="Franklin Gothic Book" panose="020B0503020102020204" pitchFamily="34" charset="0"/>
                    </a:rPr>
                    <a:t>Assessment</a:t>
                  </a:r>
                </a:p>
              </p:txBody>
            </p:sp>
            <p:cxnSp>
              <p:nvCxnSpPr>
                <p:cNvPr id="36" name="Straight Arrow Connector 35"/>
                <p:cNvCxnSpPr/>
                <p:nvPr/>
              </p:nvCxnSpPr>
              <p:spPr>
                <a:xfrm rot="5400000" flipH="1" flipV="1">
                  <a:off x="1944006" y="3465324"/>
                  <a:ext cx="990377" cy="15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3961306"/>
                  <a:ext cx="22098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15000" y="3961306"/>
                  <a:ext cx="2514600" cy="1588"/>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7659023" y="3389141"/>
                  <a:ext cx="1142742" cy="1588"/>
                </a:xfrm>
                <a:prstGeom prst="straightConnector1">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506" name="TextBox 47"/>
                <p:cNvSpPr txBox="1">
                  <a:spLocks noChangeArrowheads="1"/>
                </p:cNvSpPr>
                <p:nvPr/>
              </p:nvSpPr>
              <p:spPr bwMode="auto">
                <a:xfrm>
                  <a:off x="8077200" y="2158425"/>
                  <a:ext cx="838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600">
                      <a:latin typeface="Franklin Gothic Book" panose="020B0503020102020204" pitchFamily="34" charset="0"/>
                    </a:rPr>
                    <a:t>Actual Output</a:t>
                  </a:r>
                </a:p>
              </p:txBody>
            </p:sp>
          </p:grpSp>
          <p:sp>
            <p:nvSpPr>
              <p:cNvPr id="20490" name="TextBox 58"/>
              <p:cNvSpPr txBox="1">
                <a:spLocks noChangeArrowheads="1"/>
              </p:cNvSpPr>
              <p:nvPr/>
            </p:nvSpPr>
            <p:spPr bwMode="auto">
              <a:xfrm>
                <a:off x="1982787" y="2238963"/>
                <a:ext cx="1444626" cy="523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1400" dirty="0">
                    <a:latin typeface="Franklin Gothic Book" panose="020B0503020102020204" pitchFamily="34" charset="0"/>
                  </a:rPr>
                  <a:t>Deviation from desired state</a:t>
                </a:r>
              </a:p>
            </p:txBody>
          </p:sp>
          <p:cxnSp>
            <p:nvCxnSpPr>
              <p:cNvPr id="77" name="Straight Arrow Connector 76"/>
              <p:cNvCxnSpPr/>
              <p:nvPr/>
            </p:nvCxnSpPr>
            <p:spPr>
              <a:xfrm rot="5400000">
                <a:off x="2284499" y="3199649"/>
                <a:ext cx="76341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8" name="TextBox 83"/>
              <p:cNvSpPr txBox="1">
                <a:spLocks noChangeArrowheads="1"/>
              </p:cNvSpPr>
              <p:nvPr/>
            </p:nvSpPr>
            <p:spPr bwMode="auto">
              <a:xfrm>
                <a:off x="2286000" y="4724400"/>
                <a:ext cx="1905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Feedback Signal</a:t>
                </a:r>
              </a:p>
            </p:txBody>
          </p:sp>
        </p:grpSp>
        <p:sp>
          <p:nvSpPr>
            <p:cNvPr id="20485" name="TextBox 86"/>
            <p:cNvSpPr txBox="1">
              <a:spLocks noChangeArrowheads="1"/>
            </p:cNvSpPr>
            <p:nvPr/>
          </p:nvSpPr>
          <p:spPr bwMode="auto">
            <a:xfrm>
              <a:off x="19812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6" name="TextBox 87"/>
            <p:cNvSpPr txBox="1">
              <a:spLocks noChangeArrowheads="1"/>
            </p:cNvSpPr>
            <p:nvPr/>
          </p:nvSpPr>
          <p:spPr bwMode="auto">
            <a:xfrm>
              <a:off x="2133600" y="3657600"/>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1600">
                  <a:latin typeface="Franklin Gothic Book" panose="020B0503020102020204" pitchFamily="34" charset="0"/>
                </a:rPr>
                <a:t>-</a:t>
              </a:r>
            </a:p>
          </p:txBody>
        </p:sp>
        <p:sp>
          <p:nvSpPr>
            <p:cNvPr id="20487" name="TextBox 88"/>
            <p:cNvSpPr txBox="1">
              <a:spLocks noChangeArrowheads="1"/>
            </p:cNvSpPr>
            <p:nvPr/>
          </p:nvSpPr>
          <p:spPr bwMode="auto">
            <a:xfrm>
              <a:off x="6096000" y="3242846"/>
              <a:ext cx="30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ltLang="en-US" sz="1600" dirty="0">
                <a:latin typeface="Franklin Gothic Book" panose="020B0503020102020204" pitchFamily="34" charset="0"/>
              </a:endParaRPr>
            </a:p>
          </p:txBody>
        </p:sp>
      </p:grpSp>
    </p:spTree>
    <p:extLst>
      <p:ext uri="{BB962C8B-B14F-4D97-AF65-F5344CB8AC3E}">
        <p14:creationId xmlns:p14="http://schemas.microsoft.com/office/powerpoint/2010/main" val="3663949092"/>
      </p:ext>
    </p:extLst>
  </p:cSld>
  <p:clrMapOvr>
    <a:masterClrMapping/>
  </p:clrMapOvr>
</p:sld>
</file>

<file path=ppt/theme/theme1.xml><?xml version="1.0" encoding="utf-8"?>
<a:theme xmlns:a="http://schemas.openxmlformats.org/drawingml/2006/main" name="P8 E2E Showcas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yw pakietu Office">
  <a:themeElements>
    <a:clrScheme name="kangur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003366"/>
      </a:accent4>
      <a:accent5>
        <a:srgbClr val="FFC000"/>
      </a:accent5>
      <a:accent6>
        <a:srgbClr val="90CF03"/>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BEB79EF2800845B1236DE84C23E8B1" ma:contentTypeVersion="0" ma:contentTypeDescription="Create a new document." ma:contentTypeScope="" ma:versionID="28684bd8946f3ed1ca428eba6b0a4ea7">
  <xsd:schema xmlns:xsd="http://www.w3.org/2001/XMLSchema" xmlns:p="http://schemas.microsoft.com/office/2006/metadata/properties" targetNamespace="http://schemas.microsoft.com/office/2006/metadata/properties" ma:root="true" ma:fieldsID="0abb83f1d16cbaf58ae769f481109e7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89331CE-BD44-4B05-83A5-6CFC877E51E3}">
  <ds:schemaRefs>
    <ds:schemaRef ds:uri="http://schemas.microsoft.com/sharepoint/v3/contenttype/forms"/>
  </ds:schemaRefs>
</ds:datastoreItem>
</file>

<file path=customXml/itemProps2.xml><?xml version="1.0" encoding="utf-8"?>
<ds:datastoreItem xmlns:ds="http://schemas.openxmlformats.org/officeDocument/2006/customXml" ds:itemID="{923D9052-5334-42AC-88AE-8FF74C7B45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524849F3-B612-4092-B41B-6655388DA777}">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P8 E2E Showcase</Template>
  <TotalTime>60230</TotalTime>
  <Words>1225</Words>
  <Application>Microsoft Office PowerPoint</Application>
  <PresentationFormat>On-screen Show (4:3)</PresentationFormat>
  <Paragraphs>429</Paragraphs>
  <Slides>54</Slides>
  <Notes>23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54</vt:i4>
      </vt:variant>
    </vt:vector>
  </HeadingPairs>
  <TitlesOfParts>
    <vt:vector size="66" baseType="lpstr">
      <vt:lpstr>Arial</vt:lpstr>
      <vt:lpstr>Calibri</vt:lpstr>
      <vt:lpstr>Franklin Gothic Book</vt:lpstr>
      <vt:lpstr>Open Sans</vt:lpstr>
      <vt:lpstr>Roboto</vt:lpstr>
      <vt:lpstr>Segoe Print</vt:lpstr>
      <vt:lpstr>Tempus Sans ITC</vt:lpstr>
      <vt:lpstr>Times New Roman</vt:lpstr>
      <vt:lpstr>Verdana</vt:lpstr>
      <vt:lpstr>Wingdings</vt:lpstr>
      <vt:lpstr>P8 E2E Showcase</vt:lpstr>
      <vt:lpstr>1_Motyw pakietu Office</vt:lpstr>
      <vt:lpstr>Foundation of Business Agility: Feedback Loops</vt:lpstr>
      <vt:lpstr>The Scientific Method</vt:lpstr>
      <vt:lpstr>About Todd</vt:lpstr>
      <vt:lpstr>Empirical Process Control</vt:lpstr>
      <vt:lpstr>PowerPoint Presentation</vt:lpstr>
      <vt:lpstr>Control Systems</vt:lpstr>
      <vt:lpstr>Open Loop Control</vt:lpstr>
      <vt:lpstr>Open Loop Control</vt:lpstr>
      <vt:lpstr>Closed Loop Control (Balancing Feedback loop)</vt:lpstr>
      <vt:lpstr>Closed Loop Control Example</vt:lpstr>
      <vt:lpstr>Shower Control System</vt:lpstr>
      <vt:lpstr>Shower Control System</vt:lpstr>
      <vt:lpstr>Shower Control System</vt:lpstr>
      <vt:lpstr>Cynefin Framework(Snowden)</vt:lpstr>
      <vt:lpstr>Obvious</vt:lpstr>
      <vt:lpstr>Complicated</vt:lpstr>
      <vt:lpstr>Complex</vt:lpstr>
      <vt:lpstr>Shower Control System</vt:lpstr>
      <vt:lpstr>Observe-Orient-Decide-Act (John Boyd)</vt:lpstr>
      <vt:lpstr>PowerPoint Presentation</vt:lpstr>
      <vt:lpstr>Complex Control System</vt:lpstr>
      <vt:lpstr>Complex Control</vt:lpstr>
      <vt:lpstr>Enhancing Feedback</vt:lpstr>
      <vt:lpstr>Lockdown</vt:lpstr>
      <vt:lpstr>Delivery Goals</vt:lpstr>
      <vt:lpstr>Calendar of Innovation</vt:lpstr>
      <vt:lpstr>Open Loop?</vt:lpstr>
      <vt:lpstr>Value of Flexibility</vt:lpstr>
      <vt:lpstr>Value of Flexibility from Loose Coupling</vt:lpstr>
      <vt:lpstr>Ongoing Feedback</vt:lpstr>
      <vt:lpstr>Business Process Value Chain</vt:lpstr>
      <vt:lpstr>How does Kanban work with feedback?</vt:lpstr>
      <vt:lpstr>Kanban and Feedback Loops</vt:lpstr>
      <vt:lpstr>What is Kanban?</vt:lpstr>
      <vt:lpstr>Kanban General Practices</vt:lpstr>
      <vt:lpstr>Feedback in Kanban</vt:lpstr>
      <vt:lpstr>PowerPoint Presentation</vt:lpstr>
      <vt:lpstr>PowerPoint Presentation</vt:lpstr>
      <vt:lpstr>PowerPoint Presentation</vt:lpstr>
      <vt:lpstr>PowerPoint Presentation</vt:lpstr>
      <vt:lpstr>PowerPoint Presentation</vt:lpstr>
      <vt:lpstr>PowerPoint Presentation</vt:lpstr>
      <vt:lpstr>Kanban and Feedback Loops</vt:lpstr>
      <vt:lpstr>Kanban and Feedback Loops</vt:lpstr>
      <vt:lpstr>Kanban and Feedback Loops</vt:lpstr>
      <vt:lpstr>The Kanban Cadences: The Full Set</vt:lpstr>
      <vt:lpstr>Gordon the Guided Missile</vt:lpstr>
      <vt:lpstr>What is Business Agility?</vt:lpstr>
      <vt:lpstr>Business Agility</vt:lpstr>
      <vt:lpstr>Contact</vt:lpstr>
      <vt:lpstr>Your Agile Software  Co-development Partner  </vt:lpstr>
      <vt:lpstr>Synerzip Clients - Representative Sample</vt:lpstr>
      <vt:lpstr>Upcoming Webinar</vt:lpstr>
      <vt:lpstr>PowerPoint Presentation</vt:lpstr>
    </vt:vector>
  </TitlesOfParts>
  <Company>IHS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P8 Permit               E2E Showcase</dc:title>
  <dc:creator>Dunn, Diane</dc:creator>
  <cp:lastModifiedBy>Todd Little</cp:lastModifiedBy>
  <cp:revision>708</cp:revision>
  <cp:lastPrinted>2018-02-18T23:56:07Z</cp:lastPrinted>
  <dcterms:created xsi:type="dcterms:W3CDTF">2013-05-01T17:32:59Z</dcterms:created>
  <dcterms:modified xsi:type="dcterms:W3CDTF">2020-02-18T17:40:07Z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0x01010024BEB79EF2800845B1236DE84C23E8B1</vt:lpwstr>
  </property>
</Properties>
</file>