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handoutMasterIdLst>
    <p:handoutMasterId r:id="rId63"/>
  </p:handoutMasterIdLst>
  <p:sldIdLst>
    <p:sldId id="257" r:id="rId5"/>
    <p:sldId id="348" r:id="rId6"/>
    <p:sldId id="406" r:id="rId7"/>
    <p:sldId id="410" r:id="rId8"/>
    <p:sldId id="409" r:id="rId9"/>
    <p:sldId id="429" r:id="rId10"/>
    <p:sldId id="349" r:id="rId11"/>
    <p:sldId id="435" r:id="rId12"/>
    <p:sldId id="353" r:id="rId13"/>
    <p:sldId id="354" r:id="rId14"/>
    <p:sldId id="355" r:id="rId15"/>
    <p:sldId id="414" r:id="rId16"/>
    <p:sldId id="356" r:id="rId17"/>
    <p:sldId id="357" r:id="rId18"/>
    <p:sldId id="363" r:id="rId19"/>
    <p:sldId id="360" r:id="rId20"/>
    <p:sldId id="361" r:id="rId21"/>
    <p:sldId id="362" r:id="rId22"/>
    <p:sldId id="431" r:id="rId23"/>
    <p:sldId id="366" r:id="rId24"/>
    <p:sldId id="369" r:id="rId25"/>
    <p:sldId id="368" r:id="rId26"/>
    <p:sldId id="371" r:id="rId27"/>
    <p:sldId id="372" r:id="rId28"/>
    <p:sldId id="370" r:id="rId29"/>
    <p:sldId id="373" r:id="rId30"/>
    <p:sldId id="374" r:id="rId31"/>
    <p:sldId id="375" r:id="rId32"/>
    <p:sldId id="376" r:id="rId33"/>
    <p:sldId id="412" r:id="rId34"/>
    <p:sldId id="377" r:id="rId35"/>
    <p:sldId id="378" r:id="rId36"/>
    <p:sldId id="379" r:id="rId37"/>
    <p:sldId id="383" r:id="rId38"/>
    <p:sldId id="384" r:id="rId39"/>
    <p:sldId id="386" r:id="rId40"/>
    <p:sldId id="387" r:id="rId41"/>
    <p:sldId id="388" r:id="rId42"/>
    <p:sldId id="390" r:id="rId43"/>
    <p:sldId id="391" r:id="rId44"/>
    <p:sldId id="392" r:id="rId45"/>
    <p:sldId id="394" r:id="rId46"/>
    <p:sldId id="415" r:id="rId47"/>
    <p:sldId id="395" r:id="rId48"/>
    <p:sldId id="396" r:id="rId49"/>
    <p:sldId id="397" r:id="rId50"/>
    <p:sldId id="399" r:id="rId51"/>
    <p:sldId id="432" r:id="rId52"/>
    <p:sldId id="398" r:id="rId53"/>
    <p:sldId id="423" r:id="rId54"/>
    <p:sldId id="428" r:id="rId55"/>
    <p:sldId id="256" r:id="rId56"/>
    <p:sldId id="436" r:id="rId57"/>
    <p:sldId id="437" r:id="rId58"/>
    <p:sldId id="438" r:id="rId59"/>
    <p:sldId id="442" r:id="rId60"/>
    <p:sldId id="441" r:id="rId61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6FD"/>
    <a:srgbClr val="F6E2DA"/>
    <a:srgbClr val="666666"/>
    <a:srgbClr val="006699"/>
    <a:srgbClr val="99CCE7"/>
    <a:srgbClr val="7F1B78"/>
    <a:srgbClr val="CCCC00"/>
    <a:srgbClr val="CC0000"/>
    <a:srgbClr val="FF9933"/>
    <a:srgbClr val="D27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86405" autoAdjust="0"/>
  </p:normalViewPr>
  <p:slideViewPr>
    <p:cSldViewPr showGuides="1">
      <p:cViewPr varScale="1">
        <p:scale>
          <a:sx n="135" d="100"/>
          <a:sy n="135" d="100"/>
        </p:scale>
        <p:origin x="16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0" d="100"/>
          <a:sy n="70" d="100"/>
        </p:scale>
        <p:origin x="-2730" y="-108"/>
      </p:cViewPr>
      <p:guideLst>
        <p:guide orient="horz" pos="2237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60E7C-D0DE-453F-812D-18B9CFC33C66}" type="presOf" srcId="{9EEB449D-7F40-410F-9602-AF77CEA990A0}" destId="{73AE6B4A-9B7B-4F6D-875B-D6DFCF05336D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68394931-A151-499C-BC86-D6E7DA7C8604}" type="presOf" srcId="{6B1BA332-5978-4DA6-9B08-CE32423355F1}" destId="{F4BB4DEB-00F9-47A8-B59A-38A2B8533D4A}" srcOrd="0" destOrd="0" presId="urn:microsoft.com/office/officeart/2011/layout/ConvergingText"/>
    <dgm:cxn modelId="{FF7287AF-F4B6-4405-811E-C3E066616DC9}" type="presOf" srcId="{70EF7C55-2C60-4947-881D-F37E15C1E778}" destId="{888EE50E-E6F7-477F-8A01-8C00D54FE292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1B93470E-4FCC-4E7A-9259-B104E4016DF2}" type="presOf" srcId="{317BE2F6-AAD2-4964-97A4-B8F32CEF7C7E}" destId="{AE811F67-E007-483E-8BF4-A0DCB69C9587}" srcOrd="0" destOrd="0" presId="urn:microsoft.com/office/officeart/2011/layout/ConvergingText"/>
    <dgm:cxn modelId="{68F429FD-E190-4935-82A6-2D8C2F36A910}" type="presOf" srcId="{982E01A9-1559-49B1-9FD9-2047E1EBFF3E}" destId="{110D120F-3438-44D1-BFE2-89B1C5218C9E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72E6CF5B-DEC8-4E84-A471-F5BE5E30F842}" type="presParOf" srcId="{110D120F-3438-44D1-BFE2-89B1C5218C9E}" destId="{ACD2CED6-736C-40DF-AEFB-EA5B0FDD2BC5}" srcOrd="0" destOrd="0" presId="urn:microsoft.com/office/officeart/2011/layout/ConvergingText"/>
    <dgm:cxn modelId="{040921BE-E904-4E76-8B70-32F09A83F047}" type="presParOf" srcId="{ACD2CED6-736C-40DF-AEFB-EA5B0FDD2BC5}" destId="{A5D32274-993D-4D2C-AA78-86FF29754D01}" srcOrd="0" destOrd="0" presId="urn:microsoft.com/office/officeart/2011/layout/ConvergingText"/>
    <dgm:cxn modelId="{9DEDAFDE-96FA-407D-B9BE-55CA06003DFF}" type="presParOf" srcId="{ACD2CED6-736C-40DF-AEFB-EA5B0FDD2BC5}" destId="{7F006B13-65B5-4977-AD37-F7ABC4110AAB}" srcOrd="1" destOrd="0" presId="urn:microsoft.com/office/officeart/2011/layout/ConvergingText"/>
    <dgm:cxn modelId="{19252A89-485C-41C5-B3DE-DF167E77A1D2}" type="presParOf" srcId="{ACD2CED6-736C-40DF-AEFB-EA5B0FDD2BC5}" destId="{2757286F-A161-40C5-8ED0-17B63B929DC3}" srcOrd="2" destOrd="0" presId="urn:microsoft.com/office/officeart/2011/layout/ConvergingText"/>
    <dgm:cxn modelId="{2D77915F-CA18-4CB1-AA37-EB46F23E4D8D}" type="presParOf" srcId="{ACD2CED6-736C-40DF-AEFB-EA5B0FDD2BC5}" destId="{09257706-1EE7-40A8-B681-FC76F93CD7A9}" srcOrd="3" destOrd="0" presId="urn:microsoft.com/office/officeart/2011/layout/ConvergingText"/>
    <dgm:cxn modelId="{979F40B2-AD86-4B73-A334-49782286AAF7}" type="presParOf" srcId="{ACD2CED6-736C-40DF-AEFB-EA5B0FDD2BC5}" destId="{E8752E7F-384C-4CB3-A109-51632558B678}" srcOrd="4" destOrd="0" presId="urn:microsoft.com/office/officeart/2011/layout/ConvergingText"/>
    <dgm:cxn modelId="{3D01D1AC-9C77-4791-9D4B-DC60040FEC6E}" type="presParOf" srcId="{ACD2CED6-736C-40DF-AEFB-EA5B0FDD2BC5}" destId="{8B58A520-61CE-4916-B656-AF838AE00CEA}" srcOrd="5" destOrd="0" presId="urn:microsoft.com/office/officeart/2011/layout/ConvergingText"/>
    <dgm:cxn modelId="{4DE95EBC-7754-45F2-A1C6-46C8266347B1}" type="presParOf" srcId="{ACD2CED6-736C-40DF-AEFB-EA5B0FDD2BC5}" destId="{000BB870-A87B-4C24-ABAC-AF3BA30C9A5A}" srcOrd="6" destOrd="0" presId="urn:microsoft.com/office/officeart/2011/layout/ConvergingText"/>
    <dgm:cxn modelId="{1AC9CFA3-2F3B-45B8-A220-65452B5C75D5}" type="presParOf" srcId="{ACD2CED6-736C-40DF-AEFB-EA5B0FDD2BC5}" destId="{7CFC3E25-34AE-4228-B2B9-7D1F0C3D48D8}" srcOrd="7" destOrd="0" presId="urn:microsoft.com/office/officeart/2011/layout/ConvergingText"/>
    <dgm:cxn modelId="{A4A2790B-4E34-4BD6-A0C4-FFA47FE74475}" type="presParOf" srcId="{ACD2CED6-736C-40DF-AEFB-EA5B0FDD2BC5}" destId="{736E225E-7EBD-498F-A421-CE4C932D7791}" srcOrd="8" destOrd="0" presId="urn:microsoft.com/office/officeart/2011/layout/ConvergingText"/>
    <dgm:cxn modelId="{99FE2112-7F0A-4616-B1D1-5EBC8375D5ED}" type="presParOf" srcId="{ACD2CED6-736C-40DF-AEFB-EA5B0FDD2BC5}" destId="{CCBB6F52-9EFD-48E4-9F83-F975F74FC105}" srcOrd="9" destOrd="0" presId="urn:microsoft.com/office/officeart/2011/layout/ConvergingText"/>
    <dgm:cxn modelId="{525B97ED-3178-4963-B99B-B3181AA251B5}" type="presParOf" srcId="{ACD2CED6-736C-40DF-AEFB-EA5B0FDD2BC5}" destId="{888EE50E-E6F7-477F-8A01-8C00D54FE292}" srcOrd="10" destOrd="0" presId="urn:microsoft.com/office/officeart/2011/layout/ConvergingText"/>
    <dgm:cxn modelId="{680192E7-CE9A-49D7-8D90-1DE94502247B}" type="presParOf" srcId="{ACD2CED6-736C-40DF-AEFB-EA5B0FDD2BC5}" destId="{53C1D68F-10A7-47D9-88E7-721605677A39}" srcOrd="11" destOrd="0" presId="urn:microsoft.com/office/officeart/2011/layout/ConvergingText"/>
    <dgm:cxn modelId="{32E9D246-9876-4EB1-B7F7-93BCA43EE897}" type="presParOf" srcId="{ACD2CED6-736C-40DF-AEFB-EA5B0FDD2BC5}" destId="{F4655CE9-81AC-4BEC-9F15-A10DF8214B41}" srcOrd="12" destOrd="0" presId="urn:microsoft.com/office/officeart/2011/layout/ConvergingText"/>
    <dgm:cxn modelId="{EE9A1CB4-D7DC-4D0D-BB61-67D0212359D0}" type="presParOf" srcId="{ACD2CED6-736C-40DF-AEFB-EA5B0FDD2BC5}" destId="{E84E1479-7837-4013-84FB-F91FE1516AAE}" srcOrd="13" destOrd="0" presId="urn:microsoft.com/office/officeart/2011/layout/ConvergingText"/>
    <dgm:cxn modelId="{0C7CAD75-172D-44FC-A253-D6D50F4C3741}" type="presParOf" srcId="{ACD2CED6-736C-40DF-AEFB-EA5B0FDD2BC5}" destId="{6209A150-D931-4CB9-B5B8-477691461261}" srcOrd="14" destOrd="0" presId="urn:microsoft.com/office/officeart/2011/layout/ConvergingText"/>
    <dgm:cxn modelId="{8C2D7D1C-7DB4-40FF-AB7C-3483E892FC3E}" type="presParOf" srcId="{ACD2CED6-736C-40DF-AEFB-EA5B0FDD2BC5}" destId="{777565F8-5517-44BA-B0DE-3D720641E549}" srcOrd="15" destOrd="0" presId="urn:microsoft.com/office/officeart/2011/layout/ConvergingText"/>
    <dgm:cxn modelId="{F858E842-EE75-4E9E-B7DA-0F2FE584E7E6}" type="presParOf" srcId="{ACD2CED6-736C-40DF-AEFB-EA5B0FDD2BC5}" destId="{B183BC60-6421-47B5-AD3F-5FEEE3133DC1}" srcOrd="16" destOrd="0" presId="urn:microsoft.com/office/officeart/2011/layout/ConvergingText"/>
    <dgm:cxn modelId="{8CD86ACE-61A6-49D4-A5EC-47F7361290BD}" type="presParOf" srcId="{ACD2CED6-736C-40DF-AEFB-EA5B0FDD2BC5}" destId="{609D0F7C-FD64-416D-A92D-2FD4D61312F0}" srcOrd="17" destOrd="0" presId="urn:microsoft.com/office/officeart/2011/layout/ConvergingText"/>
    <dgm:cxn modelId="{D0ED48BE-C4E1-4BC2-A7BF-E011D734B05B}" type="presParOf" srcId="{ACD2CED6-736C-40DF-AEFB-EA5B0FDD2BC5}" destId="{43C67B5C-6697-4BF8-9D3B-B1FE0FB94D99}" srcOrd="18" destOrd="0" presId="urn:microsoft.com/office/officeart/2011/layout/ConvergingText"/>
    <dgm:cxn modelId="{3411A882-8FF7-487F-9530-1FE1656F195B}" type="presParOf" srcId="{ACD2CED6-736C-40DF-AEFB-EA5B0FDD2BC5}" destId="{61A4152D-1FEA-4841-A4C3-E7F7447EE9CE}" srcOrd="19" destOrd="0" presId="urn:microsoft.com/office/officeart/2011/layout/ConvergingText"/>
    <dgm:cxn modelId="{7EA7D6B3-EC56-41C1-B73A-EC324142F891}" type="presParOf" srcId="{ACD2CED6-736C-40DF-AEFB-EA5B0FDD2BC5}" destId="{AE811F67-E007-483E-8BF4-A0DCB69C9587}" srcOrd="20" destOrd="0" presId="urn:microsoft.com/office/officeart/2011/layout/ConvergingText"/>
    <dgm:cxn modelId="{AD0273E9-168D-4D31-A2BD-C2D3E9483766}" type="presParOf" srcId="{ACD2CED6-736C-40DF-AEFB-EA5B0FDD2BC5}" destId="{62E324C4-AFE1-4ADC-A0AA-2AB200652CD3}" srcOrd="21" destOrd="0" presId="urn:microsoft.com/office/officeart/2011/layout/ConvergingText"/>
    <dgm:cxn modelId="{B8DB18D3-6CA2-4B14-9A3A-011702D0C549}" type="presParOf" srcId="{ACD2CED6-736C-40DF-AEFB-EA5B0FDD2BC5}" destId="{FD646C20-CA3B-47F7-8755-F73335B89D2A}" srcOrd="22" destOrd="0" presId="urn:microsoft.com/office/officeart/2011/layout/ConvergingText"/>
    <dgm:cxn modelId="{FB7FF8E6-5D9E-4C7B-ABB0-1FBCFE3AC4F3}" type="presParOf" srcId="{ACD2CED6-736C-40DF-AEFB-EA5B0FDD2BC5}" destId="{7C91E3F3-8487-45ED-955E-ACB4F5348DE5}" srcOrd="23" destOrd="0" presId="urn:microsoft.com/office/officeart/2011/layout/ConvergingText"/>
    <dgm:cxn modelId="{9234538E-2E6B-4BEC-82E5-4EF403A4247A}" type="presParOf" srcId="{ACD2CED6-736C-40DF-AEFB-EA5B0FDD2BC5}" destId="{B4122735-33B3-4FC7-8D3C-C2A96516DD07}" srcOrd="24" destOrd="0" presId="urn:microsoft.com/office/officeart/2011/layout/ConvergingText"/>
    <dgm:cxn modelId="{FC823965-4C5B-4538-BE0A-45E340DBE1BD}" type="presParOf" srcId="{ACD2CED6-736C-40DF-AEFB-EA5B0FDD2BC5}" destId="{C10F6EF0-0412-40C9-93D7-16B7BB5B2D3E}" srcOrd="25" destOrd="0" presId="urn:microsoft.com/office/officeart/2011/layout/ConvergingText"/>
    <dgm:cxn modelId="{D54EFE26-8E95-4529-9B38-0EE0296CE0AD}" type="presParOf" srcId="{ACD2CED6-736C-40DF-AEFB-EA5B0FDD2BC5}" destId="{2C41D1AE-7785-4B88-A34C-7E1A4E29B31D}" srcOrd="26" destOrd="0" presId="urn:microsoft.com/office/officeart/2011/layout/ConvergingText"/>
    <dgm:cxn modelId="{03DF29F2-F4BF-43AA-8453-087CCF2469D9}" type="presParOf" srcId="{ACD2CED6-736C-40DF-AEFB-EA5B0FDD2BC5}" destId="{11E38803-46E5-4161-8AE9-A740E11F3127}" srcOrd="27" destOrd="0" presId="urn:microsoft.com/office/officeart/2011/layout/ConvergingText"/>
    <dgm:cxn modelId="{8E767402-927B-43AD-BE52-D5C95CA811A0}" type="presParOf" srcId="{ACD2CED6-736C-40DF-AEFB-EA5B0FDD2BC5}" destId="{73AE6B4A-9B7B-4F6D-875B-D6DFCF05336D}" srcOrd="28" destOrd="0" presId="urn:microsoft.com/office/officeart/2011/layout/ConvergingText"/>
    <dgm:cxn modelId="{6C8B193A-5076-4CF5-90FC-79E29813F668}" type="presParOf" srcId="{ACD2CED6-736C-40DF-AEFB-EA5B0FDD2BC5}" destId="{6D6B2B07-2AC1-4F21-B54C-35B8FCEA45FE}" srcOrd="29" destOrd="0" presId="urn:microsoft.com/office/officeart/2011/layout/ConvergingText"/>
    <dgm:cxn modelId="{F60C0818-E5A3-4332-8861-74AB7C725826}" type="presParOf" srcId="{ACD2CED6-736C-40DF-AEFB-EA5B0FDD2BC5}" destId="{0C726BF0-DF17-4ACC-8F2D-698B9180CCFA}" srcOrd="30" destOrd="0" presId="urn:microsoft.com/office/officeart/2011/layout/ConvergingText"/>
    <dgm:cxn modelId="{24A9BE76-A397-427E-8D35-61C322EF9E10}" type="presParOf" srcId="{ACD2CED6-736C-40DF-AEFB-EA5B0FDD2BC5}" destId="{CC40B6B0-19CA-4A3C-8EC9-9B0ABEE4C857}" srcOrd="31" destOrd="0" presId="urn:microsoft.com/office/officeart/2011/layout/ConvergingText"/>
    <dgm:cxn modelId="{95562FBC-476B-401E-9FED-196B2A5F814B}" type="presParOf" srcId="{ACD2CED6-736C-40DF-AEFB-EA5B0FDD2BC5}" destId="{B6C64D72-941C-4B8E-BDFF-330C7C40D9C6}" srcOrd="32" destOrd="0" presId="urn:microsoft.com/office/officeart/2011/layout/ConvergingText"/>
    <dgm:cxn modelId="{9999C2ED-BF1E-4269-AE21-3E97DCF6381E}" type="presParOf" srcId="{ACD2CED6-736C-40DF-AEFB-EA5B0FDD2BC5}" destId="{899EA8C2-DF52-4C4E-A78C-A5D776325335}" srcOrd="33" destOrd="0" presId="urn:microsoft.com/office/officeart/2011/layout/ConvergingText"/>
    <dgm:cxn modelId="{193743BB-BCB4-419B-BE5F-93FD311D7161}" type="presParOf" srcId="{ACD2CED6-736C-40DF-AEFB-EA5B0FDD2BC5}" destId="{3AD6492F-C78C-4D82-827E-8E3719E06E3F}" srcOrd="34" destOrd="0" presId="urn:microsoft.com/office/officeart/2011/layout/ConvergingText"/>
    <dgm:cxn modelId="{3488A9F3-4A68-412F-87BD-B9CD7A7577B1}" type="presParOf" srcId="{ACD2CED6-736C-40DF-AEFB-EA5B0FDD2BC5}" destId="{F85BB596-5335-4D02-81D8-A26B63885CFF}" srcOrd="35" destOrd="0" presId="urn:microsoft.com/office/officeart/2011/layout/ConvergingText"/>
    <dgm:cxn modelId="{7DC42FD1-7343-47F2-860B-EC74C1FF227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80E565A4-963F-40F9-BA85-AFBB662BCA81}" type="presOf" srcId="{6B1BA332-5978-4DA6-9B08-CE32423355F1}" destId="{F4BB4DEB-00F9-47A8-B59A-38A2B8533D4A}" srcOrd="0" destOrd="0" presId="urn:microsoft.com/office/officeart/2011/layout/ConvergingText"/>
    <dgm:cxn modelId="{0C12D98F-0D61-4D72-B725-4025C51F50B6}" type="presOf" srcId="{982E01A9-1559-49B1-9FD9-2047E1EBFF3E}" destId="{110D120F-3438-44D1-BFE2-89B1C5218C9E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C03DFA28-380B-4D37-8B50-4D1D29DE9952}" type="presOf" srcId="{317BE2F6-AAD2-4964-97A4-B8F32CEF7C7E}" destId="{AE811F67-E007-483E-8BF4-A0DCB69C9587}" srcOrd="0" destOrd="0" presId="urn:microsoft.com/office/officeart/2011/layout/ConvergingText"/>
    <dgm:cxn modelId="{20C6E3E0-F959-47BB-B523-D6D173D5057D}" type="presOf" srcId="{9EEB449D-7F40-410F-9602-AF77CEA990A0}" destId="{73AE6B4A-9B7B-4F6D-875B-D6DFCF05336D}" srcOrd="0" destOrd="0" presId="urn:microsoft.com/office/officeart/2011/layout/ConvergingText"/>
    <dgm:cxn modelId="{8FCEFF74-2C2A-44F7-8EA1-23EBD88D216E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F51C1B8-09B0-44D8-9787-A7649D19E8F1}" type="presParOf" srcId="{110D120F-3438-44D1-BFE2-89B1C5218C9E}" destId="{ACD2CED6-736C-40DF-AEFB-EA5B0FDD2BC5}" srcOrd="0" destOrd="0" presId="urn:microsoft.com/office/officeart/2011/layout/ConvergingText"/>
    <dgm:cxn modelId="{1156087D-4BC2-4EF7-870A-D68C01944CB5}" type="presParOf" srcId="{ACD2CED6-736C-40DF-AEFB-EA5B0FDD2BC5}" destId="{A5D32274-993D-4D2C-AA78-86FF29754D01}" srcOrd="0" destOrd="0" presId="urn:microsoft.com/office/officeart/2011/layout/ConvergingText"/>
    <dgm:cxn modelId="{DCB9EE5E-A09C-464D-BD99-94BC919BCA2C}" type="presParOf" srcId="{ACD2CED6-736C-40DF-AEFB-EA5B0FDD2BC5}" destId="{7F006B13-65B5-4977-AD37-F7ABC4110AAB}" srcOrd="1" destOrd="0" presId="urn:microsoft.com/office/officeart/2011/layout/ConvergingText"/>
    <dgm:cxn modelId="{F05808BE-44D3-443D-95DA-25173689C3B2}" type="presParOf" srcId="{ACD2CED6-736C-40DF-AEFB-EA5B0FDD2BC5}" destId="{2757286F-A161-40C5-8ED0-17B63B929DC3}" srcOrd="2" destOrd="0" presId="urn:microsoft.com/office/officeart/2011/layout/ConvergingText"/>
    <dgm:cxn modelId="{42F4B7DF-63B1-497E-8913-634FF675E686}" type="presParOf" srcId="{ACD2CED6-736C-40DF-AEFB-EA5B0FDD2BC5}" destId="{09257706-1EE7-40A8-B681-FC76F93CD7A9}" srcOrd="3" destOrd="0" presId="urn:microsoft.com/office/officeart/2011/layout/ConvergingText"/>
    <dgm:cxn modelId="{CDA87D74-57FF-4E48-9811-BD014916CAA8}" type="presParOf" srcId="{ACD2CED6-736C-40DF-AEFB-EA5B0FDD2BC5}" destId="{E8752E7F-384C-4CB3-A109-51632558B678}" srcOrd="4" destOrd="0" presId="urn:microsoft.com/office/officeart/2011/layout/ConvergingText"/>
    <dgm:cxn modelId="{E45BD045-7369-4499-9C2F-1ED65D80529B}" type="presParOf" srcId="{ACD2CED6-736C-40DF-AEFB-EA5B0FDD2BC5}" destId="{8B58A520-61CE-4916-B656-AF838AE00CEA}" srcOrd="5" destOrd="0" presId="urn:microsoft.com/office/officeart/2011/layout/ConvergingText"/>
    <dgm:cxn modelId="{DC89E50B-AB2E-469F-8D07-75AAD3D15496}" type="presParOf" srcId="{ACD2CED6-736C-40DF-AEFB-EA5B0FDD2BC5}" destId="{000BB870-A87B-4C24-ABAC-AF3BA30C9A5A}" srcOrd="6" destOrd="0" presId="urn:microsoft.com/office/officeart/2011/layout/ConvergingText"/>
    <dgm:cxn modelId="{6554B262-53D3-4EA7-AF0F-C44D7CACC9DC}" type="presParOf" srcId="{ACD2CED6-736C-40DF-AEFB-EA5B0FDD2BC5}" destId="{7CFC3E25-34AE-4228-B2B9-7D1F0C3D48D8}" srcOrd="7" destOrd="0" presId="urn:microsoft.com/office/officeart/2011/layout/ConvergingText"/>
    <dgm:cxn modelId="{57D2A405-DD0F-4EFB-A3D2-C507E1A7BDC1}" type="presParOf" srcId="{ACD2CED6-736C-40DF-AEFB-EA5B0FDD2BC5}" destId="{736E225E-7EBD-498F-A421-CE4C932D7791}" srcOrd="8" destOrd="0" presId="urn:microsoft.com/office/officeart/2011/layout/ConvergingText"/>
    <dgm:cxn modelId="{524A8796-74F4-4415-8B5D-BD0629430C7F}" type="presParOf" srcId="{ACD2CED6-736C-40DF-AEFB-EA5B0FDD2BC5}" destId="{CCBB6F52-9EFD-48E4-9F83-F975F74FC105}" srcOrd="9" destOrd="0" presId="urn:microsoft.com/office/officeart/2011/layout/ConvergingText"/>
    <dgm:cxn modelId="{6E7A35B3-D2B5-4C63-831D-BC833672D093}" type="presParOf" srcId="{ACD2CED6-736C-40DF-AEFB-EA5B0FDD2BC5}" destId="{888EE50E-E6F7-477F-8A01-8C00D54FE292}" srcOrd="10" destOrd="0" presId="urn:microsoft.com/office/officeart/2011/layout/ConvergingText"/>
    <dgm:cxn modelId="{8D80E7F9-99DC-465E-8B40-6197E857341C}" type="presParOf" srcId="{ACD2CED6-736C-40DF-AEFB-EA5B0FDD2BC5}" destId="{53C1D68F-10A7-47D9-88E7-721605677A39}" srcOrd="11" destOrd="0" presId="urn:microsoft.com/office/officeart/2011/layout/ConvergingText"/>
    <dgm:cxn modelId="{BDCC83D1-E085-498F-A7AD-4233C12B9683}" type="presParOf" srcId="{ACD2CED6-736C-40DF-AEFB-EA5B0FDD2BC5}" destId="{F4655CE9-81AC-4BEC-9F15-A10DF8214B41}" srcOrd="12" destOrd="0" presId="urn:microsoft.com/office/officeart/2011/layout/ConvergingText"/>
    <dgm:cxn modelId="{AFCF062D-40A1-474E-BECA-E7C75DE4A471}" type="presParOf" srcId="{ACD2CED6-736C-40DF-AEFB-EA5B0FDD2BC5}" destId="{E84E1479-7837-4013-84FB-F91FE1516AAE}" srcOrd="13" destOrd="0" presId="urn:microsoft.com/office/officeart/2011/layout/ConvergingText"/>
    <dgm:cxn modelId="{647687F3-51F5-490E-A22D-9A5D858A8A78}" type="presParOf" srcId="{ACD2CED6-736C-40DF-AEFB-EA5B0FDD2BC5}" destId="{6209A150-D931-4CB9-B5B8-477691461261}" srcOrd="14" destOrd="0" presId="urn:microsoft.com/office/officeart/2011/layout/ConvergingText"/>
    <dgm:cxn modelId="{64B3C61A-6AE7-456D-A4DF-27C3C32AE705}" type="presParOf" srcId="{ACD2CED6-736C-40DF-AEFB-EA5B0FDD2BC5}" destId="{777565F8-5517-44BA-B0DE-3D720641E549}" srcOrd="15" destOrd="0" presId="urn:microsoft.com/office/officeart/2011/layout/ConvergingText"/>
    <dgm:cxn modelId="{7DB634BF-8682-4EB9-B091-79339BDB3263}" type="presParOf" srcId="{ACD2CED6-736C-40DF-AEFB-EA5B0FDD2BC5}" destId="{B183BC60-6421-47B5-AD3F-5FEEE3133DC1}" srcOrd="16" destOrd="0" presId="urn:microsoft.com/office/officeart/2011/layout/ConvergingText"/>
    <dgm:cxn modelId="{4447AA5D-73E6-4E8E-B14D-1DB4AEF91D2A}" type="presParOf" srcId="{ACD2CED6-736C-40DF-AEFB-EA5B0FDD2BC5}" destId="{609D0F7C-FD64-416D-A92D-2FD4D61312F0}" srcOrd="17" destOrd="0" presId="urn:microsoft.com/office/officeart/2011/layout/ConvergingText"/>
    <dgm:cxn modelId="{93A69606-AEFF-4A34-8E77-225D6F5909AC}" type="presParOf" srcId="{ACD2CED6-736C-40DF-AEFB-EA5B0FDD2BC5}" destId="{43C67B5C-6697-4BF8-9D3B-B1FE0FB94D99}" srcOrd="18" destOrd="0" presId="urn:microsoft.com/office/officeart/2011/layout/ConvergingText"/>
    <dgm:cxn modelId="{78696C51-9054-4A16-90F3-73DA85BDBF7D}" type="presParOf" srcId="{ACD2CED6-736C-40DF-AEFB-EA5B0FDD2BC5}" destId="{61A4152D-1FEA-4841-A4C3-E7F7447EE9CE}" srcOrd="19" destOrd="0" presId="urn:microsoft.com/office/officeart/2011/layout/ConvergingText"/>
    <dgm:cxn modelId="{177FEF1F-E81C-4F9E-BB12-EC80F975231E}" type="presParOf" srcId="{ACD2CED6-736C-40DF-AEFB-EA5B0FDD2BC5}" destId="{AE811F67-E007-483E-8BF4-A0DCB69C9587}" srcOrd="20" destOrd="0" presId="urn:microsoft.com/office/officeart/2011/layout/ConvergingText"/>
    <dgm:cxn modelId="{BA512681-9A5B-48AB-92CD-2D5CCA86DC47}" type="presParOf" srcId="{ACD2CED6-736C-40DF-AEFB-EA5B0FDD2BC5}" destId="{62E324C4-AFE1-4ADC-A0AA-2AB200652CD3}" srcOrd="21" destOrd="0" presId="urn:microsoft.com/office/officeart/2011/layout/ConvergingText"/>
    <dgm:cxn modelId="{CDE683F9-9AEA-4955-A2F0-22EA8DBBEA37}" type="presParOf" srcId="{ACD2CED6-736C-40DF-AEFB-EA5B0FDD2BC5}" destId="{FD646C20-CA3B-47F7-8755-F73335B89D2A}" srcOrd="22" destOrd="0" presId="urn:microsoft.com/office/officeart/2011/layout/ConvergingText"/>
    <dgm:cxn modelId="{D26F2746-DB15-4905-BFF2-322EBF79ED15}" type="presParOf" srcId="{ACD2CED6-736C-40DF-AEFB-EA5B0FDD2BC5}" destId="{7C91E3F3-8487-45ED-955E-ACB4F5348DE5}" srcOrd="23" destOrd="0" presId="urn:microsoft.com/office/officeart/2011/layout/ConvergingText"/>
    <dgm:cxn modelId="{5362BBB7-6273-4B60-9EEA-71A460E160C7}" type="presParOf" srcId="{ACD2CED6-736C-40DF-AEFB-EA5B0FDD2BC5}" destId="{B4122735-33B3-4FC7-8D3C-C2A96516DD07}" srcOrd="24" destOrd="0" presId="urn:microsoft.com/office/officeart/2011/layout/ConvergingText"/>
    <dgm:cxn modelId="{3BBADB30-1831-4B64-B4E6-FADAD6EE54BB}" type="presParOf" srcId="{ACD2CED6-736C-40DF-AEFB-EA5B0FDD2BC5}" destId="{C10F6EF0-0412-40C9-93D7-16B7BB5B2D3E}" srcOrd="25" destOrd="0" presId="urn:microsoft.com/office/officeart/2011/layout/ConvergingText"/>
    <dgm:cxn modelId="{BE812151-D364-4BB1-8370-FA2ADB6874BD}" type="presParOf" srcId="{ACD2CED6-736C-40DF-AEFB-EA5B0FDD2BC5}" destId="{2C41D1AE-7785-4B88-A34C-7E1A4E29B31D}" srcOrd="26" destOrd="0" presId="urn:microsoft.com/office/officeart/2011/layout/ConvergingText"/>
    <dgm:cxn modelId="{E2DBBE7A-FEF4-446D-BBC5-AE91A6D59D80}" type="presParOf" srcId="{ACD2CED6-736C-40DF-AEFB-EA5B0FDD2BC5}" destId="{11E38803-46E5-4161-8AE9-A740E11F3127}" srcOrd="27" destOrd="0" presId="urn:microsoft.com/office/officeart/2011/layout/ConvergingText"/>
    <dgm:cxn modelId="{79490D4D-B026-4EBA-B2A1-C954FEA095FD}" type="presParOf" srcId="{ACD2CED6-736C-40DF-AEFB-EA5B0FDD2BC5}" destId="{73AE6B4A-9B7B-4F6D-875B-D6DFCF05336D}" srcOrd="28" destOrd="0" presId="urn:microsoft.com/office/officeart/2011/layout/ConvergingText"/>
    <dgm:cxn modelId="{7A539D68-3374-44EB-9A4E-EAEBC16A9911}" type="presParOf" srcId="{ACD2CED6-736C-40DF-AEFB-EA5B0FDD2BC5}" destId="{6D6B2B07-2AC1-4F21-B54C-35B8FCEA45FE}" srcOrd="29" destOrd="0" presId="urn:microsoft.com/office/officeart/2011/layout/ConvergingText"/>
    <dgm:cxn modelId="{0409E5C4-D08F-4327-BA5E-B8DEE7EBAC97}" type="presParOf" srcId="{ACD2CED6-736C-40DF-AEFB-EA5B0FDD2BC5}" destId="{0C726BF0-DF17-4ACC-8F2D-698B9180CCFA}" srcOrd="30" destOrd="0" presId="urn:microsoft.com/office/officeart/2011/layout/ConvergingText"/>
    <dgm:cxn modelId="{BA827AE5-B1B1-4F45-8B01-89B330AAEA47}" type="presParOf" srcId="{ACD2CED6-736C-40DF-AEFB-EA5B0FDD2BC5}" destId="{CC40B6B0-19CA-4A3C-8EC9-9B0ABEE4C857}" srcOrd="31" destOrd="0" presId="urn:microsoft.com/office/officeart/2011/layout/ConvergingText"/>
    <dgm:cxn modelId="{9131A7EB-917C-463D-8746-A24DD0BFF25F}" type="presParOf" srcId="{ACD2CED6-736C-40DF-AEFB-EA5B0FDD2BC5}" destId="{B6C64D72-941C-4B8E-BDFF-330C7C40D9C6}" srcOrd="32" destOrd="0" presId="urn:microsoft.com/office/officeart/2011/layout/ConvergingText"/>
    <dgm:cxn modelId="{4E4660BB-4D54-41E8-B715-C5736FD0E215}" type="presParOf" srcId="{ACD2CED6-736C-40DF-AEFB-EA5B0FDD2BC5}" destId="{899EA8C2-DF52-4C4E-A78C-A5D776325335}" srcOrd="33" destOrd="0" presId="urn:microsoft.com/office/officeart/2011/layout/ConvergingText"/>
    <dgm:cxn modelId="{C5DCA621-8332-4DE4-9464-1C01F5CC35B2}" type="presParOf" srcId="{ACD2CED6-736C-40DF-AEFB-EA5B0FDD2BC5}" destId="{3AD6492F-C78C-4D82-827E-8E3719E06E3F}" srcOrd="34" destOrd="0" presId="urn:microsoft.com/office/officeart/2011/layout/ConvergingText"/>
    <dgm:cxn modelId="{90B9E128-4370-438A-B88C-3E6A506C5D5B}" type="presParOf" srcId="{ACD2CED6-736C-40DF-AEFB-EA5B0FDD2BC5}" destId="{F85BB596-5335-4D02-81D8-A26B63885CFF}" srcOrd="35" destOrd="0" presId="urn:microsoft.com/office/officeart/2011/layout/ConvergingText"/>
    <dgm:cxn modelId="{A0D67C31-59FA-4A80-9758-57683D38D06E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200"/>
            </a:lvl1pPr>
          </a:lstStyle>
          <a:p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200"/>
            </a:lvl1pPr>
          </a:lstStyle>
          <a:p>
            <a:fld id="{1B569FE1-51EE-4BDB-BFC0-FF7113750CC9}" type="datetimeFigureOut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9/21/2015</a:t>
            </a:fld>
            <a:endParaRPr lang="en-US" sz="10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200"/>
            </a:lvl1pPr>
          </a:lstStyle>
          <a:p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altLang="ja-JP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2015 </a:t>
            </a:r>
            <a:r>
              <a:rPr lang="en-US" sz="1000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IHS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200"/>
            </a:lvl1pPr>
          </a:lstStyle>
          <a:p>
            <a:fld id="{7696AA7F-128A-4F96-90D9-798331F07881}" type="slidenum">
              <a:rPr lang="en-US" sz="100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12950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07188" y="118375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4893E39E-9981-4D6A-B4AC-34D0BB6D3124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5" rIns="94229" bIns="471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4"/>
          </a:xfrm>
          <a:prstGeom prst="rect">
            <a:avLst/>
          </a:prstGeom>
        </p:spPr>
        <p:txBody>
          <a:bodyPr vert="horz" lIns="94229" tIns="47115" rIns="94229" bIns="471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12950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07188" y="6628977"/>
            <a:ext cx="4068339" cy="355124"/>
          </a:xfrm>
          <a:prstGeom prst="rect">
            <a:avLst/>
          </a:prstGeom>
        </p:spPr>
        <p:txBody>
          <a:bodyPr vert="horz" lIns="94229" tIns="47115" rIns="94229" bIns="47115" rtlCol="0" anchor="b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02A32C17-A472-4774-AAA4-7C42DB4D9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9/21/2015 5:23 PM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5319710" y="6746618"/>
            <a:ext cx="4068770" cy="3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8" rIns="92916" bIns="46458" anchor="b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58E949B-3861-8345-927A-4E8CA3575C3A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5317560" y="6746619"/>
            <a:ext cx="4068770" cy="3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02" tIns="46902" rIns="93802" bIns="46902" anchor="b"/>
          <a:lstStyle>
            <a:lvl1pPr defTabSz="863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63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63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63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63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63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fld id="{1D0BB326-F2F1-4B47-99C0-46778D4F2948}" type="slidenum">
              <a:rPr lang="en-US" sz="1200">
                <a:solidFill>
                  <a:srgbClr val="000000"/>
                </a:solidFill>
                <a:cs typeface="MS PGothic" charset="0"/>
              </a:rPr>
              <a:pPr algn="r" eaLnBrk="1" fontAlgn="base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t>55</a:t>
            </a:fld>
            <a:endParaRPr lang="en-US" sz="120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0225"/>
            <a:ext cx="3552825" cy="266382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938" y="3373920"/>
            <a:ext cx="6886601" cy="319538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802" tIns="46902" rIns="93802" bIns="46902"/>
          <a:lstStyle/>
          <a:p>
            <a:pPr defTabSz="937363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5319710" y="6746618"/>
            <a:ext cx="4068770" cy="35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16" tIns="46458" rIns="92916" bIns="46458" anchor="b"/>
          <a:lstStyle>
            <a:lvl1pPr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DA5ACFD-7C66-9746-A5F2-F7C884F578D0}" type="slidenum">
              <a:rPr lang="en-US" sz="1200">
                <a:solidFill>
                  <a:srgbClr val="00000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5317560" y="6746619"/>
            <a:ext cx="4068770" cy="3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73" tIns="47336" rIns="94673" bIns="47336" anchor="b"/>
          <a:lstStyle>
            <a:lvl1pPr defTabSz="8810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810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810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810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8106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81063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fld id="{8B310D99-E7AC-5544-8A9D-1323C6943C0A}" type="slidenum">
              <a:rPr lang="en-US" sz="1300">
                <a:solidFill>
                  <a:srgbClr val="000000"/>
                </a:solidFill>
                <a:ea typeface="Osaka" charset="0"/>
                <a:cs typeface="Osaka" charset="0"/>
              </a:rPr>
              <a:pPr algn="r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t>57</a:t>
            </a:fld>
            <a:endParaRPr lang="en-US" sz="130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1813"/>
            <a:ext cx="3552825" cy="266382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673" tIns="47336" rIns="94673" bIns="47336"/>
          <a:lstStyle/>
          <a:p>
            <a:pPr defTabSz="937363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0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7200" y="6400800"/>
            <a:ext cx="1981200" cy="429399"/>
            <a:chOff x="457200" y="6400800"/>
            <a:chExt cx="1981200" cy="429399"/>
          </a:xfrm>
        </p:grpSpPr>
        <p:pic>
          <p:nvPicPr>
            <p:cNvPr id="13" name="Picture 12" descr="Synerzip-Logo-NoTag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00800"/>
              <a:ext cx="1981200" cy="2061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609600" y="6553200"/>
              <a:ext cx="145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dirty="0" err="1" smtClean="0">
                  <a:solidFill>
                    <a:srgbClr val="000000"/>
                  </a:solidFill>
                  <a:cs typeface="Arial" charset="0"/>
                </a:rPr>
                <a:t>www.synerzip.com</a:t>
              </a:r>
              <a:endParaRPr lang="en-US" sz="1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3815874" y="6560894"/>
            <a:ext cx="151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Webinar Series 2015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56" y="3886200"/>
            <a:ext cx="4709160" cy="53035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 userDrawn="1"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19856" y="2651760"/>
            <a:ext cx="4709160" cy="1371600"/>
          </a:xfr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5" descr="ihs_glob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609850"/>
            <a:ext cx="1504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6"/>
          <p:cNvSpPr>
            <a:spLocks noChangeShapeType="1"/>
          </p:cNvSpPr>
          <p:nvPr userDrawn="1"/>
        </p:nvSpPr>
        <p:spPr bwMode="auto">
          <a:xfrm>
            <a:off x="0" y="5788025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57200" y="6400800"/>
            <a:ext cx="1981200" cy="429399"/>
            <a:chOff x="457200" y="6400800"/>
            <a:chExt cx="1981200" cy="429399"/>
          </a:xfrm>
        </p:grpSpPr>
        <p:pic>
          <p:nvPicPr>
            <p:cNvPr id="14" name="Picture 13" descr="Synerzip-Logo-NoTagLine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00800"/>
              <a:ext cx="1981200" cy="20610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609600" y="6553200"/>
              <a:ext cx="145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dirty="0" err="1" smtClean="0">
                  <a:solidFill>
                    <a:srgbClr val="000000"/>
                  </a:solidFill>
                  <a:cs typeface="Arial" charset="0"/>
                </a:rPr>
                <a:t>www.synerzip.com</a:t>
              </a:r>
              <a:endParaRPr lang="en-US" sz="1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3815874" y="6560894"/>
            <a:ext cx="151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Webinar Series 2015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353312"/>
            <a:ext cx="8275320" cy="4855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" y="1353311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312"/>
            <a:ext cx="4251960" cy="485546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966" y="1474525"/>
            <a:ext cx="6986722" cy="3253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3738" y="6506707"/>
            <a:ext cx="8302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666666"/>
                </a:solidFill>
              </a:defRPr>
            </a:lvl1pPr>
          </a:lstStyle>
          <a:p>
            <a:fld id="{05CD1B2F-D747-443E-9EEA-1B543DAE91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0345" y="6664960"/>
            <a:ext cx="2895600" cy="213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" y="137160"/>
            <a:ext cx="7571232" cy="859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" y="1353312"/>
            <a:ext cx="8275320" cy="4855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>
            <a:off x="0" y="1062038"/>
            <a:ext cx="9144000" cy="0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5" descr="ihs_globe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7688" y="155575"/>
            <a:ext cx="77311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457200" y="6400800"/>
            <a:ext cx="1981200" cy="429399"/>
            <a:chOff x="457200" y="6400800"/>
            <a:chExt cx="1981200" cy="429399"/>
          </a:xfrm>
        </p:grpSpPr>
        <p:pic>
          <p:nvPicPr>
            <p:cNvPr id="12" name="Picture 11" descr="Synerzip-Logo-NoTagLine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00800"/>
              <a:ext cx="1981200" cy="2061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609600" y="6553200"/>
              <a:ext cx="145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dirty="0" err="1" smtClean="0">
                  <a:solidFill>
                    <a:srgbClr val="000000"/>
                  </a:solidFill>
                  <a:cs typeface="Arial" charset="0"/>
                </a:rPr>
                <a:t>www.synerzip.com</a:t>
              </a:r>
              <a:endParaRPr lang="en-US" sz="1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3815874" y="6560894"/>
            <a:ext cx="151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Webinar Series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8" r:id="rId9"/>
    <p:sldLayoutId id="2147483659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66666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1.png"/><Relationship Id="rId39" Type="http://schemas.openxmlformats.org/officeDocument/2006/relationships/image" Target="../media/image109.png"/><Relationship Id="rId21" Type="http://schemas.openxmlformats.org/officeDocument/2006/relationships/image" Target="../media/image97.jpeg"/><Relationship Id="rId34" Type="http://schemas.openxmlformats.org/officeDocument/2006/relationships/hyperlink" Target="http://www.fd2s.com/home.php" TargetMode="External"/><Relationship Id="rId42" Type="http://schemas.openxmlformats.org/officeDocument/2006/relationships/hyperlink" Target="http://www.neofirma.com/Default.aspx" TargetMode="External"/><Relationship Id="rId47" Type="http://schemas.openxmlformats.org/officeDocument/2006/relationships/hyperlink" Target="http://www.sevayatra.com/index.html" TargetMode="External"/><Relationship Id="rId50" Type="http://schemas.openxmlformats.org/officeDocument/2006/relationships/image" Target="../media/image118.jpeg"/><Relationship Id="rId55" Type="http://schemas.openxmlformats.org/officeDocument/2006/relationships/image" Target="../media/image122.png"/><Relationship Id="rId63" Type="http://schemas.openxmlformats.org/officeDocument/2006/relationships/image" Target="../media/image126.png"/><Relationship Id="rId68" Type="http://schemas.openxmlformats.org/officeDocument/2006/relationships/image" Target="../media/image131.png"/><Relationship Id="rId76" Type="http://schemas.openxmlformats.org/officeDocument/2006/relationships/image" Target="../media/image139.png"/><Relationship Id="rId84" Type="http://schemas.openxmlformats.org/officeDocument/2006/relationships/image" Target="../media/image147.jpg"/><Relationship Id="rId89" Type="http://schemas.openxmlformats.org/officeDocument/2006/relationships/image" Target="../media/image152.png"/><Relationship Id="rId7" Type="http://schemas.openxmlformats.org/officeDocument/2006/relationships/image" Target="../media/image85.jpg"/><Relationship Id="rId71" Type="http://schemas.openxmlformats.org/officeDocument/2006/relationships/image" Target="../media/image134.jpeg"/><Relationship Id="rId92" Type="http://schemas.openxmlformats.org/officeDocument/2006/relationships/image" Target="../media/image155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3.png"/><Relationship Id="rId29" Type="http://schemas.openxmlformats.org/officeDocument/2006/relationships/hyperlink" Target="http://www.zafesoft.com/index.asp" TargetMode="External"/><Relationship Id="rId11" Type="http://schemas.openxmlformats.org/officeDocument/2006/relationships/image" Target="../media/image88.png"/><Relationship Id="rId24" Type="http://schemas.openxmlformats.org/officeDocument/2006/relationships/image" Target="../media/image99.png"/><Relationship Id="rId32" Type="http://schemas.openxmlformats.org/officeDocument/2006/relationships/image" Target="../media/image105.png"/><Relationship Id="rId37" Type="http://schemas.openxmlformats.org/officeDocument/2006/relationships/image" Target="../media/image108.jpeg"/><Relationship Id="rId40" Type="http://schemas.openxmlformats.org/officeDocument/2006/relationships/image" Target="../media/image110.png"/><Relationship Id="rId45" Type="http://schemas.openxmlformats.org/officeDocument/2006/relationships/image" Target="../media/image114.jpeg"/><Relationship Id="rId53" Type="http://schemas.openxmlformats.org/officeDocument/2006/relationships/image" Target="../media/image121.jpeg"/><Relationship Id="rId58" Type="http://schemas.openxmlformats.org/officeDocument/2006/relationships/hyperlink" Target="http://www.coretrace.com/" TargetMode="External"/><Relationship Id="rId66" Type="http://schemas.openxmlformats.org/officeDocument/2006/relationships/image" Target="../media/image129.png"/><Relationship Id="rId74" Type="http://schemas.openxmlformats.org/officeDocument/2006/relationships/image" Target="../media/image137.png"/><Relationship Id="rId79" Type="http://schemas.openxmlformats.org/officeDocument/2006/relationships/image" Target="../media/image142.png"/><Relationship Id="rId87" Type="http://schemas.openxmlformats.org/officeDocument/2006/relationships/image" Target="../media/image150.jpg"/><Relationship Id="rId5" Type="http://schemas.openxmlformats.org/officeDocument/2006/relationships/image" Target="../media/image83.jpg"/><Relationship Id="rId61" Type="http://schemas.openxmlformats.org/officeDocument/2006/relationships/image" Target="../media/image125.jpeg"/><Relationship Id="rId82" Type="http://schemas.openxmlformats.org/officeDocument/2006/relationships/image" Target="../media/image145.png"/><Relationship Id="rId90" Type="http://schemas.openxmlformats.org/officeDocument/2006/relationships/image" Target="../media/image153.png"/><Relationship Id="rId95" Type="http://schemas.openxmlformats.org/officeDocument/2006/relationships/image" Target="../media/image158.png"/><Relationship Id="rId19" Type="http://schemas.openxmlformats.org/officeDocument/2006/relationships/image" Target="../media/image96.png"/><Relationship Id="rId14" Type="http://schemas.openxmlformats.org/officeDocument/2006/relationships/image" Target="../media/image91.png"/><Relationship Id="rId22" Type="http://schemas.openxmlformats.org/officeDocument/2006/relationships/hyperlink" Target="http://www.clearorbit.com/index.php?sess_id=b0a39bdaf17f0f7c5cd34f8cc3d49d10" TargetMode="External"/><Relationship Id="rId27" Type="http://schemas.openxmlformats.org/officeDocument/2006/relationships/image" Target="../media/image102.png"/><Relationship Id="rId30" Type="http://schemas.openxmlformats.org/officeDocument/2006/relationships/image" Target="../media/image104.jpeg"/><Relationship Id="rId35" Type="http://schemas.openxmlformats.org/officeDocument/2006/relationships/image" Target="../media/image107.png"/><Relationship Id="rId43" Type="http://schemas.openxmlformats.org/officeDocument/2006/relationships/image" Target="../media/image112.jpeg"/><Relationship Id="rId48" Type="http://schemas.openxmlformats.org/officeDocument/2006/relationships/image" Target="../media/image116.png"/><Relationship Id="rId56" Type="http://schemas.openxmlformats.org/officeDocument/2006/relationships/hyperlink" Target="http://www.hartic.com/index.php" TargetMode="External"/><Relationship Id="rId64" Type="http://schemas.openxmlformats.org/officeDocument/2006/relationships/image" Target="../media/image127.png"/><Relationship Id="rId69" Type="http://schemas.openxmlformats.org/officeDocument/2006/relationships/image" Target="../media/image132.png"/><Relationship Id="rId77" Type="http://schemas.openxmlformats.org/officeDocument/2006/relationships/image" Target="../media/image140.png"/><Relationship Id="rId8" Type="http://schemas.openxmlformats.org/officeDocument/2006/relationships/hyperlink" Target="http://www.itko.com/" TargetMode="External"/><Relationship Id="rId51" Type="http://schemas.openxmlformats.org/officeDocument/2006/relationships/image" Target="../media/image119.png"/><Relationship Id="rId72" Type="http://schemas.openxmlformats.org/officeDocument/2006/relationships/image" Target="../media/image135.png"/><Relationship Id="rId80" Type="http://schemas.openxmlformats.org/officeDocument/2006/relationships/image" Target="../media/image143.png"/><Relationship Id="rId85" Type="http://schemas.openxmlformats.org/officeDocument/2006/relationships/image" Target="../media/image148.png"/><Relationship Id="rId93" Type="http://schemas.openxmlformats.org/officeDocument/2006/relationships/image" Target="../media/image156.png"/><Relationship Id="rId3" Type="http://schemas.openxmlformats.org/officeDocument/2006/relationships/image" Target="../media/image81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0.png"/><Relationship Id="rId33" Type="http://schemas.openxmlformats.org/officeDocument/2006/relationships/image" Target="../media/image106.png"/><Relationship Id="rId38" Type="http://schemas.openxmlformats.org/officeDocument/2006/relationships/hyperlink" Target="http://www.broadlane.com/index.html" TargetMode="External"/><Relationship Id="rId46" Type="http://schemas.openxmlformats.org/officeDocument/2006/relationships/image" Target="../media/image115.png"/><Relationship Id="rId59" Type="http://schemas.openxmlformats.org/officeDocument/2006/relationships/image" Target="../media/image124.png"/><Relationship Id="rId67" Type="http://schemas.openxmlformats.org/officeDocument/2006/relationships/image" Target="../media/image130.png"/><Relationship Id="rId20" Type="http://schemas.openxmlformats.org/officeDocument/2006/relationships/hyperlink" Target="http://www.yagnaiq.com/index.htm" TargetMode="External"/><Relationship Id="rId41" Type="http://schemas.openxmlformats.org/officeDocument/2006/relationships/image" Target="../media/image111.png"/><Relationship Id="rId54" Type="http://schemas.openxmlformats.org/officeDocument/2006/relationships/hyperlink" Target="http://www.fuelquest.com/" TargetMode="External"/><Relationship Id="rId62" Type="http://schemas.openxmlformats.org/officeDocument/2006/relationships/hyperlink" Target="http://www.sourcecorp.com/Home.aspx" TargetMode="External"/><Relationship Id="rId70" Type="http://schemas.openxmlformats.org/officeDocument/2006/relationships/image" Target="../media/image133.png"/><Relationship Id="rId75" Type="http://schemas.openxmlformats.org/officeDocument/2006/relationships/image" Target="../media/image138.jpg"/><Relationship Id="rId83" Type="http://schemas.openxmlformats.org/officeDocument/2006/relationships/image" Target="../media/image146.png"/><Relationship Id="rId88" Type="http://schemas.openxmlformats.org/officeDocument/2006/relationships/image" Target="../media/image151.png"/><Relationship Id="rId91" Type="http://schemas.openxmlformats.org/officeDocument/2006/relationships/image" Target="../media/image154.png"/><Relationship Id="rId96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5" Type="http://schemas.openxmlformats.org/officeDocument/2006/relationships/image" Target="../media/image92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36" Type="http://schemas.openxmlformats.org/officeDocument/2006/relationships/hyperlink" Target="http://www.repliqa.com/" TargetMode="External"/><Relationship Id="rId49" Type="http://schemas.openxmlformats.org/officeDocument/2006/relationships/image" Target="../media/image117.png"/><Relationship Id="rId57" Type="http://schemas.openxmlformats.org/officeDocument/2006/relationships/image" Target="../media/image123.png"/><Relationship Id="rId10" Type="http://schemas.openxmlformats.org/officeDocument/2006/relationships/image" Target="../media/image87.png"/><Relationship Id="rId31" Type="http://schemas.openxmlformats.org/officeDocument/2006/relationships/hyperlink" Target="http://www.hallsettlementsystems.com/Default.aspx" TargetMode="External"/><Relationship Id="rId44" Type="http://schemas.openxmlformats.org/officeDocument/2006/relationships/image" Target="../media/image113.png"/><Relationship Id="rId52" Type="http://schemas.openxmlformats.org/officeDocument/2006/relationships/image" Target="../media/image120.jpeg"/><Relationship Id="rId60" Type="http://schemas.openxmlformats.org/officeDocument/2006/relationships/hyperlink" Target="http://www.healthcarepayment.com/home.cfm" TargetMode="External"/><Relationship Id="rId65" Type="http://schemas.openxmlformats.org/officeDocument/2006/relationships/image" Target="../media/image128.png"/><Relationship Id="rId73" Type="http://schemas.openxmlformats.org/officeDocument/2006/relationships/image" Target="../media/image136.JPG"/><Relationship Id="rId78" Type="http://schemas.openxmlformats.org/officeDocument/2006/relationships/image" Target="../media/image141.png"/><Relationship Id="rId81" Type="http://schemas.openxmlformats.org/officeDocument/2006/relationships/image" Target="../media/image144.jpeg"/><Relationship Id="rId86" Type="http://schemas.openxmlformats.org/officeDocument/2006/relationships/image" Target="../media/image149.png"/><Relationship Id="rId94" Type="http://schemas.openxmlformats.org/officeDocument/2006/relationships/image" Target="../media/image157.png"/><Relationship Id="rId4" Type="http://schemas.openxmlformats.org/officeDocument/2006/relationships/image" Target="../media/image82.jpeg"/><Relationship Id="rId9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371600"/>
            <a:ext cx="3352800" cy="2971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Scrum 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025900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VP Product Development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September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7200" y="6400800"/>
            <a:ext cx="1981200" cy="429399"/>
            <a:chOff x="457200" y="6400800"/>
            <a:chExt cx="1981200" cy="429399"/>
          </a:xfrm>
        </p:grpSpPr>
        <p:pic>
          <p:nvPicPr>
            <p:cNvPr id="12" name="Picture 11" descr="Synerzip-Logo-NoTagLin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00800"/>
              <a:ext cx="1981200" cy="20610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609600" y="6553200"/>
              <a:ext cx="145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dirty="0" err="1" smtClean="0">
                  <a:solidFill>
                    <a:srgbClr val="000000"/>
                  </a:solidFill>
                  <a:cs typeface="Arial" charset="0"/>
                </a:rPr>
                <a:t>www.synerzip.com</a:t>
              </a:r>
              <a:endParaRPr lang="en-US" sz="1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5874" y="6560894"/>
            <a:ext cx="1512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100" dirty="0" smtClean="0">
                <a:solidFill>
                  <a:srgbClr val="000000"/>
                </a:solidFill>
                <a:latin typeface="+mn-lt"/>
                <a:cs typeface="Arial" charset="0"/>
              </a:rPr>
              <a:t>Webinar Series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69117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4343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0734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254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#1: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Processes and Tools Over Individuals and Interactions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01290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99700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7511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6162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2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9665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7823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!Scrum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005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6584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41332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2205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6845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8146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2940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43512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8542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99000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647368"/>
              </p:ext>
            </p:extLst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1096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12306"/>
            <a:ext cx="3437101" cy="27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68862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432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Cost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346090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47323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02758"/>
              </p:ext>
            </p:extLst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33143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930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95874"/>
              </p:ext>
            </p:extLst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422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4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1937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Unpointed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estimate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8150" r="78458" b="48126"/>
          <a:stretch/>
        </p:blipFill>
        <p:spPr>
          <a:xfrm>
            <a:off x="1066800" y="3352801"/>
            <a:ext cx="1524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15901" r="8997" b="7374"/>
          <a:stretch/>
        </p:blipFill>
        <p:spPr>
          <a:xfrm>
            <a:off x="4578762" y="3581400"/>
            <a:ext cx="3879438" cy="20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25764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571439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87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35396"/>
              </p:ext>
            </p:extLst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58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6821905"/>
                  </p:ext>
                </p:extLst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3993465" cy="1800150"/>
            <a:chOff x="1676400" y="4263427"/>
            <a:chExt cx="6433916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7603494"/>
                </p:ext>
              </p:extLst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523568" y="5301208"/>
              <a:ext cx="158674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9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33135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221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047768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Certification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Qualification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24200"/>
            <a:ext cx="3048000" cy="303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257800" y="3810000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17712"/>
              </p:ext>
            </p:extLst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023315"/>
              </p:ext>
            </p:extLst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3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4"/>
          <p:cNvSpPr txBox="1">
            <a:spLocks noGrp="1"/>
          </p:cNvSpPr>
          <p:nvPr/>
        </p:nvSpPr>
        <p:spPr bwMode="white">
          <a:xfrm>
            <a:off x="8620126" y="6415090"/>
            <a:ext cx="4810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fld id="{C73A46F4-B108-DA4D-84DD-AF322124C16C}" type="slidenum">
              <a:rPr lang="en-US" sz="1000" smtClean="0">
                <a:solidFill>
                  <a:srgbClr val="FFFFFF"/>
                </a:solidFill>
                <a:ea typeface="Osaka" charset="0"/>
                <a:cs typeface="Osaka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t>53</a:t>
            </a:fld>
            <a:endParaRPr lang="en-US" sz="1000" smtClean="0">
              <a:solidFill>
                <a:srgbClr val="FFFFFF"/>
              </a:solidFill>
              <a:ea typeface="Osaka" charset="0"/>
              <a:cs typeface="Osaka" charset="0"/>
            </a:endParaRPr>
          </a:p>
        </p:txBody>
      </p:sp>
      <p:grpSp>
        <p:nvGrpSpPr>
          <p:cNvPr id="47108" name="Group 12"/>
          <p:cNvGrpSpPr>
            <a:grpSpLocks/>
          </p:cNvGrpSpPr>
          <p:nvPr/>
        </p:nvGrpSpPr>
        <p:grpSpPr bwMode="auto">
          <a:xfrm>
            <a:off x="2598740" y="3313116"/>
            <a:ext cx="4106864" cy="1909763"/>
            <a:chOff x="1388" y="2183"/>
            <a:chExt cx="2587" cy="1203"/>
          </a:xfrm>
        </p:grpSpPr>
        <p:sp>
          <p:nvSpPr>
            <p:cNvPr id="47113" name="TextBox 11"/>
            <p:cNvSpPr txBox="1">
              <a:spLocks noChangeArrowheads="1"/>
            </p:cNvSpPr>
            <p:nvPr/>
          </p:nvSpPr>
          <p:spPr bwMode="auto">
            <a:xfrm>
              <a:off x="1388" y="2183"/>
              <a:ext cx="2587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 err="1" smtClean="0">
                  <a:solidFill>
                    <a:srgbClr val="000000"/>
                  </a:solidFill>
                  <a:ea typeface="Osaka" charset="0"/>
                  <a:cs typeface="Osaka" charset="0"/>
                </a:rPr>
                <a:t>www.synerzip.com</a:t>
              </a:r>
              <a:endParaRPr lang="en-US" sz="2800" dirty="0" smtClean="0">
                <a:solidFill>
                  <a:srgbClr val="000000"/>
                </a:solidFill>
                <a:ea typeface="Osaka" charset="0"/>
                <a:cs typeface="Osaka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  <a:ea typeface="Osaka" charset="0"/>
                  <a:cs typeface="Osaka" charset="0"/>
                </a:rPr>
                <a:t>Hemant Elhence</a:t>
              </a: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 err="1" smtClean="0">
                  <a:solidFill>
                    <a:srgbClr val="000000"/>
                  </a:solidFill>
                  <a:ea typeface="Osaka" charset="0"/>
                  <a:cs typeface="Osaka" charset="0"/>
                </a:rPr>
                <a:t>hemant@synerzip.com</a:t>
              </a:r>
              <a:endParaRPr lang="en-US" sz="2800" dirty="0" smtClean="0">
                <a:solidFill>
                  <a:srgbClr val="000000"/>
                </a:solidFill>
                <a:ea typeface="Osaka" charset="0"/>
                <a:cs typeface="Osaka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r>
                <a:rPr lang="en-US" sz="2800" dirty="0" smtClean="0">
                  <a:solidFill>
                    <a:srgbClr val="000000"/>
                  </a:solidFill>
                  <a:ea typeface="Osaka" charset="0"/>
                  <a:cs typeface="Osaka" charset="0"/>
                </a:rPr>
                <a:t>469.374.0500 </a:t>
              </a:r>
            </a:p>
          </p:txBody>
        </p:sp>
        <p:sp>
          <p:nvSpPr>
            <p:cNvPr id="47114" name="TextBox 13"/>
            <p:cNvSpPr txBox="1">
              <a:spLocks noChangeArrowheads="1"/>
            </p:cNvSpPr>
            <p:nvPr/>
          </p:nvSpPr>
          <p:spPr bwMode="auto">
            <a:xfrm>
              <a:off x="2812" y="2447"/>
              <a:ext cx="1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  <a:ea typeface="Osaka" charset="0"/>
                <a:cs typeface="Osaka" charset="0"/>
              </a:endParaRPr>
            </a:p>
          </p:txBody>
        </p:sp>
      </p:grpSp>
      <p:pic>
        <p:nvPicPr>
          <p:cNvPr id="47110" name="Picture 1" descr="Synerzip-Logo-V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2"/>
            <a:ext cx="6858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0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+mn-lt"/>
              </a:rPr>
              <a:t>Synerzip in a Nutshell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marL="548640">
              <a:spcBef>
                <a:spcPts val="445"/>
              </a:spcBef>
              <a:buFont typeface="Wingdings" charset="2"/>
              <a:buChar char="u"/>
            </a:pPr>
            <a:r>
              <a:rPr lang="en-US" sz="2000" dirty="0" smtClean="0"/>
              <a:t>Software product development </a:t>
            </a:r>
            <a:r>
              <a:rPr lang="en-US" sz="2000" b="1" i="1" dirty="0" smtClean="0"/>
              <a:t>partner</a:t>
            </a:r>
            <a:r>
              <a:rPr lang="en-US" sz="2000" dirty="0" smtClean="0"/>
              <a:t> for small/mid-sized technology companies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/>
              <a:t>Exclusive focus on small/mid-sized technology companies, typically venture-backed companies in growth phase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/>
              <a:t>By definition, all Synerzip work is the IP of its respective clients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/>
              <a:t>Deep experience in full SDLC – design, </a:t>
            </a:r>
            <a:r>
              <a:rPr lang="en-US" sz="1800" dirty="0" err="1"/>
              <a:t>dev</a:t>
            </a:r>
            <a:r>
              <a:rPr lang="en-US" sz="1800" dirty="0"/>
              <a:t>, QA/testing, </a:t>
            </a:r>
            <a:r>
              <a:rPr lang="en-US" sz="1800" dirty="0" smtClean="0"/>
              <a:t>deployment</a:t>
            </a:r>
          </a:p>
          <a:p>
            <a:pPr marL="552450" indent="-381000" eaLnBrk="1" hangingPunct="1">
              <a:lnSpc>
                <a:spcPct val="90000"/>
              </a:lnSpc>
              <a:buClrTx/>
              <a:buFont typeface="Wingdings" charset="2"/>
              <a:buChar char="u"/>
              <a:defRPr/>
            </a:pPr>
            <a:r>
              <a:rPr lang="en-US" sz="2000" dirty="0"/>
              <a:t>Dedicated team of </a:t>
            </a:r>
            <a:r>
              <a:rPr lang="en-US" sz="2000" b="1" i="1" dirty="0"/>
              <a:t>high caliber</a:t>
            </a:r>
            <a:r>
              <a:rPr lang="en-US" sz="2000" i="1" dirty="0"/>
              <a:t> </a:t>
            </a:r>
            <a:r>
              <a:rPr lang="en-US" sz="2000" dirty="0"/>
              <a:t>software professionals for each client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 smtClean="0"/>
              <a:t>Seamlessly extends client’s local team offering full transparency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 smtClean="0"/>
              <a:t>Stable teams with very low turn-over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 smtClean="0"/>
              <a:t>NOT just “staff augmentation, but provide full management support</a:t>
            </a:r>
          </a:p>
          <a:p>
            <a:pPr marL="552450" indent="-381000" eaLnBrk="1" hangingPunct="1">
              <a:lnSpc>
                <a:spcPct val="90000"/>
              </a:lnSpc>
              <a:buClrTx/>
              <a:buFont typeface="Wingdings" charset="2"/>
              <a:buChar char="u"/>
              <a:defRPr/>
            </a:pPr>
            <a:r>
              <a:rPr lang="en-US" sz="2000" dirty="0" smtClean="0"/>
              <a:t>Actually </a:t>
            </a:r>
            <a:r>
              <a:rPr lang="en-US" sz="2000" b="1" i="1" dirty="0" smtClean="0"/>
              <a:t>reduces risk </a:t>
            </a:r>
            <a:r>
              <a:rPr lang="en-US" sz="2000" dirty="0" smtClean="0"/>
              <a:t>of development/delivery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 smtClean="0"/>
              <a:t>Experienced team – uses appropriate level of engineering discipline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sz="1800" dirty="0" smtClean="0"/>
              <a:t>Practices Agile development – responsive yet disciplined</a:t>
            </a:r>
          </a:p>
          <a:p>
            <a:pPr marL="552450" indent="-381000" eaLnBrk="1" hangingPunct="1">
              <a:lnSpc>
                <a:spcPct val="90000"/>
              </a:lnSpc>
              <a:buClrTx/>
              <a:buFont typeface="Wingdings" charset="2"/>
              <a:buChar char="u"/>
              <a:defRPr/>
            </a:pPr>
            <a:r>
              <a:rPr lang="en-US" sz="2000" b="1" i="1" dirty="0" smtClean="0"/>
              <a:t>Reduces cost </a:t>
            </a:r>
            <a:r>
              <a:rPr lang="en-US" sz="2000" dirty="0" smtClean="0"/>
              <a:t>– dual-site team, 50% cost advantage</a:t>
            </a:r>
          </a:p>
          <a:p>
            <a:pPr marL="552450" indent="-381000" eaLnBrk="1" hangingPunct="1">
              <a:lnSpc>
                <a:spcPct val="90000"/>
              </a:lnSpc>
              <a:buClrTx/>
              <a:buFont typeface="Wingdings" charset="2"/>
              <a:buChar char="u"/>
              <a:defRPr/>
            </a:pPr>
            <a:r>
              <a:rPr lang="en-US" sz="2000" dirty="0" smtClean="0"/>
              <a:t>Offers long-term </a:t>
            </a:r>
            <a:r>
              <a:rPr lang="en-US" sz="2000" b="1" i="1" dirty="0" smtClean="0"/>
              <a:t>flexibility</a:t>
            </a:r>
            <a:r>
              <a:rPr lang="en-US" sz="2000" dirty="0" smtClean="0"/>
              <a:t> – allows (facilitates) taking offshore team captive – aka “BOT” option</a:t>
            </a:r>
          </a:p>
          <a:p>
            <a:pPr marL="1238250" lvl="2" indent="-381000" eaLnBrk="1" hangingPunct="1">
              <a:lnSpc>
                <a:spcPct val="90000"/>
              </a:lnSpc>
              <a:buClr>
                <a:schemeClr val="accent2"/>
              </a:buClr>
              <a:defRPr/>
            </a:pPr>
            <a:endParaRPr lang="en-US" sz="1800" dirty="0" smtClean="0"/>
          </a:p>
          <a:p>
            <a:pPr marL="1238250" lvl="2" indent="-381000"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23369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90317" cy="914400"/>
          </a:xfrm>
          <a:solidFill>
            <a:srgbClr val="FFFFFF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>
                <a:solidFill>
                  <a:schemeClr val="bg2"/>
                </a:solidFill>
                <a:latin typeface="Arial" charset="0"/>
              </a:rPr>
              <a:t>Synerzip Clients</a:t>
            </a:r>
            <a:endParaRPr lang="en-US" sz="44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48134" name="Picture 7" descr="fx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9" r="8333"/>
          <a:stretch>
            <a:fillRect/>
          </a:stretch>
        </p:blipFill>
        <p:spPr bwMode="auto">
          <a:xfrm>
            <a:off x="3162033" y="1033410"/>
            <a:ext cx="1540176" cy="4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PDX 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25" y="5742134"/>
            <a:ext cx="762922" cy="762922"/>
          </a:xfrm>
          <a:prstGeom prst="rect">
            <a:avLst/>
          </a:prstGeom>
        </p:spPr>
      </p:pic>
      <p:pic>
        <p:nvPicPr>
          <p:cNvPr id="29" name="Picture 28" descr="prezi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48" y="5177331"/>
            <a:ext cx="1137254" cy="652504"/>
          </a:xfrm>
          <a:prstGeom prst="rect">
            <a:avLst/>
          </a:prstGeom>
        </p:spPr>
      </p:pic>
      <p:pic>
        <p:nvPicPr>
          <p:cNvPr id="13" name="Picture 12" descr="goog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49" y="3450094"/>
            <a:ext cx="1435143" cy="558052"/>
          </a:xfrm>
          <a:prstGeom prst="rect">
            <a:avLst/>
          </a:prstGeom>
        </p:spPr>
      </p:pic>
      <p:pic>
        <p:nvPicPr>
          <p:cNvPr id="9" name="Picture 8" descr="Core-concept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0" y="4403921"/>
            <a:ext cx="1424622" cy="536966"/>
          </a:xfrm>
          <a:prstGeom prst="rect">
            <a:avLst/>
          </a:prstGeom>
        </p:spPr>
      </p:pic>
      <p:pic>
        <p:nvPicPr>
          <p:cNvPr id="48129" name="Picture 2" descr="itk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8491" r="20689" b="18114"/>
          <a:stretch>
            <a:fillRect/>
          </a:stretch>
        </p:blipFill>
        <p:spPr bwMode="auto">
          <a:xfrm>
            <a:off x="206948" y="1527149"/>
            <a:ext cx="931263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3" descr="skywi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9091"/>
          <a:stretch>
            <a:fillRect/>
          </a:stretch>
        </p:blipFill>
        <p:spPr bwMode="auto">
          <a:xfrm>
            <a:off x="2793789" y="2493531"/>
            <a:ext cx="982999" cy="46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unwired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7" b="31100"/>
          <a:stretch>
            <a:fillRect/>
          </a:stretch>
        </p:blipFill>
        <p:spPr bwMode="auto">
          <a:xfrm>
            <a:off x="4992604" y="4265227"/>
            <a:ext cx="1215816" cy="2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mediaCart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5" r="1888" b="32108"/>
          <a:stretch>
            <a:fillRect/>
          </a:stretch>
        </p:blipFill>
        <p:spPr bwMode="auto">
          <a:xfrm>
            <a:off x="2897262" y="1580835"/>
            <a:ext cx="1345157" cy="2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barfly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6000" r="20000" b="12000"/>
          <a:stretch>
            <a:fillRect/>
          </a:stretch>
        </p:blipFill>
        <p:spPr bwMode="auto">
          <a:xfrm>
            <a:off x="0" y="2010340"/>
            <a:ext cx="724316" cy="4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Gimmal_Group_Inc_logo_2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t="21239" r="7895" b="22124"/>
          <a:stretch>
            <a:fillRect/>
          </a:stretch>
        </p:blipFill>
        <p:spPr bwMode="auto">
          <a:xfrm>
            <a:off x="3155947" y="3620975"/>
            <a:ext cx="1500368" cy="3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0" descr="DEP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224"/>
            <a:ext cx="1241684" cy="28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1" descr="CAP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42" y="4104163"/>
            <a:ext cx="1655578" cy="54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2" descr="untitl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21" y="2493531"/>
            <a:ext cx="1500368" cy="33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4" descr="servien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63" y="4533669"/>
            <a:ext cx="879527" cy="32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6" descr="logo_black_147x4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7" y="4372603"/>
            <a:ext cx="1189947" cy="31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7" descr="Yagna iQ - Grow with Knowledge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413"/>
            <a:ext cx="1358092" cy="3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8" descr="COlogo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3"/>
          <a:stretch>
            <a:fillRect/>
          </a:stretch>
        </p:blipFill>
        <p:spPr bwMode="auto">
          <a:xfrm>
            <a:off x="103474" y="3030409"/>
            <a:ext cx="982999" cy="28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9" descr="credant_logo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>
            <a:fillRect/>
          </a:stretch>
        </p:blipFill>
        <p:spPr bwMode="auto">
          <a:xfrm>
            <a:off x="1759053" y="1902963"/>
            <a:ext cx="1345157" cy="56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20" descr="Award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/>
          <a:stretch>
            <a:fillRect/>
          </a:stretch>
        </p:blipFill>
        <p:spPr bwMode="auto">
          <a:xfrm>
            <a:off x="2069473" y="3889415"/>
            <a:ext cx="982999" cy="3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2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57"/>
          <a:stretch>
            <a:fillRect/>
          </a:stretch>
        </p:blipFill>
        <p:spPr bwMode="auto">
          <a:xfrm>
            <a:off x="3104210" y="1902965"/>
            <a:ext cx="1034736" cy="3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21" descr="Pavilion_logo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" y="2675844"/>
            <a:ext cx="1086473" cy="2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3" descr="log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 b="25333"/>
          <a:stretch>
            <a:fillRect/>
          </a:stretch>
        </p:blipFill>
        <p:spPr bwMode="auto">
          <a:xfrm>
            <a:off x="0" y="1043959"/>
            <a:ext cx="1655578" cy="42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24" descr="Logo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58" y="3996788"/>
            <a:ext cx="827790" cy="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50" name="Group 25"/>
          <p:cNvGrpSpPr>
            <a:grpSpLocks/>
          </p:cNvGrpSpPr>
          <p:nvPr/>
        </p:nvGrpSpPr>
        <p:grpSpPr bwMode="auto">
          <a:xfrm>
            <a:off x="4449368" y="3030407"/>
            <a:ext cx="1616776" cy="697942"/>
            <a:chOff x="1680" y="3168"/>
            <a:chExt cx="1540" cy="672"/>
          </a:xfrm>
        </p:grpSpPr>
        <p:pic>
          <p:nvPicPr>
            <p:cNvPr id="48175" name="Picture 26" descr="menu-main_01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168"/>
              <a:ext cx="864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76" name="Picture 27" descr="menu-main_0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912"/>
            <a:stretch>
              <a:fillRect/>
            </a:stretch>
          </p:blipFill>
          <p:spPr bwMode="auto">
            <a:xfrm>
              <a:off x="1680" y="3654"/>
              <a:ext cx="154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51" name="Picture 28" descr="fd2s">
            <a:hlinkClick r:id="rId34" tooltip="home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42" y="2923032"/>
            <a:ext cx="569105" cy="5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29" descr="header_logoclick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16" y="3782037"/>
            <a:ext cx="465632" cy="45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30" descr="The Broadlane Logo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26422" r="19231" b="20734"/>
          <a:stretch>
            <a:fillRect/>
          </a:stretch>
        </p:blipFill>
        <p:spPr bwMode="auto">
          <a:xfrm>
            <a:off x="5277158" y="2439843"/>
            <a:ext cx="931263" cy="3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Picture 31" descr="Web-based Church Software from Fellowship Technologie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 b="4636"/>
          <a:stretch>
            <a:fillRect/>
          </a:stretch>
        </p:blipFill>
        <p:spPr bwMode="auto">
          <a:xfrm>
            <a:off x="1034736" y="2869345"/>
            <a:ext cx="1034736" cy="4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5" name="Picture 32" descr="arcOne_logo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1" b="25829"/>
          <a:stretch>
            <a:fillRect/>
          </a:stretch>
        </p:blipFill>
        <p:spPr bwMode="auto">
          <a:xfrm>
            <a:off x="5328894" y="2064028"/>
            <a:ext cx="879527" cy="2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6" name="Picture 33" descr="Neofirma">
            <a:hlinkClick r:id="rId42" tooltip="Neofirma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47" y="1795586"/>
            <a:ext cx="1034736" cy="4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7" name="Picture 34" descr="logo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9" r="75951" b="8218"/>
          <a:stretch>
            <a:fillRect/>
          </a:stretch>
        </p:blipFill>
        <p:spPr bwMode="auto">
          <a:xfrm>
            <a:off x="724316" y="1956650"/>
            <a:ext cx="982999" cy="53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8" name="Picture 35" descr="smlogo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15" y="1043957"/>
            <a:ext cx="1345157" cy="4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9" name="Picture 36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73" y="3835726"/>
            <a:ext cx="465632" cy="34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0" name="Picture 37" descr="SevaYatra">
            <a:hlinkClick r:id="rId47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40" y="4403923"/>
            <a:ext cx="931263" cy="3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1" name="Picture 39" descr="coreConcept_logo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4397632" y="2171404"/>
            <a:ext cx="744795" cy="48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2" name="Picture 40" descr="Quick-office-logo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4" r="5486" b="22581"/>
          <a:stretch>
            <a:fillRect/>
          </a:stretch>
        </p:blipFill>
        <p:spPr bwMode="auto">
          <a:xfrm>
            <a:off x="1241685" y="1527149"/>
            <a:ext cx="1448631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3" name="Picture 41" descr="provalogo01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47" y="3030409"/>
            <a:ext cx="982999" cy="3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4" name="Picture 42" descr="eGistics-logo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29906" r="5714" b="32710"/>
          <a:stretch>
            <a:fillRect/>
          </a:stretch>
        </p:blipFill>
        <p:spPr bwMode="auto">
          <a:xfrm>
            <a:off x="3828526" y="2761970"/>
            <a:ext cx="1603842" cy="26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5" name="Picture 43" descr="logo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85" y="3996788"/>
            <a:ext cx="776053" cy="4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6" name="Picture 2" descr="FuelQuest: Optimize. Comply. Lead.">
            <a:hlinkClick r:id="rId54" tooltip="FuelQuest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06" y="1527149"/>
            <a:ext cx="1497135" cy="3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7" name="Picture 4" descr="logo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89" y="1072497"/>
            <a:ext cx="1214738" cy="3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8" name="Picture 12" descr="CoreTrace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6000"/>
          <a:stretch>
            <a:fillRect/>
          </a:stretch>
        </p:blipFill>
        <p:spPr bwMode="auto">
          <a:xfrm>
            <a:off x="3311157" y="2332465"/>
            <a:ext cx="1034736" cy="21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69" name="Picture 26" descr="HPS Healthcare Payment Specialists">
            <a:hlinkClick r:id="rId60"/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95" y="3567287"/>
            <a:ext cx="1753663" cy="37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0" name="Picture 28" descr="SOURCECORP">
            <a:hlinkClick r:id="rId62"/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84" y="2976719"/>
            <a:ext cx="651021" cy="53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71" name="Picture 48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t="11613" r="65410" b="82091"/>
          <a:stretch>
            <a:fillRect/>
          </a:stretch>
        </p:blipFill>
        <p:spPr bwMode="auto">
          <a:xfrm>
            <a:off x="3880262" y="3245158"/>
            <a:ext cx="892460" cy="28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lphaDominche.png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" y="4762959"/>
            <a:ext cx="2332925" cy="371022"/>
          </a:xfrm>
          <a:prstGeom prst="rect">
            <a:avLst/>
          </a:prstGeom>
        </p:spPr>
      </p:pic>
      <p:pic>
        <p:nvPicPr>
          <p:cNvPr id="4" name="Picture 3" descr="Cambridge Education Logo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34" y="985108"/>
            <a:ext cx="1281691" cy="449047"/>
          </a:xfrm>
          <a:prstGeom prst="rect">
            <a:avLst/>
          </a:prstGeom>
        </p:spPr>
      </p:pic>
      <p:pic>
        <p:nvPicPr>
          <p:cNvPr id="5" name="Picture 4" descr="Centric_Software_Logo_2014TM_600ppi_6inch_BLACK.png"/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93" y="1568828"/>
            <a:ext cx="2315105" cy="226760"/>
          </a:xfrm>
          <a:prstGeom prst="rect">
            <a:avLst/>
          </a:prstGeom>
        </p:spPr>
      </p:pic>
      <p:pic>
        <p:nvPicPr>
          <p:cNvPr id="6" name="Picture 5" descr="chaione-logo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58" y="4731124"/>
            <a:ext cx="1436494" cy="310247"/>
          </a:xfrm>
          <a:prstGeom prst="rect">
            <a:avLst/>
          </a:prstGeom>
        </p:spPr>
      </p:pic>
      <p:pic>
        <p:nvPicPr>
          <p:cNvPr id="7" name="Picture 6" descr="CLEO Logo.png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836" y="991668"/>
            <a:ext cx="975606" cy="436673"/>
          </a:xfrm>
          <a:prstGeom prst="rect">
            <a:avLst/>
          </a:prstGeom>
        </p:spPr>
      </p:pic>
      <p:pic>
        <p:nvPicPr>
          <p:cNvPr id="8" name="Picture 7" descr="Clockwork Logo.png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99" y="1963683"/>
            <a:ext cx="1865988" cy="368785"/>
          </a:xfrm>
          <a:prstGeom prst="rect">
            <a:avLst/>
          </a:prstGeom>
        </p:spPr>
      </p:pic>
      <p:pic>
        <p:nvPicPr>
          <p:cNvPr id="10" name="Picture 9" descr="curantis solutions.jpeg"/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0" b="36135"/>
          <a:stretch/>
        </p:blipFill>
        <p:spPr>
          <a:xfrm>
            <a:off x="3858706" y="4940888"/>
            <a:ext cx="1914263" cy="562694"/>
          </a:xfrm>
          <a:prstGeom prst="rect">
            <a:avLst/>
          </a:prstGeom>
        </p:spPr>
      </p:pic>
      <p:pic>
        <p:nvPicPr>
          <p:cNvPr id="11" name="Picture 10" descr="DigiWorks Logo.png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2" y="2402415"/>
            <a:ext cx="2257297" cy="424907"/>
          </a:xfrm>
          <a:prstGeom prst="rect">
            <a:avLst/>
          </a:prstGeom>
        </p:spPr>
      </p:pic>
      <p:pic>
        <p:nvPicPr>
          <p:cNvPr id="12" name="Picture 11" descr="Vistalogo - EFG Logo.JPG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33" y="2717413"/>
            <a:ext cx="1129163" cy="732683"/>
          </a:xfrm>
          <a:prstGeom prst="rect">
            <a:avLst/>
          </a:prstGeom>
        </p:spPr>
      </p:pic>
      <p:pic>
        <p:nvPicPr>
          <p:cNvPr id="14" name="Picture 13" descr="ExamSoft.png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59" y="3946544"/>
            <a:ext cx="1912836" cy="499881"/>
          </a:xfrm>
          <a:prstGeom prst="rect">
            <a:avLst/>
          </a:prstGeom>
        </p:spPr>
      </p:pic>
      <p:pic>
        <p:nvPicPr>
          <p:cNvPr id="15" name="Picture 14" descr="financialengines Logo.jpg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" y="5142043"/>
            <a:ext cx="1452378" cy="530840"/>
          </a:xfrm>
          <a:prstGeom prst="rect">
            <a:avLst/>
          </a:prstGeom>
        </p:spPr>
      </p:pic>
      <p:pic>
        <p:nvPicPr>
          <p:cNvPr id="16" name="Picture 15" descr="ForUs.png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05" y="2949035"/>
            <a:ext cx="973492" cy="584697"/>
          </a:xfrm>
          <a:prstGeom prst="rect">
            <a:avLst/>
          </a:prstGeom>
        </p:spPr>
      </p:pic>
      <p:pic>
        <p:nvPicPr>
          <p:cNvPr id="17" name="Picture 16" descr="invodo Logo.png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68" y="4860268"/>
            <a:ext cx="1456598" cy="434252"/>
          </a:xfrm>
          <a:prstGeom prst="rect">
            <a:avLst/>
          </a:prstGeom>
        </p:spPr>
      </p:pic>
      <p:pic>
        <p:nvPicPr>
          <p:cNvPr id="18" name="Picture 17" descr="Kinnser Logo.png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08" y="4353914"/>
            <a:ext cx="1626443" cy="596629"/>
          </a:xfrm>
          <a:prstGeom prst="rect">
            <a:avLst/>
          </a:prstGeom>
        </p:spPr>
      </p:pic>
      <p:pic>
        <p:nvPicPr>
          <p:cNvPr id="19" name="Picture 18" descr="halliburton-logo.png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66" y="5130423"/>
            <a:ext cx="2387896" cy="307045"/>
          </a:xfrm>
          <a:prstGeom prst="rect">
            <a:avLst/>
          </a:prstGeom>
        </p:spPr>
      </p:pic>
      <p:pic>
        <p:nvPicPr>
          <p:cNvPr id="20" name="Picture 19" descr="loven-logo.png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5677608"/>
            <a:ext cx="1240329" cy="411065"/>
          </a:xfrm>
          <a:prstGeom prst="rect">
            <a:avLst/>
          </a:prstGeom>
        </p:spPr>
      </p:pic>
      <p:pic>
        <p:nvPicPr>
          <p:cNvPr id="21" name="Picture 20" descr="MCN Healthcare Logo.JPG"/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278" y="3560429"/>
            <a:ext cx="1053849" cy="439585"/>
          </a:xfrm>
          <a:prstGeom prst="rect">
            <a:avLst/>
          </a:prstGeom>
        </p:spPr>
      </p:pic>
      <p:pic>
        <p:nvPicPr>
          <p:cNvPr id="22" name="Picture 21" descr="memoryScience.png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66" y="5502567"/>
            <a:ext cx="609634" cy="550342"/>
          </a:xfrm>
          <a:prstGeom prst="rect">
            <a:avLst/>
          </a:prstGeom>
        </p:spPr>
      </p:pic>
      <p:pic>
        <p:nvPicPr>
          <p:cNvPr id="24" name="Picture 23" descr="Metal-Networks-Logo-v2---stacked.png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78" y="4940890"/>
            <a:ext cx="1230321" cy="380497"/>
          </a:xfrm>
          <a:prstGeom prst="rect">
            <a:avLst/>
          </a:prstGeom>
        </p:spPr>
      </p:pic>
      <p:pic>
        <p:nvPicPr>
          <p:cNvPr id="25" name="Picture 24" descr="nexdefense.jpg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81" y="5437468"/>
            <a:ext cx="1572920" cy="592863"/>
          </a:xfrm>
          <a:prstGeom prst="rect">
            <a:avLst/>
          </a:prstGeom>
        </p:spPr>
      </p:pic>
      <p:pic>
        <p:nvPicPr>
          <p:cNvPr id="26" name="Picture 25" descr="OpenSilo Logo.png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98" y="5497769"/>
            <a:ext cx="1445870" cy="392382"/>
          </a:xfrm>
          <a:prstGeom prst="rect">
            <a:avLst/>
          </a:prstGeom>
        </p:spPr>
      </p:pic>
      <p:pic>
        <p:nvPicPr>
          <p:cNvPr id="28" name="Picture 27" descr="people admin logo.png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49" y="5916844"/>
            <a:ext cx="997235" cy="171829"/>
          </a:xfrm>
          <a:prstGeom prst="rect">
            <a:avLst/>
          </a:prstGeom>
        </p:spPr>
      </p:pic>
      <p:pic>
        <p:nvPicPr>
          <p:cNvPr id="30" name="Picture 29" descr="prodagio.jpg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20" y="5705357"/>
            <a:ext cx="1327204" cy="500248"/>
          </a:xfrm>
          <a:prstGeom prst="rect">
            <a:avLst/>
          </a:prstGeom>
        </p:spPr>
      </p:pic>
      <p:pic>
        <p:nvPicPr>
          <p:cNvPr id="31" name="Picture 30" descr="QuantumSpatialLogo.png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02" y="5324675"/>
            <a:ext cx="1196613" cy="380682"/>
          </a:xfrm>
          <a:prstGeom prst="rect">
            <a:avLst/>
          </a:prstGeom>
        </p:spPr>
      </p:pic>
      <p:pic>
        <p:nvPicPr>
          <p:cNvPr id="48173" name="Picture 48172" descr="rxn_logo.png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795588"/>
            <a:ext cx="860717" cy="619716"/>
          </a:xfrm>
          <a:prstGeom prst="rect">
            <a:avLst/>
          </a:prstGeom>
        </p:spPr>
      </p:pic>
      <p:pic>
        <p:nvPicPr>
          <p:cNvPr id="48177" name="Picture 48176" descr="scsRenewables.png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32" y="5997479"/>
            <a:ext cx="1617632" cy="404408"/>
          </a:xfrm>
          <a:prstGeom prst="rect">
            <a:avLst/>
          </a:prstGeom>
        </p:spPr>
      </p:pic>
      <p:pic>
        <p:nvPicPr>
          <p:cNvPr id="48178" name="Picture 48177" descr="studergroup_huron_final_logo.png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99" y="6119224"/>
            <a:ext cx="2070866" cy="395797"/>
          </a:xfrm>
          <a:prstGeom prst="rect">
            <a:avLst/>
          </a:prstGeom>
        </p:spPr>
      </p:pic>
      <p:pic>
        <p:nvPicPr>
          <p:cNvPr id="48179" name="Picture 48178" descr="logo-xengines.gif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85" y="5700116"/>
            <a:ext cx="1420732" cy="313668"/>
          </a:xfrm>
          <a:prstGeom prst="rect">
            <a:avLst/>
          </a:prstGeom>
        </p:spPr>
      </p:pic>
      <p:pic>
        <p:nvPicPr>
          <p:cNvPr id="48180" name="Picture 48179" descr="Zimbra Logo.png"/>
          <p:cNvPicPr>
            <a:picLocks noChangeAspect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334" y="6149480"/>
            <a:ext cx="1416528" cy="334613"/>
          </a:xfrm>
          <a:prstGeom prst="rect">
            <a:avLst/>
          </a:prstGeom>
        </p:spPr>
      </p:pic>
      <p:pic>
        <p:nvPicPr>
          <p:cNvPr id="48181" name="Picture 48180" descr="zs-associates-squarelogo-1413819646355.png"/>
          <p:cNvPicPr>
            <a:picLocks noChangeAspect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51" y="887542"/>
            <a:ext cx="661032" cy="661032"/>
          </a:xfrm>
          <a:prstGeom prst="rect">
            <a:avLst/>
          </a:prstGeom>
        </p:spPr>
      </p:pic>
      <p:pic>
        <p:nvPicPr>
          <p:cNvPr id="48182" name="Picture 48181" descr="ZULU_Website_Header2-e1405649819607.png"/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00" y="6149480"/>
            <a:ext cx="2229147" cy="272451"/>
          </a:xfrm>
          <a:prstGeom prst="rect">
            <a:avLst/>
          </a:prstGeom>
        </p:spPr>
      </p:pic>
      <p:pic>
        <p:nvPicPr>
          <p:cNvPr id="48183" name="Picture 48182" descr="idera.png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23" y="4026324"/>
            <a:ext cx="1066316" cy="2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  <a:solidFill>
            <a:srgbClr val="FFFFFF"/>
          </a:solidFill>
        </p:spPr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latin typeface="Arial" charset="0"/>
              </a:rPr>
              <a:t>Next Webinar</a:t>
            </a: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1066800" y="1143000"/>
            <a:ext cx="716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smtClean="0"/>
              <a:t>Technical Webinar: </a:t>
            </a:r>
            <a:br>
              <a:rPr lang="en-US" sz="2800" dirty="0" smtClean="0"/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Running your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MicroServices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Docker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- An Experience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Report</a:t>
            </a:r>
            <a:b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Complimentary Webinar: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Tuesday, October 21, 2015 @ Noon CST</a:t>
            </a:r>
          </a:p>
        </p:txBody>
      </p:sp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4038600" y="4038600"/>
            <a:ext cx="472440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 dirty="0" smtClean="0">
                <a:solidFill>
                  <a:srgbClr val="000000"/>
                </a:solidFill>
              </a:rPr>
              <a:t>Presented by: Robert Bastian</a:t>
            </a:r>
          </a:p>
          <a:p>
            <a:pPr algn="ctr" fontAlgn="base"/>
            <a:r>
              <a:rPr lang="en-US" b="0" dirty="0"/>
              <a:t>Director, Platform Architecture at </a:t>
            </a:r>
            <a:r>
              <a:rPr lang="en-US" b="0" dirty="0" err="1"/>
              <a:t>DrillingInfo</a:t>
            </a:r>
            <a:endParaRPr lang="en-US" dirty="0"/>
          </a:p>
        </p:txBody>
      </p:sp>
      <p:pic>
        <p:nvPicPr>
          <p:cNvPr id="3" name="Picture 2" descr="Robert Bast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581400"/>
            <a:ext cx="2514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99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3"/>
          <p:cNvSpPr txBox="1">
            <a:spLocks noChangeArrowheads="1"/>
          </p:cNvSpPr>
          <p:nvPr/>
        </p:nvSpPr>
        <p:spPr bwMode="auto">
          <a:xfrm>
            <a:off x="647882" y="4535149"/>
            <a:ext cx="3666088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Osaka" charset="0"/>
                <a:cs typeface="Osaka" charset="0"/>
              </a:rPr>
              <a:t>Hemant Elhence</a:t>
            </a: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hemant@synerzip.com</a:t>
            </a:r>
            <a:endParaRPr lang="en-US" dirty="0" smtClean="0">
              <a:solidFill>
                <a:srgbClr val="000000"/>
              </a:solidFill>
              <a:ea typeface="Osaka" charset="0"/>
              <a:cs typeface="Osaka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Osaka" charset="0"/>
                <a:cs typeface="Osaka" charset="0"/>
              </a:rPr>
              <a:t>469.374.0500</a:t>
            </a:r>
          </a:p>
        </p:txBody>
      </p:sp>
      <p:sp>
        <p:nvSpPr>
          <p:cNvPr id="634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Connect with Synerzip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3494" name="Group 10"/>
          <p:cNvGrpSpPr>
            <a:grpSpLocks/>
          </p:cNvGrpSpPr>
          <p:nvPr/>
        </p:nvGrpSpPr>
        <p:grpSpPr bwMode="auto">
          <a:xfrm>
            <a:off x="471967" y="1803673"/>
            <a:ext cx="3194695" cy="947218"/>
            <a:chOff x="565040" y="5310018"/>
            <a:chExt cx="2532754" cy="750422"/>
          </a:xfrm>
        </p:grpSpPr>
        <p:pic>
          <p:nvPicPr>
            <p:cNvPr id="63503" name="Picture 2" descr="twitter_logo1-Cop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40" y="5310018"/>
              <a:ext cx="750422" cy="75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4" name="TextBox 5"/>
            <p:cNvSpPr txBox="1">
              <a:spLocks noChangeArrowheads="1"/>
            </p:cNvSpPr>
            <p:nvPr/>
          </p:nvSpPr>
          <p:spPr bwMode="auto">
            <a:xfrm>
              <a:off x="1295400" y="5454397"/>
              <a:ext cx="1802394" cy="3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@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Synerzip_Agile</a:t>
              </a:r>
              <a:endParaRPr lang="en-US" sz="2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3495" name="Group 9"/>
          <p:cNvGrpSpPr>
            <a:grpSpLocks/>
          </p:cNvGrpSpPr>
          <p:nvPr/>
        </p:nvGrpSpPr>
        <p:grpSpPr bwMode="auto">
          <a:xfrm>
            <a:off x="2422981" y="2764894"/>
            <a:ext cx="4880257" cy="834634"/>
            <a:chOff x="3424722" y="5316708"/>
            <a:chExt cx="4567051" cy="780786"/>
          </a:xfrm>
        </p:grpSpPr>
        <p:pic>
          <p:nvPicPr>
            <p:cNvPr id="63501" name="Picture 3" descr="linkedIn-logo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722" y="5316708"/>
              <a:ext cx="780786" cy="780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2" name="TextBox 6"/>
            <p:cNvSpPr txBox="1">
              <a:spLocks noChangeArrowheads="1"/>
            </p:cNvSpPr>
            <p:nvPr/>
          </p:nvSpPr>
          <p:spPr bwMode="auto">
            <a:xfrm>
              <a:off x="4191000" y="5476269"/>
              <a:ext cx="3800773" cy="37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</a:rPr>
                <a:t>linkedin.com</a:t>
              </a:r>
              <a:r>
                <a:rPr lang="en-US" sz="2000" dirty="0" smtClean="0">
                  <a:solidFill>
                    <a:srgbClr val="000000"/>
                  </a:solidFill>
                </a:rPr>
                <a:t>/company/</a:t>
              </a:r>
              <a:r>
                <a:rPr lang="en-US" sz="2000" dirty="0" err="1" smtClean="0">
                  <a:solidFill>
                    <a:srgbClr val="000000"/>
                  </a:solidFill>
                </a:rPr>
                <a:t>synerzip</a:t>
              </a:r>
              <a:endParaRPr lang="en-US" sz="20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4634660" y="3737591"/>
            <a:ext cx="3841744" cy="792216"/>
            <a:chOff x="6285599" y="4367758"/>
            <a:chExt cx="3302530" cy="681019"/>
          </a:xfrm>
        </p:grpSpPr>
        <p:pic>
          <p:nvPicPr>
            <p:cNvPr id="63499" name="Picture 4" descr="facebook-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599" y="4367758"/>
              <a:ext cx="681019" cy="68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0" name="TextBox 7"/>
            <p:cNvSpPr txBox="1">
              <a:spLocks noChangeArrowheads="1"/>
            </p:cNvSpPr>
            <p:nvPr/>
          </p:nvSpPr>
          <p:spPr bwMode="auto">
            <a:xfrm>
              <a:off x="6966618" y="4477435"/>
              <a:ext cx="2621511" cy="34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 err="1" smtClean="0">
                  <a:solidFill>
                    <a:srgbClr val="000000"/>
                  </a:solidFill>
                </a:rPr>
                <a:t>facebook.com</a:t>
              </a:r>
              <a:r>
                <a:rPr lang="en-US" sz="2000" dirty="0" smtClean="0">
                  <a:solidFill>
                    <a:srgbClr val="000000"/>
                  </a:solidFill>
                </a:rPr>
                <a:t>/Synerzip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82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11695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38120"/>
              </p:ext>
            </p:extLst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Processes</a:t>
                      </a:r>
                      <a:r>
                        <a:rPr lang="en-US" sz="3200" baseline="0" dirty="0" smtClean="0"/>
                        <a:t> and Tools</a:t>
                      </a:r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Individuals and Interactions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Processes </a:t>
            </a:r>
            <a:r>
              <a:rPr lang="en-US" dirty="0"/>
              <a:t>and </a:t>
            </a:r>
            <a:r>
              <a:rPr lang="en-US" dirty="0" smtClean="0"/>
              <a:t>Tools Over Individuals </a:t>
            </a:r>
            <a:r>
              <a:rPr lang="en-US" dirty="0"/>
              <a:t>and </a:t>
            </a:r>
            <a:r>
              <a:rPr lang="en-US" dirty="0" smtClean="0"/>
              <a:t>Interactions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60203"/>
              </p:ext>
            </p:extLst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13706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8 E2E Showcas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IHS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003399"/>
      </a:accent1>
      <a:accent2>
        <a:srgbClr val="32A032"/>
      </a:accent2>
      <a:accent3>
        <a:srgbClr val="FFCC00"/>
      </a:accent3>
      <a:accent4>
        <a:srgbClr val="3390FF"/>
      </a:accent4>
      <a:accent5>
        <a:srgbClr val="EBB40F"/>
      </a:accent5>
      <a:accent6>
        <a:srgbClr val="9BC84B"/>
      </a:accent6>
      <a:hlink>
        <a:srgbClr val="003399"/>
      </a:hlink>
      <a:folHlink>
        <a:srgbClr val="1C14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BEB79EF2800845B1236DE84C23E8B1" ma:contentTypeVersion="0" ma:contentTypeDescription="Create a new document." ma:contentTypeScope="" ma:versionID="28684bd8946f3ed1ca428eba6b0a4ea7">
  <xsd:schema xmlns:xsd="http://www.w3.org/2001/XMLSchema" xmlns:p="http://schemas.microsoft.com/office/2006/metadata/properties" targetNamespace="http://schemas.microsoft.com/office/2006/metadata/properties" ma:root="true" ma:fieldsID="0abb83f1d16cbaf58ae769f481109e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3D9052-5334-42AC-88AE-8FF74C7B4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24849F3-B612-4092-B41B-6655388DA77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9331CE-BD44-4B05-83A5-6CFC877E51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P8 E2E Showcase</Template>
  <TotalTime>47625</TotalTime>
  <Words>1014</Words>
  <Application>Microsoft Office PowerPoint</Application>
  <PresentationFormat>On-screen Show (4:3)</PresentationFormat>
  <Paragraphs>373</Paragraphs>
  <Slides>57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</vt:lpstr>
      <vt:lpstr>Osaka</vt:lpstr>
      <vt:lpstr>Times</vt:lpstr>
      <vt:lpstr>Wingdings</vt:lpstr>
      <vt:lpstr>P8 E2E Showcase</vt:lpstr>
      <vt:lpstr>7 Sins of Scrum and other Agile Anti-Patterns</vt:lpstr>
      <vt:lpstr>Disclaimer</vt:lpstr>
      <vt:lpstr>Agile Manifesto</vt:lpstr>
      <vt:lpstr>Antipatterns</vt:lpstr>
      <vt:lpstr>Sinner’s Manifesto</vt:lpstr>
      <vt:lpstr>Heresy</vt:lpstr>
      <vt:lpstr>Potential Sin #1</vt:lpstr>
      <vt:lpstr>PowerPoint Presentation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#1:  Processes and Tools Over Individuals and Interactions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Thank you!</vt:lpstr>
      <vt:lpstr>PowerPoint Presentation</vt:lpstr>
      <vt:lpstr>Synerzip in a Nutshell</vt:lpstr>
      <vt:lpstr>Synerzip Clients</vt:lpstr>
      <vt:lpstr>Next Webinar</vt:lpstr>
      <vt:lpstr>Connect with Synerzip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 Permit               E2E Showcase</dc:title>
  <dc:creator>Dunn, Diane</dc:creator>
  <cp:lastModifiedBy>Little, Todd</cp:lastModifiedBy>
  <cp:revision>521</cp:revision>
  <cp:lastPrinted>2015-06-18T20:34:53Z</cp:lastPrinted>
  <dcterms:created xsi:type="dcterms:W3CDTF">2013-05-01T17:32:59Z</dcterms:created>
  <dcterms:modified xsi:type="dcterms:W3CDTF">2015-09-21T23:00:26Z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0x01010024BEB79EF2800845B1236DE84C23E8B1</vt:lpwstr>
  </property>
</Properties>
</file>