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26.xml" ContentType="application/vnd.openxmlformats-officedocument.presentationml.notesSlide+xml"/>
  <Override PartName="/ppt/charts/chart5.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6.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7.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9.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0.xml" ContentType="application/vnd.openxmlformats-officedocument.drawingml.chart+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2" r:id="rId2"/>
  </p:sldMasterIdLst>
  <p:notesMasterIdLst>
    <p:notesMasterId r:id="rId101"/>
  </p:notesMasterIdLst>
  <p:handoutMasterIdLst>
    <p:handoutMasterId r:id="rId102"/>
  </p:handoutMasterIdLst>
  <p:sldIdLst>
    <p:sldId id="397" r:id="rId3"/>
    <p:sldId id="1288" r:id="rId4"/>
    <p:sldId id="958" r:id="rId5"/>
    <p:sldId id="953" r:id="rId6"/>
    <p:sldId id="959" r:id="rId7"/>
    <p:sldId id="952" r:id="rId8"/>
    <p:sldId id="1118" r:id="rId9"/>
    <p:sldId id="960" r:id="rId10"/>
    <p:sldId id="972" r:id="rId11"/>
    <p:sldId id="956" r:id="rId12"/>
    <p:sldId id="962" r:id="rId13"/>
    <p:sldId id="1119" r:id="rId14"/>
    <p:sldId id="1200" r:id="rId15"/>
    <p:sldId id="1251" r:id="rId16"/>
    <p:sldId id="1252" r:id="rId17"/>
    <p:sldId id="886" r:id="rId18"/>
    <p:sldId id="891" r:id="rId19"/>
    <p:sldId id="888" r:id="rId20"/>
    <p:sldId id="1192" r:id="rId21"/>
    <p:sldId id="1112" r:id="rId22"/>
    <p:sldId id="1137" r:id="rId23"/>
    <p:sldId id="818" r:id="rId24"/>
    <p:sldId id="819" r:id="rId25"/>
    <p:sldId id="1229" r:id="rId26"/>
    <p:sldId id="1282" r:id="rId27"/>
    <p:sldId id="1172" r:id="rId28"/>
    <p:sldId id="1171" r:id="rId29"/>
    <p:sldId id="1090" r:id="rId30"/>
    <p:sldId id="1201" r:id="rId31"/>
    <p:sldId id="821" r:id="rId32"/>
    <p:sldId id="822" r:id="rId33"/>
    <p:sldId id="823" r:id="rId34"/>
    <p:sldId id="1189" r:id="rId35"/>
    <p:sldId id="824" r:id="rId36"/>
    <p:sldId id="1219" r:id="rId37"/>
    <p:sldId id="1093" r:id="rId38"/>
    <p:sldId id="1202" r:id="rId39"/>
    <p:sldId id="1284" r:id="rId40"/>
    <p:sldId id="856" r:id="rId41"/>
    <p:sldId id="900" r:id="rId42"/>
    <p:sldId id="852" r:id="rId43"/>
    <p:sldId id="901" r:id="rId44"/>
    <p:sldId id="854" r:id="rId45"/>
    <p:sldId id="902" r:id="rId46"/>
    <p:sldId id="847" r:id="rId47"/>
    <p:sldId id="1127" r:id="rId48"/>
    <p:sldId id="1203" r:id="rId49"/>
    <p:sldId id="1185" r:id="rId50"/>
    <p:sldId id="1285" r:id="rId51"/>
    <p:sldId id="1174" r:id="rId52"/>
    <p:sldId id="1091" r:id="rId53"/>
    <p:sldId id="1204" r:id="rId54"/>
    <p:sldId id="1222" r:id="rId55"/>
    <p:sldId id="903" r:id="rId56"/>
    <p:sldId id="1223" r:id="rId57"/>
    <p:sldId id="1124" r:id="rId58"/>
    <p:sldId id="1205" r:id="rId59"/>
    <p:sldId id="863" r:id="rId60"/>
    <p:sldId id="1097" r:id="rId61"/>
    <p:sldId id="1206" r:id="rId62"/>
    <p:sldId id="1126" r:id="rId63"/>
    <p:sldId id="1263" r:id="rId64"/>
    <p:sldId id="1265" r:id="rId65"/>
    <p:sldId id="1125" r:id="rId66"/>
    <p:sldId id="1207" r:id="rId67"/>
    <p:sldId id="1068" r:id="rId68"/>
    <p:sldId id="1286" r:id="rId69"/>
    <p:sldId id="1147" r:id="rId70"/>
    <p:sldId id="1191" r:id="rId71"/>
    <p:sldId id="1102" r:id="rId72"/>
    <p:sldId id="1208" r:id="rId73"/>
    <p:sldId id="1211" r:id="rId74"/>
    <p:sldId id="1253" r:id="rId75"/>
    <p:sldId id="1226" r:id="rId76"/>
    <p:sldId id="1104" r:id="rId77"/>
    <p:sldId id="1254" r:id="rId78"/>
    <p:sldId id="1183" r:id="rId79"/>
    <p:sldId id="1287" r:id="rId80"/>
    <p:sldId id="1231" r:id="rId81"/>
    <p:sldId id="1110" r:id="rId82"/>
    <p:sldId id="1209" r:id="rId83"/>
    <p:sldId id="1216" r:id="rId84"/>
    <p:sldId id="1159" r:id="rId85"/>
    <p:sldId id="1235" r:id="rId86"/>
    <p:sldId id="1232" r:id="rId87"/>
    <p:sldId id="1237" r:id="rId88"/>
    <p:sldId id="1245" r:id="rId89"/>
    <p:sldId id="1238" r:id="rId90"/>
    <p:sldId id="1239" r:id="rId91"/>
    <p:sldId id="1248" r:id="rId92"/>
    <p:sldId id="1243" r:id="rId93"/>
    <p:sldId id="1241" r:id="rId94"/>
    <p:sldId id="1242" r:id="rId95"/>
    <p:sldId id="1196" r:id="rId96"/>
    <p:sldId id="1278" r:id="rId97"/>
    <p:sldId id="1279" r:id="rId98"/>
    <p:sldId id="1280" r:id="rId99"/>
    <p:sldId id="1281" r:id="rId100"/>
  </p:sldIdLst>
  <p:sldSz cx="9144000" cy="6858000" type="screen4x3"/>
  <p:notesSz cx="9309100" cy="7023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7D9"/>
    <a:srgbClr val="BADDE1"/>
    <a:srgbClr val="FF0000"/>
    <a:srgbClr val="FCA2E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51" autoAdjust="0"/>
  </p:normalViewPr>
  <p:slideViewPr>
    <p:cSldViewPr snapToGrid="0">
      <p:cViewPr varScale="1">
        <p:scale>
          <a:sx n="65" d="100"/>
          <a:sy n="65" d="100"/>
        </p:scale>
        <p:origin x="20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C:\todd\PET\Well%20Review\Well%20Review%20Team%20Release%20Estimat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guresForPPT.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guresForPP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guresForPP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guresForPP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Todd\Todd\Accelinnova\Presentations\Risk\ScopeCreepImpact.xlsx" TargetMode="External"/><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1" Type="http://schemas.openxmlformats.org/officeDocument/2006/relationships/oleObject" Target="file:///C:\todd\PET\Well%20Review\Well%20Review%20Team%20Release%20Estima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Project Success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Measured </c:v>
                </c:pt>
                <c:pt idx="1">
                  <c:v>Perceived</c:v>
                </c:pt>
              </c:strCache>
            </c:strRef>
          </c:cat>
          <c:val>
            <c:numRef>
              <c:f>Sheet1!$B$2:$B$3</c:f>
              <c:numCache>
                <c:formatCode>0%</c:formatCode>
                <c:ptCount val="2"/>
                <c:pt idx="0">
                  <c:v>0.42</c:v>
                </c:pt>
                <c:pt idx="1">
                  <c:v>0.79</c:v>
                </c:pt>
              </c:numCache>
            </c:numRef>
          </c:val>
        </c:ser>
        <c:dLbls>
          <c:showLegendKey val="0"/>
          <c:showVal val="0"/>
          <c:showCatName val="0"/>
          <c:showSerName val="0"/>
          <c:showPercent val="0"/>
          <c:showBubbleSize val="0"/>
        </c:dLbls>
        <c:gapWidth val="150"/>
        <c:axId val="276505384"/>
        <c:axId val="376402584"/>
      </c:barChart>
      <c:catAx>
        <c:axId val="276505384"/>
        <c:scaling>
          <c:orientation val="minMax"/>
        </c:scaling>
        <c:delete val="0"/>
        <c:axPos val="b"/>
        <c:numFmt formatCode="General" sourceLinked="0"/>
        <c:majorTickMark val="out"/>
        <c:minorTickMark val="none"/>
        <c:tickLblPos val="nextTo"/>
        <c:crossAx val="376402584"/>
        <c:crosses val="autoZero"/>
        <c:auto val="1"/>
        <c:lblAlgn val="ctr"/>
        <c:lblOffset val="100"/>
        <c:noMultiLvlLbl val="0"/>
      </c:catAx>
      <c:valAx>
        <c:axId val="376402584"/>
        <c:scaling>
          <c:orientation val="minMax"/>
        </c:scaling>
        <c:delete val="0"/>
        <c:axPos val="l"/>
        <c:majorGridlines/>
        <c:numFmt formatCode="0%" sourceLinked="1"/>
        <c:majorTickMark val="out"/>
        <c:minorTickMark val="none"/>
        <c:tickLblPos val="nextTo"/>
        <c:crossAx val="2765053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6321632584495E-2"/>
          <c:y val="2.6785476328023701E-2"/>
          <c:w val="0.90387820388200002"/>
          <c:h val="0.915475428783324"/>
        </c:manualLayout>
      </c:layout>
      <c:scatterChart>
        <c:scatterStyle val="lineMarker"/>
        <c:varyColors val="0"/>
        <c:ser>
          <c:idx val="0"/>
          <c:order val="0"/>
          <c:spPr>
            <a:ln w="50800">
              <a:solidFill>
                <a:srgbClr val="FF0000"/>
              </a:solidFill>
            </a:ln>
          </c:spPr>
          <c:xVal>
            <c:numRef>
              <c:f>Sheet1!$B$33:$B$45</c:f>
              <c:numCache>
                <c:formatCode>m/d/yyyy</c:formatCode>
                <c:ptCount val="13"/>
                <c:pt idx="0">
                  <c:v>40602</c:v>
                </c:pt>
                <c:pt idx="1">
                  <c:v>40607</c:v>
                </c:pt>
                <c:pt idx="2">
                  <c:v>40609</c:v>
                </c:pt>
                <c:pt idx="3">
                  <c:v>40612</c:v>
                </c:pt>
                <c:pt idx="4">
                  <c:v>40612</c:v>
                </c:pt>
                <c:pt idx="5">
                  <c:v>40617</c:v>
                </c:pt>
                <c:pt idx="6">
                  <c:v>40617</c:v>
                </c:pt>
                <c:pt idx="7">
                  <c:v>40618</c:v>
                </c:pt>
                <c:pt idx="8">
                  <c:v>40634</c:v>
                </c:pt>
                <c:pt idx="9">
                  <c:v>40648</c:v>
                </c:pt>
                <c:pt idx="10">
                  <c:v>40664</c:v>
                </c:pt>
                <c:pt idx="11">
                  <c:v>40664</c:v>
                </c:pt>
                <c:pt idx="12">
                  <c:v>40724</c:v>
                </c:pt>
              </c:numCache>
            </c:numRef>
          </c:xVal>
          <c:yVal>
            <c:numRef>
              <c:f>Sheet1!$C$33:$C$45</c:f>
              <c:numCache>
                <c:formatCode>General</c:formatCode>
                <c:ptCount val="13"/>
                <c:pt idx="0">
                  <c:v>3.8461538461538498E-2</c:v>
                </c:pt>
                <c:pt idx="1">
                  <c:v>0.115384615384615</c:v>
                </c:pt>
                <c:pt idx="2">
                  <c:v>0.19230769230769201</c:v>
                </c:pt>
                <c:pt idx="3">
                  <c:v>0.269230769230769</c:v>
                </c:pt>
                <c:pt idx="4">
                  <c:v>0.34615384615384598</c:v>
                </c:pt>
                <c:pt idx="5">
                  <c:v>0.42307692307692302</c:v>
                </c:pt>
                <c:pt idx="6">
                  <c:v>0.5</c:v>
                </c:pt>
                <c:pt idx="7">
                  <c:v>0.57692307692307698</c:v>
                </c:pt>
                <c:pt idx="8">
                  <c:v>0.65384615384615397</c:v>
                </c:pt>
                <c:pt idx="9">
                  <c:v>0.73076923076923095</c:v>
                </c:pt>
                <c:pt idx="10">
                  <c:v>0.80769230769230804</c:v>
                </c:pt>
                <c:pt idx="11">
                  <c:v>0.88461538461538503</c:v>
                </c:pt>
                <c:pt idx="12">
                  <c:v>0.96153846153846201</c:v>
                </c:pt>
              </c:numCache>
            </c:numRef>
          </c:yVal>
          <c:smooth val="0"/>
        </c:ser>
        <c:dLbls>
          <c:showLegendKey val="0"/>
          <c:showVal val="0"/>
          <c:showCatName val="0"/>
          <c:showSerName val="0"/>
          <c:showPercent val="0"/>
          <c:showBubbleSize val="0"/>
        </c:dLbls>
        <c:axId val="376401800"/>
        <c:axId val="376402976"/>
      </c:scatterChart>
      <c:valAx>
        <c:axId val="376401800"/>
        <c:scaling>
          <c:orientation val="minMax"/>
        </c:scaling>
        <c:delete val="0"/>
        <c:axPos val="b"/>
        <c:numFmt formatCode="m/d/yyyy" sourceLinked="1"/>
        <c:majorTickMark val="out"/>
        <c:minorTickMark val="none"/>
        <c:tickLblPos val="nextTo"/>
        <c:crossAx val="376402976"/>
        <c:crosses val="autoZero"/>
        <c:crossBetween val="midCat"/>
      </c:valAx>
      <c:valAx>
        <c:axId val="376402976"/>
        <c:scaling>
          <c:orientation val="minMax"/>
          <c:max val="1"/>
        </c:scaling>
        <c:delete val="0"/>
        <c:axPos val="l"/>
        <c:majorGridlines/>
        <c:numFmt formatCode="General" sourceLinked="1"/>
        <c:majorTickMark val="out"/>
        <c:minorTickMark val="none"/>
        <c:tickLblPos val="nextTo"/>
        <c:crossAx val="376401800"/>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75" b="1" i="0" u="none" strike="noStrike" baseline="0">
                <a:solidFill>
                  <a:srgbClr val="000000"/>
                </a:solidFill>
                <a:latin typeface="Arial"/>
                <a:ea typeface="Arial"/>
                <a:cs typeface="Arial"/>
              </a:defRPr>
            </a:pPr>
            <a:r>
              <a:rPr lang="en-US"/>
              <a:t>Initial Estimate vs. Actual Duration</a:t>
            </a:r>
          </a:p>
        </c:rich>
      </c:tx>
      <c:layout>
        <c:manualLayout>
          <c:xMode val="edge"/>
          <c:yMode val="edge"/>
          <c:x val="0.30632630410654998"/>
          <c:y val="1.6313213703099499E-2"/>
        </c:manualLayout>
      </c:layout>
      <c:overlay val="0"/>
      <c:spPr>
        <a:noFill/>
        <a:ln w="25400">
          <a:noFill/>
        </a:ln>
      </c:spPr>
    </c:title>
    <c:autoTitleDeleted val="0"/>
    <c:plotArea>
      <c:layout>
        <c:manualLayout>
          <c:layoutTarget val="inner"/>
          <c:xMode val="edge"/>
          <c:yMode val="edge"/>
          <c:x val="3.0706622271550101E-2"/>
          <c:y val="8.1566068515498094E-2"/>
          <c:w val="0.96041435442101297"/>
          <c:h val="0.87330070690592698"/>
        </c:manualLayout>
      </c:layout>
      <c:scatterChart>
        <c:scatterStyle val="lineMarker"/>
        <c:varyColors val="0"/>
        <c:ser>
          <c:idx val="1"/>
          <c:order val="0"/>
          <c:tx>
            <c:v>Ideal</c:v>
          </c:tx>
          <c:spPr>
            <a:ln w="12700">
              <a:solidFill>
                <a:srgbClr val="FF00FF"/>
              </a:solidFill>
              <a:prstDash val="solid"/>
            </a:ln>
          </c:spPr>
          <c:marker>
            <c:symbol val="none"/>
          </c:marker>
          <c:xVal>
            <c:numRef>
              <c:f>'[Chart in Uncertainty Surrounding the Cone of Uncertainty 20050222a.doc]Demarco Data'!$A$27:$A$28</c:f>
              <c:numCache>
                <c:formatCode>General</c:formatCode>
                <c:ptCount val="2"/>
                <c:pt idx="0">
                  <c:v>0</c:v>
                </c:pt>
                <c:pt idx="1">
                  <c:v>1000</c:v>
                </c:pt>
              </c:numCache>
            </c:numRef>
          </c:xVal>
          <c:yVal>
            <c:numRef>
              <c:f>'[Chart in Uncertainty Surrounding the Cone of Uncertainty 20050222a.doc]Demarco Data'!$B$27:$B$28</c:f>
              <c:numCache>
                <c:formatCode>General</c:formatCode>
                <c:ptCount val="2"/>
                <c:pt idx="0">
                  <c:v>0</c:v>
                </c:pt>
                <c:pt idx="1">
                  <c:v>1000</c:v>
                </c:pt>
              </c:numCache>
            </c:numRef>
          </c:yVal>
          <c:smooth val="0"/>
        </c:ser>
        <c:ser>
          <c:idx val="0"/>
          <c:order val="1"/>
          <c:tx>
            <c:v>LGC Data</c:v>
          </c:tx>
          <c:spPr>
            <a:ln w="28575">
              <a:noFill/>
            </a:ln>
          </c:spPr>
          <c:marker>
            <c:symbol val="diamond"/>
            <c:size val="5"/>
            <c:spPr>
              <a:solidFill>
                <a:srgbClr val="000080"/>
              </a:solidFill>
              <a:ln>
                <a:solidFill>
                  <a:srgbClr val="000080"/>
                </a:solidFill>
                <a:prstDash val="solid"/>
              </a:ln>
            </c:spPr>
          </c:marker>
          <c:xVal>
            <c:numRef>
              <c:f>'[Chart in Uncertainty Surrounding the Cone of Uncertainty 20050222a.doc]RaiioHisto'!$A$6:$A$229</c:f>
              <c:numCache>
                <c:formatCode>General</c:formatCode>
                <c:ptCount val="224"/>
                <c:pt idx="0">
                  <c:v>362</c:v>
                </c:pt>
                <c:pt idx="1">
                  <c:v>334</c:v>
                </c:pt>
                <c:pt idx="2">
                  <c:v>212</c:v>
                </c:pt>
                <c:pt idx="3">
                  <c:v>303</c:v>
                </c:pt>
                <c:pt idx="4">
                  <c:v>547</c:v>
                </c:pt>
                <c:pt idx="5">
                  <c:v>183</c:v>
                </c:pt>
                <c:pt idx="6">
                  <c:v>154</c:v>
                </c:pt>
                <c:pt idx="7">
                  <c:v>148</c:v>
                </c:pt>
                <c:pt idx="8">
                  <c:v>71</c:v>
                </c:pt>
                <c:pt idx="9">
                  <c:v>211</c:v>
                </c:pt>
                <c:pt idx="10">
                  <c:v>374</c:v>
                </c:pt>
                <c:pt idx="11">
                  <c:v>181</c:v>
                </c:pt>
                <c:pt idx="12">
                  <c:v>323</c:v>
                </c:pt>
                <c:pt idx="13">
                  <c:v>165</c:v>
                </c:pt>
                <c:pt idx="14">
                  <c:v>135</c:v>
                </c:pt>
                <c:pt idx="15">
                  <c:v>135</c:v>
                </c:pt>
                <c:pt idx="16">
                  <c:v>146</c:v>
                </c:pt>
                <c:pt idx="17">
                  <c:v>242</c:v>
                </c:pt>
                <c:pt idx="18">
                  <c:v>143</c:v>
                </c:pt>
                <c:pt idx="19">
                  <c:v>177</c:v>
                </c:pt>
                <c:pt idx="20">
                  <c:v>163</c:v>
                </c:pt>
                <c:pt idx="21">
                  <c:v>126</c:v>
                </c:pt>
                <c:pt idx="22">
                  <c:v>161</c:v>
                </c:pt>
                <c:pt idx="23">
                  <c:v>498</c:v>
                </c:pt>
                <c:pt idx="24">
                  <c:v>105</c:v>
                </c:pt>
                <c:pt idx="25">
                  <c:v>30</c:v>
                </c:pt>
                <c:pt idx="26">
                  <c:v>103</c:v>
                </c:pt>
                <c:pt idx="27">
                  <c:v>268</c:v>
                </c:pt>
                <c:pt idx="28">
                  <c:v>226</c:v>
                </c:pt>
                <c:pt idx="29">
                  <c:v>318</c:v>
                </c:pt>
                <c:pt idx="30">
                  <c:v>318</c:v>
                </c:pt>
                <c:pt idx="31">
                  <c:v>220</c:v>
                </c:pt>
                <c:pt idx="32">
                  <c:v>161</c:v>
                </c:pt>
                <c:pt idx="33">
                  <c:v>246</c:v>
                </c:pt>
                <c:pt idx="34">
                  <c:v>98</c:v>
                </c:pt>
                <c:pt idx="35">
                  <c:v>28</c:v>
                </c:pt>
                <c:pt idx="36">
                  <c:v>182</c:v>
                </c:pt>
                <c:pt idx="37">
                  <c:v>193</c:v>
                </c:pt>
                <c:pt idx="38">
                  <c:v>272</c:v>
                </c:pt>
                <c:pt idx="39">
                  <c:v>415</c:v>
                </c:pt>
                <c:pt idx="40">
                  <c:v>56</c:v>
                </c:pt>
                <c:pt idx="41">
                  <c:v>422</c:v>
                </c:pt>
                <c:pt idx="42">
                  <c:v>99</c:v>
                </c:pt>
                <c:pt idx="43">
                  <c:v>192</c:v>
                </c:pt>
                <c:pt idx="44">
                  <c:v>280</c:v>
                </c:pt>
                <c:pt idx="45">
                  <c:v>170</c:v>
                </c:pt>
                <c:pt idx="46">
                  <c:v>175</c:v>
                </c:pt>
                <c:pt idx="47">
                  <c:v>180</c:v>
                </c:pt>
                <c:pt idx="48">
                  <c:v>211</c:v>
                </c:pt>
                <c:pt idx="49">
                  <c:v>183</c:v>
                </c:pt>
                <c:pt idx="50">
                  <c:v>277</c:v>
                </c:pt>
                <c:pt idx="51">
                  <c:v>119</c:v>
                </c:pt>
                <c:pt idx="52">
                  <c:v>61</c:v>
                </c:pt>
                <c:pt idx="53">
                  <c:v>151</c:v>
                </c:pt>
                <c:pt idx="54">
                  <c:v>321</c:v>
                </c:pt>
                <c:pt idx="55">
                  <c:v>175</c:v>
                </c:pt>
                <c:pt idx="56">
                  <c:v>180</c:v>
                </c:pt>
                <c:pt idx="57">
                  <c:v>165</c:v>
                </c:pt>
                <c:pt idx="58">
                  <c:v>257</c:v>
                </c:pt>
                <c:pt idx="59">
                  <c:v>322</c:v>
                </c:pt>
                <c:pt idx="60">
                  <c:v>246</c:v>
                </c:pt>
                <c:pt idx="61">
                  <c:v>96</c:v>
                </c:pt>
                <c:pt idx="62">
                  <c:v>282</c:v>
                </c:pt>
                <c:pt idx="63">
                  <c:v>237</c:v>
                </c:pt>
                <c:pt idx="64">
                  <c:v>290</c:v>
                </c:pt>
                <c:pt idx="65">
                  <c:v>232</c:v>
                </c:pt>
                <c:pt idx="66">
                  <c:v>63</c:v>
                </c:pt>
                <c:pt idx="67">
                  <c:v>207</c:v>
                </c:pt>
                <c:pt idx="68">
                  <c:v>423</c:v>
                </c:pt>
                <c:pt idx="69">
                  <c:v>174</c:v>
                </c:pt>
                <c:pt idx="70">
                  <c:v>50</c:v>
                </c:pt>
                <c:pt idx="71">
                  <c:v>360</c:v>
                </c:pt>
                <c:pt idx="72">
                  <c:v>163</c:v>
                </c:pt>
                <c:pt idx="73">
                  <c:v>94</c:v>
                </c:pt>
                <c:pt idx="74">
                  <c:v>280</c:v>
                </c:pt>
                <c:pt idx="75">
                  <c:v>377</c:v>
                </c:pt>
                <c:pt idx="76">
                  <c:v>120</c:v>
                </c:pt>
                <c:pt idx="77">
                  <c:v>67</c:v>
                </c:pt>
                <c:pt idx="78">
                  <c:v>301</c:v>
                </c:pt>
                <c:pt idx="79">
                  <c:v>363</c:v>
                </c:pt>
                <c:pt idx="80">
                  <c:v>151</c:v>
                </c:pt>
                <c:pt idx="81">
                  <c:v>363</c:v>
                </c:pt>
                <c:pt idx="82">
                  <c:v>182</c:v>
                </c:pt>
                <c:pt idx="83">
                  <c:v>157</c:v>
                </c:pt>
                <c:pt idx="84">
                  <c:v>120</c:v>
                </c:pt>
                <c:pt idx="85">
                  <c:v>349</c:v>
                </c:pt>
                <c:pt idx="86">
                  <c:v>455</c:v>
                </c:pt>
                <c:pt idx="87">
                  <c:v>148</c:v>
                </c:pt>
                <c:pt idx="88">
                  <c:v>148</c:v>
                </c:pt>
                <c:pt idx="89">
                  <c:v>148</c:v>
                </c:pt>
                <c:pt idx="90">
                  <c:v>168</c:v>
                </c:pt>
                <c:pt idx="91">
                  <c:v>147</c:v>
                </c:pt>
                <c:pt idx="92">
                  <c:v>134</c:v>
                </c:pt>
                <c:pt idx="93">
                  <c:v>349</c:v>
                </c:pt>
                <c:pt idx="94">
                  <c:v>363</c:v>
                </c:pt>
                <c:pt idx="95">
                  <c:v>110</c:v>
                </c:pt>
                <c:pt idx="96">
                  <c:v>350</c:v>
                </c:pt>
                <c:pt idx="97">
                  <c:v>350</c:v>
                </c:pt>
                <c:pt idx="98">
                  <c:v>95</c:v>
                </c:pt>
                <c:pt idx="99">
                  <c:v>63</c:v>
                </c:pt>
                <c:pt idx="100">
                  <c:v>149</c:v>
                </c:pt>
                <c:pt idx="101">
                  <c:v>293</c:v>
                </c:pt>
                <c:pt idx="102">
                  <c:v>349</c:v>
                </c:pt>
                <c:pt idx="103">
                  <c:v>150</c:v>
                </c:pt>
                <c:pt idx="104">
                  <c:v>223</c:v>
                </c:pt>
                <c:pt idx="105">
                  <c:v>101</c:v>
                </c:pt>
                <c:pt idx="106">
                  <c:v>133</c:v>
                </c:pt>
                <c:pt idx="107">
                  <c:v>317</c:v>
                </c:pt>
                <c:pt idx="108">
                  <c:v>90</c:v>
                </c:pt>
                <c:pt idx="109">
                  <c:v>266</c:v>
                </c:pt>
                <c:pt idx="110">
                  <c:v>153</c:v>
                </c:pt>
                <c:pt idx="111">
                  <c:v>321</c:v>
                </c:pt>
                <c:pt idx="112">
                  <c:v>217</c:v>
                </c:pt>
                <c:pt idx="113">
                  <c:v>253</c:v>
                </c:pt>
                <c:pt idx="114">
                  <c:v>143</c:v>
                </c:pt>
                <c:pt idx="115">
                  <c:v>252</c:v>
                </c:pt>
                <c:pt idx="116">
                  <c:v>205</c:v>
                </c:pt>
                <c:pt idx="117">
                  <c:v>313</c:v>
                </c:pt>
                <c:pt idx="118">
                  <c:v>127</c:v>
                </c:pt>
                <c:pt idx="119">
                  <c:v>104</c:v>
                </c:pt>
                <c:pt idx="120">
                  <c:v>199</c:v>
                </c:pt>
                <c:pt idx="121">
                  <c:v>147</c:v>
                </c:pt>
                <c:pt idx="122">
                  <c:v>202</c:v>
                </c:pt>
                <c:pt idx="123">
                  <c:v>363</c:v>
                </c:pt>
                <c:pt idx="124">
                  <c:v>77</c:v>
                </c:pt>
                <c:pt idx="125">
                  <c:v>261</c:v>
                </c:pt>
                <c:pt idx="126">
                  <c:v>349</c:v>
                </c:pt>
                <c:pt idx="127">
                  <c:v>202</c:v>
                </c:pt>
                <c:pt idx="128">
                  <c:v>112</c:v>
                </c:pt>
                <c:pt idx="129">
                  <c:v>115</c:v>
                </c:pt>
                <c:pt idx="130">
                  <c:v>115</c:v>
                </c:pt>
                <c:pt idx="131">
                  <c:v>196</c:v>
                </c:pt>
                <c:pt idx="132">
                  <c:v>202</c:v>
                </c:pt>
                <c:pt idx="133">
                  <c:v>134</c:v>
                </c:pt>
                <c:pt idx="134">
                  <c:v>56</c:v>
                </c:pt>
                <c:pt idx="135">
                  <c:v>134</c:v>
                </c:pt>
                <c:pt idx="136">
                  <c:v>362</c:v>
                </c:pt>
                <c:pt idx="137">
                  <c:v>170</c:v>
                </c:pt>
                <c:pt idx="138">
                  <c:v>487</c:v>
                </c:pt>
                <c:pt idx="139">
                  <c:v>65</c:v>
                </c:pt>
                <c:pt idx="140">
                  <c:v>202</c:v>
                </c:pt>
                <c:pt idx="141">
                  <c:v>192</c:v>
                </c:pt>
                <c:pt idx="142">
                  <c:v>65</c:v>
                </c:pt>
                <c:pt idx="143">
                  <c:v>65</c:v>
                </c:pt>
                <c:pt idx="144">
                  <c:v>202</c:v>
                </c:pt>
                <c:pt idx="145">
                  <c:v>363</c:v>
                </c:pt>
                <c:pt idx="146">
                  <c:v>392</c:v>
                </c:pt>
                <c:pt idx="147">
                  <c:v>392</c:v>
                </c:pt>
                <c:pt idx="148">
                  <c:v>104</c:v>
                </c:pt>
                <c:pt idx="149">
                  <c:v>97</c:v>
                </c:pt>
                <c:pt idx="150">
                  <c:v>37</c:v>
                </c:pt>
                <c:pt idx="151">
                  <c:v>188</c:v>
                </c:pt>
                <c:pt idx="152">
                  <c:v>226</c:v>
                </c:pt>
                <c:pt idx="153">
                  <c:v>358</c:v>
                </c:pt>
                <c:pt idx="154">
                  <c:v>161</c:v>
                </c:pt>
                <c:pt idx="155">
                  <c:v>318</c:v>
                </c:pt>
                <c:pt idx="156">
                  <c:v>526</c:v>
                </c:pt>
                <c:pt idx="157">
                  <c:v>153</c:v>
                </c:pt>
                <c:pt idx="158">
                  <c:v>122</c:v>
                </c:pt>
                <c:pt idx="159">
                  <c:v>122</c:v>
                </c:pt>
                <c:pt idx="160">
                  <c:v>115</c:v>
                </c:pt>
                <c:pt idx="161">
                  <c:v>115</c:v>
                </c:pt>
                <c:pt idx="162">
                  <c:v>116</c:v>
                </c:pt>
                <c:pt idx="163">
                  <c:v>168</c:v>
                </c:pt>
                <c:pt idx="164">
                  <c:v>85</c:v>
                </c:pt>
                <c:pt idx="165">
                  <c:v>104</c:v>
                </c:pt>
                <c:pt idx="166">
                  <c:v>133</c:v>
                </c:pt>
                <c:pt idx="167">
                  <c:v>108</c:v>
                </c:pt>
                <c:pt idx="168">
                  <c:v>91</c:v>
                </c:pt>
                <c:pt idx="169">
                  <c:v>77</c:v>
                </c:pt>
                <c:pt idx="170">
                  <c:v>75</c:v>
                </c:pt>
                <c:pt idx="171">
                  <c:v>289</c:v>
                </c:pt>
                <c:pt idx="172">
                  <c:v>105</c:v>
                </c:pt>
                <c:pt idx="173">
                  <c:v>180</c:v>
                </c:pt>
                <c:pt idx="174">
                  <c:v>163</c:v>
                </c:pt>
                <c:pt idx="175">
                  <c:v>386</c:v>
                </c:pt>
                <c:pt idx="176">
                  <c:v>65</c:v>
                </c:pt>
                <c:pt idx="177">
                  <c:v>241</c:v>
                </c:pt>
                <c:pt idx="178">
                  <c:v>268</c:v>
                </c:pt>
                <c:pt idx="179">
                  <c:v>255</c:v>
                </c:pt>
                <c:pt idx="180">
                  <c:v>36</c:v>
                </c:pt>
                <c:pt idx="181">
                  <c:v>173</c:v>
                </c:pt>
                <c:pt idx="182">
                  <c:v>106</c:v>
                </c:pt>
                <c:pt idx="183">
                  <c:v>29</c:v>
                </c:pt>
                <c:pt idx="184">
                  <c:v>110</c:v>
                </c:pt>
                <c:pt idx="185">
                  <c:v>50</c:v>
                </c:pt>
                <c:pt idx="186">
                  <c:v>112</c:v>
                </c:pt>
                <c:pt idx="187">
                  <c:v>168</c:v>
                </c:pt>
                <c:pt idx="188">
                  <c:v>106</c:v>
                </c:pt>
                <c:pt idx="189">
                  <c:v>349</c:v>
                </c:pt>
                <c:pt idx="190">
                  <c:v>349</c:v>
                </c:pt>
                <c:pt idx="191">
                  <c:v>90</c:v>
                </c:pt>
                <c:pt idx="192">
                  <c:v>168</c:v>
                </c:pt>
                <c:pt idx="193">
                  <c:v>287</c:v>
                </c:pt>
                <c:pt idx="194">
                  <c:v>108</c:v>
                </c:pt>
                <c:pt idx="195">
                  <c:v>363</c:v>
                </c:pt>
                <c:pt idx="196">
                  <c:v>112</c:v>
                </c:pt>
                <c:pt idx="197">
                  <c:v>178</c:v>
                </c:pt>
                <c:pt idx="198">
                  <c:v>172</c:v>
                </c:pt>
                <c:pt idx="199">
                  <c:v>165</c:v>
                </c:pt>
                <c:pt idx="200">
                  <c:v>63</c:v>
                </c:pt>
                <c:pt idx="201">
                  <c:v>161</c:v>
                </c:pt>
                <c:pt idx="202">
                  <c:v>202</c:v>
                </c:pt>
                <c:pt idx="203">
                  <c:v>92</c:v>
                </c:pt>
                <c:pt idx="204">
                  <c:v>202</c:v>
                </c:pt>
                <c:pt idx="205">
                  <c:v>37</c:v>
                </c:pt>
                <c:pt idx="206">
                  <c:v>24</c:v>
                </c:pt>
                <c:pt idx="207">
                  <c:v>188</c:v>
                </c:pt>
                <c:pt idx="208">
                  <c:v>120</c:v>
                </c:pt>
                <c:pt idx="209">
                  <c:v>181</c:v>
                </c:pt>
                <c:pt idx="210">
                  <c:v>49</c:v>
                </c:pt>
                <c:pt idx="211">
                  <c:v>181</c:v>
                </c:pt>
                <c:pt idx="212">
                  <c:v>137</c:v>
                </c:pt>
                <c:pt idx="213">
                  <c:v>119</c:v>
                </c:pt>
                <c:pt idx="214">
                  <c:v>147</c:v>
                </c:pt>
                <c:pt idx="215">
                  <c:v>257</c:v>
                </c:pt>
                <c:pt idx="216">
                  <c:v>62</c:v>
                </c:pt>
                <c:pt idx="217">
                  <c:v>14</c:v>
                </c:pt>
                <c:pt idx="218">
                  <c:v>87</c:v>
                </c:pt>
                <c:pt idx="219">
                  <c:v>112</c:v>
                </c:pt>
                <c:pt idx="220">
                  <c:v>19</c:v>
                </c:pt>
                <c:pt idx="221">
                  <c:v>81</c:v>
                </c:pt>
                <c:pt idx="222">
                  <c:v>50</c:v>
                </c:pt>
                <c:pt idx="223">
                  <c:v>21</c:v>
                </c:pt>
              </c:numCache>
            </c:numRef>
          </c:xVal>
          <c:yVal>
            <c:numRef>
              <c:f>'[Chart in Uncertainty Surrounding the Cone of Uncertainty 20050222a.doc]RaiioHisto'!$B$6:$B$229</c:f>
              <c:numCache>
                <c:formatCode>General</c:formatCode>
                <c:ptCount val="224"/>
                <c:pt idx="0">
                  <c:v>182</c:v>
                </c:pt>
                <c:pt idx="1">
                  <c:v>182</c:v>
                </c:pt>
                <c:pt idx="2">
                  <c:v>120</c:v>
                </c:pt>
                <c:pt idx="3">
                  <c:v>182</c:v>
                </c:pt>
                <c:pt idx="4">
                  <c:v>335</c:v>
                </c:pt>
                <c:pt idx="5">
                  <c:v>129</c:v>
                </c:pt>
                <c:pt idx="6">
                  <c:v>111</c:v>
                </c:pt>
                <c:pt idx="7">
                  <c:v>110</c:v>
                </c:pt>
                <c:pt idx="8">
                  <c:v>54</c:v>
                </c:pt>
                <c:pt idx="9">
                  <c:v>168</c:v>
                </c:pt>
                <c:pt idx="10">
                  <c:v>330</c:v>
                </c:pt>
                <c:pt idx="11">
                  <c:v>161</c:v>
                </c:pt>
                <c:pt idx="12">
                  <c:v>292</c:v>
                </c:pt>
                <c:pt idx="13">
                  <c:v>151</c:v>
                </c:pt>
                <c:pt idx="14">
                  <c:v>124</c:v>
                </c:pt>
                <c:pt idx="15">
                  <c:v>125</c:v>
                </c:pt>
                <c:pt idx="16">
                  <c:v>136</c:v>
                </c:pt>
                <c:pt idx="17">
                  <c:v>231</c:v>
                </c:pt>
                <c:pt idx="18">
                  <c:v>144</c:v>
                </c:pt>
                <c:pt idx="19">
                  <c:v>182</c:v>
                </c:pt>
                <c:pt idx="20">
                  <c:v>168</c:v>
                </c:pt>
                <c:pt idx="21">
                  <c:v>130</c:v>
                </c:pt>
                <c:pt idx="22">
                  <c:v>168</c:v>
                </c:pt>
                <c:pt idx="23">
                  <c:v>525</c:v>
                </c:pt>
                <c:pt idx="24">
                  <c:v>112</c:v>
                </c:pt>
                <c:pt idx="25">
                  <c:v>32</c:v>
                </c:pt>
                <c:pt idx="26">
                  <c:v>110</c:v>
                </c:pt>
                <c:pt idx="27">
                  <c:v>287</c:v>
                </c:pt>
                <c:pt idx="28">
                  <c:v>245</c:v>
                </c:pt>
                <c:pt idx="29">
                  <c:v>348</c:v>
                </c:pt>
                <c:pt idx="30">
                  <c:v>348</c:v>
                </c:pt>
                <c:pt idx="31">
                  <c:v>243</c:v>
                </c:pt>
                <c:pt idx="32">
                  <c:v>178</c:v>
                </c:pt>
                <c:pt idx="33">
                  <c:v>276</c:v>
                </c:pt>
                <c:pt idx="34">
                  <c:v>112</c:v>
                </c:pt>
                <c:pt idx="35">
                  <c:v>32</c:v>
                </c:pt>
                <c:pt idx="36">
                  <c:v>211</c:v>
                </c:pt>
                <c:pt idx="37">
                  <c:v>224</c:v>
                </c:pt>
                <c:pt idx="38">
                  <c:v>317</c:v>
                </c:pt>
                <c:pt idx="39">
                  <c:v>487</c:v>
                </c:pt>
                <c:pt idx="40">
                  <c:v>66</c:v>
                </c:pt>
                <c:pt idx="41">
                  <c:v>498</c:v>
                </c:pt>
                <c:pt idx="42">
                  <c:v>117</c:v>
                </c:pt>
                <c:pt idx="43">
                  <c:v>227</c:v>
                </c:pt>
                <c:pt idx="44">
                  <c:v>332</c:v>
                </c:pt>
                <c:pt idx="45">
                  <c:v>203</c:v>
                </c:pt>
                <c:pt idx="46">
                  <c:v>209</c:v>
                </c:pt>
                <c:pt idx="47">
                  <c:v>217</c:v>
                </c:pt>
                <c:pt idx="48">
                  <c:v>255</c:v>
                </c:pt>
                <c:pt idx="49">
                  <c:v>222</c:v>
                </c:pt>
                <c:pt idx="50">
                  <c:v>341</c:v>
                </c:pt>
                <c:pt idx="51">
                  <c:v>147</c:v>
                </c:pt>
                <c:pt idx="52">
                  <c:v>76</c:v>
                </c:pt>
                <c:pt idx="53">
                  <c:v>189</c:v>
                </c:pt>
                <c:pt idx="54">
                  <c:v>406</c:v>
                </c:pt>
                <c:pt idx="55">
                  <c:v>224</c:v>
                </c:pt>
                <c:pt idx="56">
                  <c:v>231</c:v>
                </c:pt>
                <c:pt idx="57">
                  <c:v>212</c:v>
                </c:pt>
                <c:pt idx="58">
                  <c:v>333</c:v>
                </c:pt>
                <c:pt idx="59">
                  <c:v>419</c:v>
                </c:pt>
                <c:pt idx="60">
                  <c:v>322</c:v>
                </c:pt>
                <c:pt idx="61">
                  <c:v>126</c:v>
                </c:pt>
                <c:pt idx="62">
                  <c:v>371</c:v>
                </c:pt>
                <c:pt idx="63">
                  <c:v>312</c:v>
                </c:pt>
                <c:pt idx="64">
                  <c:v>382</c:v>
                </c:pt>
                <c:pt idx="65">
                  <c:v>308</c:v>
                </c:pt>
                <c:pt idx="66">
                  <c:v>84</c:v>
                </c:pt>
                <c:pt idx="67">
                  <c:v>280</c:v>
                </c:pt>
                <c:pt idx="68">
                  <c:v>574</c:v>
                </c:pt>
                <c:pt idx="69">
                  <c:v>237</c:v>
                </c:pt>
                <c:pt idx="70">
                  <c:v>70</c:v>
                </c:pt>
                <c:pt idx="71">
                  <c:v>504</c:v>
                </c:pt>
                <c:pt idx="72">
                  <c:v>229</c:v>
                </c:pt>
                <c:pt idx="73">
                  <c:v>133</c:v>
                </c:pt>
                <c:pt idx="74">
                  <c:v>405</c:v>
                </c:pt>
                <c:pt idx="75">
                  <c:v>547</c:v>
                </c:pt>
                <c:pt idx="76">
                  <c:v>175</c:v>
                </c:pt>
                <c:pt idx="77">
                  <c:v>98</c:v>
                </c:pt>
                <c:pt idx="78">
                  <c:v>441</c:v>
                </c:pt>
                <c:pt idx="79">
                  <c:v>535</c:v>
                </c:pt>
                <c:pt idx="80">
                  <c:v>223</c:v>
                </c:pt>
                <c:pt idx="81">
                  <c:v>544</c:v>
                </c:pt>
                <c:pt idx="82">
                  <c:v>273</c:v>
                </c:pt>
                <c:pt idx="83">
                  <c:v>238</c:v>
                </c:pt>
                <c:pt idx="84">
                  <c:v>182</c:v>
                </c:pt>
                <c:pt idx="85">
                  <c:v>533</c:v>
                </c:pt>
                <c:pt idx="86">
                  <c:v>700</c:v>
                </c:pt>
                <c:pt idx="87">
                  <c:v>228</c:v>
                </c:pt>
                <c:pt idx="88">
                  <c:v>228</c:v>
                </c:pt>
                <c:pt idx="89">
                  <c:v>228</c:v>
                </c:pt>
                <c:pt idx="90">
                  <c:v>260</c:v>
                </c:pt>
                <c:pt idx="91">
                  <c:v>230</c:v>
                </c:pt>
                <c:pt idx="92">
                  <c:v>210</c:v>
                </c:pt>
                <c:pt idx="93">
                  <c:v>550</c:v>
                </c:pt>
                <c:pt idx="94">
                  <c:v>574</c:v>
                </c:pt>
                <c:pt idx="95">
                  <c:v>176</c:v>
                </c:pt>
                <c:pt idx="96">
                  <c:v>560</c:v>
                </c:pt>
                <c:pt idx="97">
                  <c:v>560</c:v>
                </c:pt>
                <c:pt idx="98">
                  <c:v>153</c:v>
                </c:pt>
                <c:pt idx="99">
                  <c:v>102</c:v>
                </c:pt>
                <c:pt idx="100">
                  <c:v>242</c:v>
                </c:pt>
                <c:pt idx="101">
                  <c:v>476</c:v>
                </c:pt>
                <c:pt idx="102">
                  <c:v>567</c:v>
                </c:pt>
                <c:pt idx="103">
                  <c:v>244</c:v>
                </c:pt>
                <c:pt idx="104">
                  <c:v>366</c:v>
                </c:pt>
                <c:pt idx="105">
                  <c:v>166</c:v>
                </c:pt>
                <c:pt idx="106">
                  <c:v>221</c:v>
                </c:pt>
                <c:pt idx="107">
                  <c:v>529</c:v>
                </c:pt>
                <c:pt idx="108">
                  <c:v>151</c:v>
                </c:pt>
                <c:pt idx="109">
                  <c:v>450</c:v>
                </c:pt>
                <c:pt idx="110">
                  <c:v>260</c:v>
                </c:pt>
                <c:pt idx="111">
                  <c:v>546</c:v>
                </c:pt>
                <c:pt idx="112">
                  <c:v>371</c:v>
                </c:pt>
                <c:pt idx="113">
                  <c:v>435</c:v>
                </c:pt>
                <c:pt idx="114">
                  <c:v>246</c:v>
                </c:pt>
                <c:pt idx="115">
                  <c:v>434</c:v>
                </c:pt>
                <c:pt idx="116">
                  <c:v>356</c:v>
                </c:pt>
                <c:pt idx="117">
                  <c:v>545</c:v>
                </c:pt>
                <c:pt idx="118">
                  <c:v>222</c:v>
                </c:pt>
                <c:pt idx="119">
                  <c:v>182</c:v>
                </c:pt>
                <c:pt idx="120">
                  <c:v>349</c:v>
                </c:pt>
                <c:pt idx="121">
                  <c:v>259</c:v>
                </c:pt>
                <c:pt idx="122">
                  <c:v>357</c:v>
                </c:pt>
                <c:pt idx="123">
                  <c:v>644</c:v>
                </c:pt>
                <c:pt idx="124">
                  <c:v>137</c:v>
                </c:pt>
                <c:pt idx="125">
                  <c:v>465</c:v>
                </c:pt>
                <c:pt idx="126">
                  <c:v>624</c:v>
                </c:pt>
                <c:pt idx="127">
                  <c:v>364</c:v>
                </c:pt>
                <c:pt idx="128">
                  <c:v>202</c:v>
                </c:pt>
                <c:pt idx="129">
                  <c:v>208</c:v>
                </c:pt>
                <c:pt idx="130">
                  <c:v>208</c:v>
                </c:pt>
                <c:pt idx="131">
                  <c:v>356</c:v>
                </c:pt>
                <c:pt idx="132">
                  <c:v>374</c:v>
                </c:pt>
                <c:pt idx="133">
                  <c:v>249</c:v>
                </c:pt>
                <c:pt idx="134">
                  <c:v>105</c:v>
                </c:pt>
                <c:pt idx="135">
                  <c:v>257</c:v>
                </c:pt>
                <c:pt idx="136">
                  <c:v>699</c:v>
                </c:pt>
                <c:pt idx="137">
                  <c:v>329</c:v>
                </c:pt>
                <c:pt idx="138">
                  <c:v>944</c:v>
                </c:pt>
                <c:pt idx="139">
                  <c:v>126</c:v>
                </c:pt>
                <c:pt idx="140">
                  <c:v>392</c:v>
                </c:pt>
                <c:pt idx="141">
                  <c:v>377</c:v>
                </c:pt>
                <c:pt idx="142">
                  <c:v>130</c:v>
                </c:pt>
                <c:pt idx="143">
                  <c:v>130</c:v>
                </c:pt>
                <c:pt idx="144">
                  <c:v>405</c:v>
                </c:pt>
                <c:pt idx="145">
                  <c:v>728</c:v>
                </c:pt>
                <c:pt idx="146">
                  <c:v>788</c:v>
                </c:pt>
                <c:pt idx="147">
                  <c:v>788</c:v>
                </c:pt>
                <c:pt idx="148">
                  <c:v>213</c:v>
                </c:pt>
                <c:pt idx="149">
                  <c:v>199</c:v>
                </c:pt>
                <c:pt idx="150">
                  <c:v>76</c:v>
                </c:pt>
                <c:pt idx="151">
                  <c:v>388</c:v>
                </c:pt>
                <c:pt idx="152">
                  <c:v>470</c:v>
                </c:pt>
                <c:pt idx="153">
                  <c:v>753</c:v>
                </c:pt>
                <c:pt idx="154">
                  <c:v>342</c:v>
                </c:pt>
                <c:pt idx="155">
                  <c:v>683</c:v>
                </c:pt>
                <c:pt idx="156">
                  <c:v>1132</c:v>
                </c:pt>
                <c:pt idx="157">
                  <c:v>336</c:v>
                </c:pt>
                <c:pt idx="158">
                  <c:v>271</c:v>
                </c:pt>
                <c:pt idx="159">
                  <c:v>279</c:v>
                </c:pt>
                <c:pt idx="160">
                  <c:v>263</c:v>
                </c:pt>
                <c:pt idx="161">
                  <c:v>263</c:v>
                </c:pt>
                <c:pt idx="162">
                  <c:v>269</c:v>
                </c:pt>
                <c:pt idx="163">
                  <c:v>394</c:v>
                </c:pt>
                <c:pt idx="164">
                  <c:v>200</c:v>
                </c:pt>
                <c:pt idx="165">
                  <c:v>245</c:v>
                </c:pt>
                <c:pt idx="166">
                  <c:v>314</c:v>
                </c:pt>
                <c:pt idx="167">
                  <c:v>257</c:v>
                </c:pt>
                <c:pt idx="168">
                  <c:v>217</c:v>
                </c:pt>
                <c:pt idx="169">
                  <c:v>185</c:v>
                </c:pt>
                <c:pt idx="170">
                  <c:v>181</c:v>
                </c:pt>
                <c:pt idx="171">
                  <c:v>700</c:v>
                </c:pt>
                <c:pt idx="172">
                  <c:v>255</c:v>
                </c:pt>
                <c:pt idx="173">
                  <c:v>441</c:v>
                </c:pt>
                <c:pt idx="174">
                  <c:v>406</c:v>
                </c:pt>
                <c:pt idx="175">
                  <c:v>962</c:v>
                </c:pt>
                <c:pt idx="176">
                  <c:v>163</c:v>
                </c:pt>
                <c:pt idx="177">
                  <c:v>606</c:v>
                </c:pt>
                <c:pt idx="178">
                  <c:v>679</c:v>
                </c:pt>
                <c:pt idx="179">
                  <c:v>651</c:v>
                </c:pt>
                <c:pt idx="180">
                  <c:v>92</c:v>
                </c:pt>
                <c:pt idx="181">
                  <c:v>444</c:v>
                </c:pt>
                <c:pt idx="182">
                  <c:v>273</c:v>
                </c:pt>
                <c:pt idx="183">
                  <c:v>75</c:v>
                </c:pt>
                <c:pt idx="184">
                  <c:v>285</c:v>
                </c:pt>
                <c:pt idx="185">
                  <c:v>130</c:v>
                </c:pt>
                <c:pt idx="186">
                  <c:v>293</c:v>
                </c:pt>
                <c:pt idx="187">
                  <c:v>441</c:v>
                </c:pt>
                <c:pt idx="188">
                  <c:v>280</c:v>
                </c:pt>
                <c:pt idx="189">
                  <c:v>924</c:v>
                </c:pt>
                <c:pt idx="190">
                  <c:v>928</c:v>
                </c:pt>
                <c:pt idx="191">
                  <c:v>264</c:v>
                </c:pt>
                <c:pt idx="192">
                  <c:v>495</c:v>
                </c:pt>
                <c:pt idx="193">
                  <c:v>850</c:v>
                </c:pt>
                <c:pt idx="194">
                  <c:v>322</c:v>
                </c:pt>
                <c:pt idx="195">
                  <c:v>1093</c:v>
                </c:pt>
                <c:pt idx="196">
                  <c:v>340</c:v>
                </c:pt>
                <c:pt idx="197">
                  <c:v>543</c:v>
                </c:pt>
                <c:pt idx="198">
                  <c:v>567</c:v>
                </c:pt>
                <c:pt idx="199">
                  <c:v>546</c:v>
                </c:pt>
                <c:pt idx="200">
                  <c:v>209</c:v>
                </c:pt>
                <c:pt idx="201">
                  <c:v>539</c:v>
                </c:pt>
                <c:pt idx="202">
                  <c:v>679</c:v>
                </c:pt>
                <c:pt idx="203">
                  <c:v>315</c:v>
                </c:pt>
                <c:pt idx="204">
                  <c:v>693</c:v>
                </c:pt>
                <c:pt idx="205">
                  <c:v>128</c:v>
                </c:pt>
                <c:pt idx="206">
                  <c:v>85</c:v>
                </c:pt>
                <c:pt idx="207">
                  <c:v>689</c:v>
                </c:pt>
                <c:pt idx="208">
                  <c:v>441</c:v>
                </c:pt>
                <c:pt idx="209">
                  <c:v>667</c:v>
                </c:pt>
                <c:pt idx="210">
                  <c:v>182</c:v>
                </c:pt>
                <c:pt idx="211">
                  <c:v>686</c:v>
                </c:pt>
                <c:pt idx="212">
                  <c:v>532</c:v>
                </c:pt>
                <c:pt idx="213">
                  <c:v>495</c:v>
                </c:pt>
                <c:pt idx="214">
                  <c:v>633</c:v>
                </c:pt>
                <c:pt idx="215">
                  <c:v>1153</c:v>
                </c:pt>
                <c:pt idx="216">
                  <c:v>286</c:v>
                </c:pt>
                <c:pt idx="217">
                  <c:v>68</c:v>
                </c:pt>
                <c:pt idx="218">
                  <c:v>452</c:v>
                </c:pt>
                <c:pt idx="219">
                  <c:v>688</c:v>
                </c:pt>
                <c:pt idx="220">
                  <c:v>117</c:v>
                </c:pt>
                <c:pt idx="221">
                  <c:v>507</c:v>
                </c:pt>
                <c:pt idx="222">
                  <c:v>315</c:v>
                </c:pt>
                <c:pt idx="223">
                  <c:v>142</c:v>
                </c:pt>
              </c:numCache>
            </c:numRef>
          </c:yVal>
          <c:smooth val="0"/>
        </c:ser>
        <c:ser>
          <c:idx val="2"/>
          <c:order val="2"/>
          <c:tx>
            <c:v>DeMarco</c:v>
          </c:tx>
          <c:spPr>
            <a:ln w="28575">
              <a:noFill/>
            </a:ln>
          </c:spPr>
          <c:marker>
            <c:symbol val="triangle"/>
            <c:size val="5"/>
            <c:spPr>
              <a:solidFill>
                <a:srgbClr val="FF0000"/>
              </a:solidFill>
              <a:ln>
                <a:solidFill>
                  <a:srgbClr val="FF0000"/>
                </a:solidFill>
                <a:prstDash val="solid"/>
              </a:ln>
            </c:spPr>
          </c:marker>
          <c:xVal>
            <c:numRef>
              <c:f>'[Chart in Uncertainty Surrounding the Cone of Uncertainty 20050222a.doc]Demarco Data'!$A$5:$A$24</c:f>
              <c:numCache>
                <c:formatCode>General</c:formatCode>
                <c:ptCount val="20"/>
                <c:pt idx="0">
                  <c:v>370.7</c:v>
                </c:pt>
                <c:pt idx="1">
                  <c:v>751.3</c:v>
                </c:pt>
                <c:pt idx="2">
                  <c:v>354.2</c:v>
                </c:pt>
                <c:pt idx="3">
                  <c:v>866.8</c:v>
                </c:pt>
                <c:pt idx="4">
                  <c:v>240.9</c:v>
                </c:pt>
                <c:pt idx="5">
                  <c:v>130.9</c:v>
                </c:pt>
                <c:pt idx="6">
                  <c:v>177.1</c:v>
                </c:pt>
                <c:pt idx="7">
                  <c:v>271.7</c:v>
                </c:pt>
                <c:pt idx="8">
                  <c:v>458.7</c:v>
                </c:pt>
                <c:pt idx="9">
                  <c:v>279.39999999999969</c:v>
                </c:pt>
                <c:pt idx="10">
                  <c:v>300.3</c:v>
                </c:pt>
                <c:pt idx="11">
                  <c:v>357.5</c:v>
                </c:pt>
                <c:pt idx="12">
                  <c:v>396</c:v>
                </c:pt>
                <c:pt idx="13">
                  <c:v>356.4</c:v>
                </c:pt>
                <c:pt idx="14">
                  <c:v>206.8</c:v>
                </c:pt>
                <c:pt idx="15">
                  <c:v>159.5</c:v>
                </c:pt>
                <c:pt idx="16">
                  <c:v>114.4</c:v>
                </c:pt>
                <c:pt idx="17">
                  <c:v>81.400000000000006</c:v>
                </c:pt>
                <c:pt idx="18">
                  <c:v>202.4</c:v>
                </c:pt>
                <c:pt idx="19">
                  <c:v>37.4</c:v>
                </c:pt>
              </c:numCache>
            </c:numRef>
          </c:xVal>
          <c:yVal>
            <c:numRef>
              <c:f>'[Chart in Uncertainty Surrounding the Cone of Uncertainty 20050222a.doc]Demarco Data'!$B$5:$B$24</c:f>
              <c:numCache>
                <c:formatCode>General</c:formatCode>
                <c:ptCount val="20"/>
                <c:pt idx="0">
                  <c:v>231</c:v>
                </c:pt>
                <c:pt idx="1">
                  <c:v>477</c:v>
                </c:pt>
                <c:pt idx="2">
                  <c:v>269</c:v>
                </c:pt>
                <c:pt idx="3">
                  <c:v>750</c:v>
                </c:pt>
                <c:pt idx="4">
                  <c:v>249</c:v>
                </c:pt>
                <c:pt idx="5">
                  <c:v>147</c:v>
                </c:pt>
                <c:pt idx="6">
                  <c:v>204</c:v>
                </c:pt>
                <c:pt idx="7">
                  <c:v>395</c:v>
                </c:pt>
                <c:pt idx="8">
                  <c:v>837</c:v>
                </c:pt>
                <c:pt idx="9">
                  <c:v>529</c:v>
                </c:pt>
                <c:pt idx="10">
                  <c:v>584</c:v>
                </c:pt>
                <c:pt idx="11">
                  <c:v>729</c:v>
                </c:pt>
                <c:pt idx="12">
                  <c:v>824</c:v>
                </c:pt>
                <c:pt idx="13">
                  <c:v>946</c:v>
                </c:pt>
                <c:pt idx="14">
                  <c:v>575</c:v>
                </c:pt>
                <c:pt idx="15">
                  <c:v>457</c:v>
                </c:pt>
                <c:pt idx="16">
                  <c:v>353</c:v>
                </c:pt>
                <c:pt idx="17">
                  <c:v>277</c:v>
                </c:pt>
                <c:pt idx="18">
                  <c:v>786</c:v>
                </c:pt>
                <c:pt idx="19">
                  <c:v>184</c:v>
                </c:pt>
              </c:numCache>
            </c:numRef>
          </c:yVal>
          <c:smooth val="0"/>
        </c:ser>
        <c:dLbls>
          <c:showLegendKey val="0"/>
          <c:showVal val="0"/>
          <c:showCatName val="0"/>
          <c:showSerName val="0"/>
          <c:showPercent val="0"/>
          <c:showBubbleSize val="0"/>
        </c:dLbls>
        <c:axId val="276507736"/>
        <c:axId val="276508128"/>
      </c:scatterChart>
      <c:valAx>
        <c:axId val="276507736"/>
        <c:scaling>
          <c:orientation val="minMax"/>
          <c:max val="1200"/>
        </c:scaling>
        <c:delete val="0"/>
        <c:axPos val="b"/>
        <c:title>
          <c:tx>
            <c:rich>
              <a:bodyPr/>
              <a:lstStyle/>
              <a:p>
                <a:pPr>
                  <a:defRPr sz="1050" b="1" i="0" u="none" strike="noStrike" baseline="0">
                    <a:solidFill>
                      <a:srgbClr val="000000"/>
                    </a:solidFill>
                    <a:latin typeface="Arial"/>
                    <a:ea typeface="Arial"/>
                    <a:cs typeface="Arial"/>
                  </a:defRPr>
                </a:pPr>
                <a:r>
                  <a:rPr lang="en-US"/>
                  <a:t>Initial Estimate</a:t>
                </a:r>
              </a:p>
            </c:rich>
          </c:tx>
          <c:layout>
            <c:manualLayout>
              <c:xMode val="edge"/>
              <c:yMode val="edge"/>
              <c:x val="0.44617092119866902"/>
              <c:y val="0.96084828711256198"/>
            </c:manualLayout>
          </c:layout>
          <c:overlay val="0"/>
          <c:spPr>
            <a:noFill/>
            <a:ln w="25400">
              <a:noFill/>
            </a:ln>
          </c:spPr>
        </c:title>
        <c:numFmt formatCode="General" sourceLinked="1"/>
        <c:majorTickMark val="out"/>
        <c:minorTickMark val="none"/>
        <c:tickLblPos val="none"/>
        <c:spPr>
          <a:ln w="3175">
            <a:solidFill>
              <a:srgbClr val="000000"/>
            </a:solidFill>
            <a:prstDash val="solid"/>
          </a:ln>
        </c:spPr>
        <c:crossAx val="276508128"/>
        <c:crosses val="autoZero"/>
        <c:crossBetween val="midCat"/>
      </c:valAx>
      <c:valAx>
        <c:axId val="276508128"/>
        <c:scaling>
          <c:orientation val="minMax"/>
          <c:max val="1200"/>
        </c:scaling>
        <c:delete val="0"/>
        <c:axPos val="l"/>
        <c:title>
          <c:tx>
            <c:rich>
              <a:bodyPr/>
              <a:lstStyle/>
              <a:p>
                <a:pPr>
                  <a:defRPr sz="1175" b="1" i="0" u="none" strike="noStrike" baseline="0">
                    <a:solidFill>
                      <a:srgbClr val="000000"/>
                    </a:solidFill>
                    <a:latin typeface="Arial"/>
                    <a:ea typeface="Arial"/>
                    <a:cs typeface="Arial"/>
                  </a:defRPr>
                </a:pPr>
                <a:r>
                  <a:rPr lang="en-US"/>
                  <a:t>Actual</a:t>
                </a:r>
              </a:p>
            </c:rich>
          </c:tx>
          <c:layout>
            <c:manualLayout>
              <c:xMode val="edge"/>
              <c:yMode val="edge"/>
              <c:x val="0"/>
              <c:y val="0.482871125611746"/>
            </c:manualLayout>
          </c:layout>
          <c:overlay val="0"/>
          <c:spPr>
            <a:noFill/>
            <a:ln w="25400">
              <a:noFill/>
            </a:ln>
          </c:spPr>
        </c:title>
        <c:numFmt formatCode="General" sourceLinked="1"/>
        <c:majorTickMark val="out"/>
        <c:minorTickMark val="none"/>
        <c:tickLblPos val="none"/>
        <c:spPr>
          <a:ln w="3175">
            <a:solidFill>
              <a:srgbClr val="000000"/>
            </a:solidFill>
            <a:prstDash val="solid"/>
          </a:ln>
        </c:spPr>
        <c:crossAx val="276507736"/>
        <c:crosses val="autoZero"/>
        <c:crossBetween val="midCat"/>
      </c:valAx>
      <c:spPr>
        <a:solidFill>
          <a:srgbClr val="FFFFFF"/>
        </a:solidFill>
        <a:ln w="12700">
          <a:solidFill>
            <a:srgbClr val="000000"/>
          </a:solidFill>
          <a:prstDash val="solid"/>
        </a:ln>
      </c:spPr>
    </c:plotArea>
    <c:legend>
      <c:legendPos val="r"/>
      <c:layout>
        <c:manualLayout>
          <c:xMode val="edge"/>
          <c:yMode val="edge"/>
          <c:x val="0.59822419533851301"/>
          <c:y val="0.771615008156608"/>
          <c:w val="0.106548279689234"/>
          <c:h val="0.104404567699837"/>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Best</c:v>
                </c:pt>
              </c:strCache>
            </c:strRef>
          </c:tx>
          <c:spPr>
            <a:solidFill>
              <a:schemeClr val="accent1"/>
            </a:solidFill>
            <a:ln>
              <a:noFill/>
            </a:ln>
            <a:effectLst/>
          </c:spPr>
          <c:invertIfNegative val="0"/>
          <c:cat>
            <c:strRef>
              <c:f>Sheet1!$A$2:$A$4</c:f>
              <c:strCache>
                <c:ptCount val="3"/>
                <c:pt idx="0">
                  <c:v>Estimate</c:v>
                </c:pt>
                <c:pt idx="1">
                  <c:v>Ratio of Actual to Estimate</c:v>
                </c:pt>
                <c:pt idx="2">
                  <c:v>Actual</c:v>
                </c:pt>
              </c:strCache>
            </c:strRef>
          </c:cat>
          <c:val>
            <c:numRef>
              <c:f>Sheet1!$B$2:$B$4</c:f>
              <c:numCache>
                <c:formatCode>General</c:formatCode>
                <c:ptCount val="3"/>
                <c:pt idx="0">
                  <c:v>1</c:v>
                </c:pt>
                <c:pt idx="1">
                  <c:v>0.7</c:v>
                </c:pt>
                <c:pt idx="2">
                  <c:v>1</c:v>
                </c:pt>
              </c:numCache>
            </c:numRef>
          </c:val>
        </c:ser>
        <c:ser>
          <c:idx val="1"/>
          <c:order val="1"/>
          <c:tx>
            <c:strRef>
              <c:f>Sheet1!$C$1</c:f>
              <c:strCache>
                <c:ptCount val="1"/>
                <c:pt idx="0">
                  <c:v>Worst</c:v>
                </c:pt>
              </c:strCache>
            </c:strRef>
          </c:tx>
          <c:spPr>
            <a:solidFill>
              <a:schemeClr val="accent2"/>
            </a:solidFill>
            <a:ln>
              <a:noFill/>
            </a:ln>
            <a:effectLst/>
          </c:spPr>
          <c:invertIfNegative val="0"/>
          <c:cat>
            <c:strRef>
              <c:f>Sheet1!$A$2:$A$4</c:f>
              <c:strCache>
                <c:ptCount val="3"/>
                <c:pt idx="0">
                  <c:v>Estimate</c:v>
                </c:pt>
                <c:pt idx="1">
                  <c:v>Ratio of Actual to Estimate</c:v>
                </c:pt>
                <c:pt idx="2">
                  <c:v>Actual</c:v>
                </c:pt>
              </c:strCache>
            </c:strRef>
          </c:cat>
          <c:val>
            <c:numRef>
              <c:f>Sheet1!$C$2:$C$4</c:f>
              <c:numCache>
                <c:formatCode>General</c:formatCode>
                <c:ptCount val="3"/>
                <c:pt idx="0">
                  <c:v>8</c:v>
                </c:pt>
                <c:pt idx="1">
                  <c:v>2.9</c:v>
                </c:pt>
                <c:pt idx="2">
                  <c:v>18</c:v>
                </c:pt>
              </c:numCache>
            </c:numRef>
          </c:val>
        </c:ser>
        <c:dLbls>
          <c:showLegendKey val="0"/>
          <c:showVal val="0"/>
          <c:showCatName val="0"/>
          <c:showSerName val="0"/>
          <c:showPercent val="0"/>
          <c:showBubbleSize val="0"/>
        </c:dLbls>
        <c:gapWidth val="219"/>
        <c:overlap val="-27"/>
        <c:axId val="379615200"/>
        <c:axId val="379620296"/>
      </c:barChart>
      <c:catAx>
        <c:axId val="37961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9620296"/>
        <c:crosses val="autoZero"/>
        <c:auto val="1"/>
        <c:lblAlgn val="ctr"/>
        <c:lblOffset val="100"/>
        <c:noMultiLvlLbl val="0"/>
      </c:catAx>
      <c:valAx>
        <c:axId val="379620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9615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a:t>Cone of Uncertainty from Boehm</a:t>
            </a:r>
          </a:p>
        </c:rich>
      </c:tx>
      <c:layout>
        <c:manualLayout>
          <c:xMode val="edge"/>
          <c:yMode val="edge"/>
          <c:x val="0.26082130965593803"/>
          <c:y val="1.9575856443719501E-2"/>
        </c:manualLayout>
      </c:layout>
      <c:overlay val="0"/>
      <c:spPr>
        <a:noFill/>
        <a:ln w="25400">
          <a:noFill/>
        </a:ln>
      </c:spPr>
    </c:title>
    <c:autoTitleDeleted val="0"/>
    <c:plotArea>
      <c:layout>
        <c:manualLayout>
          <c:layoutTarget val="inner"/>
          <c:xMode val="edge"/>
          <c:yMode val="edge"/>
          <c:x val="9.87791342952275E-2"/>
          <c:y val="0.102773246329527"/>
          <c:w val="0.89123196448390696"/>
          <c:h val="0.771615008156608"/>
        </c:manualLayout>
      </c:layout>
      <c:lineChart>
        <c:grouping val="standard"/>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cat>
            <c:strRef>
              <c:f>'H:\todd\Networks\Adaptive Process\LGC Portfolio Estimation\[BoehmCone.xls]Sheet1'!$A$13:$A$18</c:f>
              <c:strCache>
                <c:ptCount val="6"/>
                <c:pt idx="0">
                  <c:v>Feasibility</c:v>
                </c:pt>
                <c:pt idx="1">
                  <c:v>Concept of Operation</c:v>
                </c:pt>
                <c:pt idx="2">
                  <c:v>Requirements Spec</c:v>
                </c:pt>
                <c:pt idx="3">
                  <c:v>Product Design Spec</c:v>
                </c:pt>
                <c:pt idx="4">
                  <c:v>Detail Design Spec</c:v>
                </c:pt>
                <c:pt idx="5">
                  <c:v>Accepted Software</c:v>
                </c:pt>
              </c:strCache>
            </c:strRef>
          </c:cat>
          <c:val>
            <c:numRef>
              <c:f>'H:\todd\Networks\Adaptive Process\LGC Portfolio Estimation\[BoehmCone.xls]Sheet1'!$B$13:$B$18</c:f>
              <c:numCache>
                <c:formatCode>General</c:formatCode>
                <c:ptCount val="6"/>
                <c:pt idx="0">
                  <c:v>-0.60205999132796195</c:v>
                </c:pt>
                <c:pt idx="1">
                  <c:v>-0.30102999566398198</c:v>
                </c:pt>
                <c:pt idx="2">
                  <c:v>-0.17609125905568099</c:v>
                </c:pt>
                <c:pt idx="3">
                  <c:v>-9.6910013008056406E-2</c:v>
                </c:pt>
                <c:pt idx="4">
                  <c:v>-4.1392685158225299E-2</c:v>
                </c:pt>
                <c:pt idx="5">
                  <c:v>0</c:v>
                </c:pt>
              </c:numCache>
            </c:numRef>
          </c:val>
          <c:smooth val="0"/>
        </c:ser>
        <c:ser>
          <c:idx val="1"/>
          <c:order val="1"/>
          <c:spPr>
            <a:ln w="12700">
              <a:solidFill>
                <a:srgbClr val="FF00FF"/>
              </a:solidFill>
              <a:prstDash val="solid"/>
            </a:ln>
          </c:spPr>
          <c:marker>
            <c:symbol val="square"/>
            <c:size val="5"/>
            <c:spPr>
              <a:solidFill>
                <a:srgbClr val="FF00FF"/>
              </a:solidFill>
              <a:ln>
                <a:solidFill>
                  <a:srgbClr val="FF00FF"/>
                </a:solidFill>
                <a:prstDash val="solid"/>
              </a:ln>
            </c:spPr>
          </c:marker>
          <c:cat>
            <c:strRef>
              <c:f>'H:\todd\Networks\Adaptive Process\LGC Portfolio Estimation\[BoehmCone.xls]Sheet1'!$A$13:$A$18</c:f>
              <c:strCache>
                <c:ptCount val="6"/>
                <c:pt idx="0">
                  <c:v>Feasibility</c:v>
                </c:pt>
                <c:pt idx="1">
                  <c:v>Concept of Operation</c:v>
                </c:pt>
                <c:pt idx="2">
                  <c:v>Requirements Spec</c:v>
                </c:pt>
                <c:pt idx="3">
                  <c:v>Product Design Spec</c:v>
                </c:pt>
                <c:pt idx="4">
                  <c:v>Detail Design Spec</c:v>
                </c:pt>
                <c:pt idx="5">
                  <c:v>Accepted Software</c:v>
                </c:pt>
              </c:strCache>
            </c:strRef>
          </c:cat>
          <c:val>
            <c:numRef>
              <c:f>'H:\todd\Networks\Adaptive Process\LGC Portfolio Estimation\[BoehmCone.xls]Sheet1'!$C$13:$C$18</c:f>
              <c:numCache>
                <c:formatCode>General</c:formatCode>
                <c:ptCount val="6"/>
                <c:pt idx="0">
                  <c:v>0.60205999132796195</c:v>
                </c:pt>
                <c:pt idx="1">
                  <c:v>0.30102999566398198</c:v>
                </c:pt>
                <c:pt idx="2">
                  <c:v>0.17609125905568099</c:v>
                </c:pt>
                <c:pt idx="3">
                  <c:v>9.6910013008056406E-2</c:v>
                </c:pt>
                <c:pt idx="4">
                  <c:v>4.1392685158225299E-2</c:v>
                </c:pt>
                <c:pt idx="5">
                  <c:v>0</c:v>
                </c:pt>
              </c:numCache>
            </c:numRef>
          </c:val>
          <c:smooth val="0"/>
        </c:ser>
        <c:dLbls>
          <c:showLegendKey val="0"/>
          <c:showVal val="0"/>
          <c:showCatName val="0"/>
          <c:showSerName val="0"/>
          <c:showPercent val="0"/>
          <c:showBubbleSize val="0"/>
        </c:dLbls>
        <c:marker val="1"/>
        <c:smooth val="0"/>
        <c:axId val="375638320"/>
        <c:axId val="375635184"/>
      </c:lineChart>
      <c:catAx>
        <c:axId val="37563832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375635184"/>
        <c:crossesAt val="-0.8"/>
        <c:auto val="1"/>
        <c:lblAlgn val="ctr"/>
        <c:lblOffset val="100"/>
        <c:tickLblSkip val="1"/>
        <c:tickMarkSkip val="1"/>
        <c:noMultiLvlLbl val="0"/>
      </c:catAx>
      <c:valAx>
        <c:axId val="375635184"/>
        <c:scaling>
          <c:orientation val="minMax"/>
        </c:scaling>
        <c:delete val="0"/>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a:t>Relative Cost Range</a:t>
                </a:r>
              </a:p>
            </c:rich>
          </c:tx>
          <c:layout>
            <c:manualLayout>
              <c:xMode val="edge"/>
              <c:yMode val="edge"/>
              <c:x val="0"/>
              <c:y val="0.31321370309951202"/>
            </c:manualLayout>
          </c:layout>
          <c:overlay val="0"/>
          <c:spPr>
            <a:noFill/>
            <a:ln w="25400">
              <a:noFill/>
            </a:ln>
          </c:spPr>
        </c:title>
        <c:numFmt formatCode="General" sourceLinked="1"/>
        <c:majorTickMark val="out"/>
        <c:minorTickMark val="none"/>
        <c:tickLblPos val="none"/>
        <c:spPr>
          <a:ln w="3175">
            <a:solidFill>
              <a:srgbClr val="000000"/>
            </a:solidFill>
            <a:prstDash val="solid"/>
          </a:ln>
        </c:spPr>
        <c:crossAx val="375638320"/>
        <c:crosses val="autoZero"/>
        <c:crossBetween val="between"/>
        <c:majorUnit val="0.8"/>
      </c:valAx>
      <c:spPr>
        <a:solidFill>
          <a:srgbClr val="FFFFFF"/>
        </a:solidFill>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a:t>Estimation Error over Time</a:t>
            </a:r>
          </a:p>
        </c:rich>
      </c:tx>
      <c:layout>
        <c:manualLayout>
          <c:xMode val="edge"/>
          <c:yMode val="edge"/>
          <c:x val="0.293007769145395"/>
          <c:y val="1.9575856443719501E-2"/>
        </c:manualLayout>
      </c:layout>
      <c:overlay val="0"/>
      <c:spPr>
        <a:noFill/>
        <a:ln w="25400">
          <a:noFill/>
        </a:ln>
      </c:spPr>
    </c:title>
    <c:autoTitleDeleted val="0"/>
    <c:plotArea>
      <c:layout>
        <c:manualLayout>
          <c:layoutTarget val="inner"/>
          <c:xMode val="edge"/>
          <c:yMode val="edge"/>
          <c:x val="7.54716981132076E-2"/>
          <c:y val="0.122349102773246"/>
          <c:w val="0.82463928967813704"/>
          <c:h val="0.76345840130505704"/>
        </c:manualLayout>
      </c:layout>
      <c:scatterChart>
        <c:scatterStyle val="lineMarker"/>
        <c:varyColors val="0"/>
        <c:ser>
          <c:idx val="0"/>
          <c:order val="0"/>
          <c:tx>
            <c:strRef>
              <c:f>[1]Data!$AA$1</c:f>
              <c:strCache>
                <c:ptCount val="1"/>
                <c:pt idx="0">
                  <c:v>RatioZ</c:v>
                </c:pt>
              </c:strCache>
            </c:strRef>
          </c:tx>
          <c:spPr>
            <a:ln w="28575">
              <a:noFill/>
            </a:ln>
          </c:spPr>
          <c:marker>
            <c:symbol val="diamond"/>
            <c:size val="5"/>
            <c:spPr>
              <a:solidFill>
                <a:srgbClr val="000080"/>
              </a:solidFill>
              <a:ln>
                <a:solidFill>
                  <a:srgbClr val="000080"/>
                </a:solidFill>
                <a:prstDash val="solid"/>
              </a:ln>
            </c:spPr>
          </c:marker>
          <c:xVal>
            <c:numRef>
              <c:f>[1]Data!$W$2:$W$6246</c:f>
              <c:numCache>
                <c:formatCode>0.00</c:formatCode>
                <c:ptCount val="6245"/>
                <c:pt idx="0">
                  <c:v>0</c:v>
                </c:pt>
                <c:pt idx="1">
                  <c:v>2.6611753524473699E-2</c:v>
                </c:pt>
                <c:pt idx="2">
                  <c:v>5.32235070489471E-2</c:v>
                </c:pt>
                <c:pt idx="3">
                  <c:v>7.9835260573420705E-2</c:v>
                </c:pt>
                <c:pt idx="4">
                  <c:v>0.106447014097894</c:v>
                </c:pt>
                <c:pt idx="5">
                  <c:v>0.13305876762236801</c:v>
                </c:pt>
                <c:pt idx="6">
                  <c:v>0.15967052114684099</c:v>
                </c:pt>
                <c:pt idx="7">
                  <c:v>0.186282274671315</c:v>
                </c:pt>
                <c:pt idx="8">
                  <c:v>0.21289402819578801</c:v>
                </c:pt>
                <c:pt idx="9">
                  <c:v>0.23950578172026199</c:v>
                </c:pt>
                <c:pt idx="10">
                  <c:v>0.26611753524473603</c:v>
                </c:pt>
                <c:pt idx="11">
                  <c:v>0.29272928876921001</c:v>
                </c:pt>
                <c:pt idx="12">
                  <c:v>0.31934104229368299</c:v>
                </c:pt>
                <c:pt idx="13">
                  <c:v>0.34595279581815702</c:v>
                </c:pt>
                <c:pt idx="14">
                  <c:v>0.372564549342631</c:v>
                </c:pt>
                <c:pt idx="15">
                  <c:v>0.39917630286710398</c:v>
                </c:pt>
                <c:pt idx="16">
                  <c:v>0.42578805639157702</c:v>
                </c:pt>
                <c:pt idx="17">
                  <c:v>0.452399809916051</c:v>
                </c:pt>
                <c:pt idx="18">
                  <c:v>0.47901156344052398</c:v>
                </c:pt>
                <c:pt idx="19">
                  <c:v>0.50562331696499796</c:v>
                </c:pt>
                <c:pt idx="20">
                  <c:v>0.53223507048947305</c:v>
                </c:pt>
                <c:pt idx="21">
                  <c:v>0.55884682401394503</c:v>
                </c:pt>
                <c:pt idx="22">
                  <c:v>0.58545857753841801</c:v>
                </c:pt>
                <c:pt idx="23">
                  <c:v>0.61207033106289299</c:v>
                </c:pt>
                <c:pt idx="24">
                  <c:v>0.63868208458736497</c:v>
                </c:pt>
                <c:pt idx="25">
                  <c:v>0.66529383811184095</c:v>
                </c:pt>
                <c:pt idx="26">
                  <c:v>0.69190559163631304</c:v>
                </c:pt>
                <c:pt idx="27">
                  <c:v>0.71851734516078603</c:v>
                </c:pt>
                <c:pt idx="28">
                  <c:v>0.745129098685261</c:v>
                </c:pt>
                <c:pt idx="29">
                  <c:v>0.77174085220973698</c:v>
                </c:pt>
                <c:pt idx="30">
                  <c:v>0.79835260573420497</c:v>
                </c:pt>
                <c:pt idx="31">
                  <c:v>0.82496435925868095</c:v>
                </c:pt>
                <c:pt idx="32">
                  <c:v>0.85537779185807905</c:v>
                </c:pt>
                <c:pt idx="33">
                  <c:v>0.88198954538255203</c:v>
                </c:pt>
                <c:pt idx="34">
                  <c:v>0.90860129890702601</c:v>
                </c:pt>
                <c:pt idx="35">
                  <c:v>0.93141137335657498</c:v>
                </c:pt>
                <c:pt idx="36">
                  <c:v>0.95802312688104796</c:v>
                </c:pt>
                <c:pt idx="37">
                  <c:v>0.98463488040552205</c:v>
                </c:pt>
                <c:pt idx="38">
                  <c:v>1</c:v>
                </c:pt>
                <c:pt idx="39">
                  <c:v>0</c:v>
                </c:pt>
                <c:pt idx="40">
                  <c:v>1.95553486206494E-2</c:v>
                </c:pt>
                <c:pt idx="41">
                  <c:v>3.91106972412988E-2</c:v>
                </c:pt>
                <c:pt idx="42">
                  <c:v>5.86660458619482E-2</c:v>
                </c:pt>
                <c:pt idx="43">
                  <c:v>7.8221394482597503E-2</c:v>
                </c:pt>
                <c:pt idx="44">
                  <c:v>9.7776743103247105E-2</c:v>
                </c:pt>
                <c:pt idx="45">
                  <c:v>0.117332091723896</c:v>
                </c:pt>
                <c:pt idx="46">
                  <c:v>0.136887440344546</c:v>
                </c:pt>
                <c:pt idx="47">
                  <c:v>0.15644278896519601</c:v>
                </c:pt>
                <c:pt idx="48">
                  <c:v>0.17599813758584501</c:v>
                </c:pt>
                <c:pt idx="49">
                  <c:v>0.19834710743801501</c:v>
                </c:pt>
                <c:pt idx="50">
                  <c:v>0.21510883482714399</c:v>
                </c:pt>
                <c:pt idx="51">
                  <c:v>0.237341403794674</c:v>
                </c:pt>
                <c:pt idx="52">
                  <c:v>0.256896752415323</c:v>
                </c:pt>
                <c:pt idx="53">
                  <c:v>0.27645210103597301</c:v>
                </c:pt>
                <c:pt idx="54">
                  <c:v>0.29600744965662201</c:v>
                </c:pt>
                <c:pt idx="55">
                  <c:v>0.31556279827727302</c:v>
                </c:pt>
                <c:pt idx="56">
                  <c:v>0.33511814689792202</c:v>
                </c:pt>
                <c:pt idx="57">
                  <c:v>0.35467349551857003</c:v>
                </c:pt>
                <c:pt idx="58">
                  <c:v>0.37422884413921997</c:v>
                </c:pt>
                <c:pt idx="59">
                  <c:v>0.39378419275987098</c:v>
                </c:pt>
                <c:pt idx="60">
                  <c:v>0.41333954138051798</c:v>
                </c:pt>
                <c:pt idx="61">
                  <c:v>0.43289489000116799</c:v>
                </c:pt>
                <c:pt idx="62">
                  <c:v>0.45245023862181699</c:v>
                </c:pt>
                <c:pt idx="63">
                  <c:v>0.47200558724246799</c:v>
                </c:pt>
                <c:pt idx="64">
                  <c:v>0.491560935863117</c:v>
                </c:pt>
                <c:pt idx="65">
                  <c:v>0.511116284483765</c:v>
                </c:pt>
                <c:pt idx="66">
                  <c:v>0.53067163310441701</c:v>
                </c:pt>
                <c:pt idx="67">
                  <c:v>0.55022698172506201</c:v>
                </c:pt>
                <c:pt idx="68">
                  <c:v>0.56978233034571402</c:v>
                </c:pt>
                <c:pt idx="69">
                  <c:v>0.58933767896636102</c:v>
                </c:pt>
                <c:pt idx="70">
                  <c:v>0.60889302758701402</c:v>
                </c:pt>
                <c:pt idx="71">
                  <c:v>0.62844837620766203</c:v>
                </c:pt>
                <c:pt idx="72">
                  <c:v>0.64800372482831103</c:v>
                </c:pt>
                <c:pt idx="73">
                  <c:v>0.66755907344896204</c:v>
                </c:pt>
                <c:pt idx="74">
                  <c:v>0.68711442206961004</c:v>
                </c:pt>
                <c:pt idx="75">
                  <c:v>0.70666977069026005</c:v>
                </c:pt>
                <c:pt idx="76">
                  <c:v>0.72622511931090905</c:v>
                </c:pt>
                <c:pt idx="77">
                  <c:v>0.74578046793155905</c:v>
                </c:pt>
                <c:pt idx="78">
                  <c:v>0.76533581655220895</c:v>
                </c:pt>
                <c:pt idx="79">
                  <c:v>0.78489116517285595</c:v>
                </c:pt>
                <c:pt idx="80">
                  <c:v>0.80444651379350696</c:v>
                </c:pt>
                <c:pt idx="81">
                  <c:v>0.82400186241415696</c:v>
                </c:pt>
                <c:pt idx="82">
                  <c:v>0.84355721103480596</c:v>
                </c:pt>
                <c:pt idx="83">
                  <c:v>0.86311255965545397</c:v>
                </c:pt>
                <c:pt idx="84">
                  <c:v>0.88266790827610397</c:v>
                </c:pt>
                <c:pt idx="85">
                  <c:v>0.90222325689675298</c:v>
                </c:pt>
                <c:pt idx="86">
                  <c:v>0.92177860551740298</c:v>
                </c:pt>
                <c:pt idx="87">
                  <c:v>0.94412757536957503</c:v>
                </c:pt>
                <c:pt idx="88">
                  <c:v>0.96368292399022204</c:v>
                </c:pt>
                <c:pt idx="89">
                  <c:v>0.98323827261087304</c:v>
                </c:pt>
                <c:pt idx="90">
                  <c:v>0.997322779653119</c:v>
                </c:pt>
                <c:pt idx="91">
                  <c:v>0.997322779653119</c:v>
                </c:pt>
                <c:pt idx="92">
                  <c:v>0.997322779653119</c:v>
                </c:pt>
                <c:pt idx="93">
                  <c:v>0.997322779653119</c:v>
                </c:pt>
                <c:pt idx="94">
                  <c:v>0.997322779653119</c:v>
                </c:pt>
                <c:pt idx="95">
                  <c:v>0.997322779653119</c:v>
                </c:pt>
                <c:pt idx="96">
                  <c:v>0.997322779653119</c:v>
                </c:pt>
                <c:pt idx="97">
                  <c:v>0.997322779653119</c:v>
                </c:pt>
                <c:pt idx="98">
                  <c:v>0.997322779653119</c:v>
                </c:pt>
                <c:pt idx="99">
                  <c:v>0.997322779653119</c:v>
                </c:pt>
                <c:pt idx="100">
                  <c:v>1</c:v>
                </c:pt>
                <c:pt idx="101">
                  <c:v>0</c:v>
                </c:pt>
                <c:pt idx="102">
                  <c:v>4.0935672514619902E-2</c:v>
                </c:pt>
                <c:pt idx="103">
                  <c:v>6.14035087719298E-2</c:v>
                </c:pt>
                <c:pt idx="104">
                  <c:v>8.1871345029240095E-2</c:v>
                </c:pt>
                <c:pt idx="105">
                  <c:v>0.10233918128654999</c:v>
                </c:pt>
                <c:pt idx="106">
                  <c:v>0.12280701754386</c:v>
                </c:pt>
                <c:pt idx="107">
                  <c:v>0.14327485380117</c:v>
                </c:pt>
                <c:pt idx="108">
                  <c:v>0.16374269005847999</c:v>
                </c:pt>
                <c:pt idx="109">
                  <c:v>0.18421052631578899</c:v>
                </c:pt>
                <c:pt idx="110">
                  <c:v>0.20467836257309899</c:v>
                </c:pt>
                <c:pt idx="111">
                  <c:v>0.22514619883041001</c:v>
                </c:pt>
                <c:pt idx="112">
                  <c:v>0.24561403508772001</c:v>
                </c:pt>
                <c:pt idx="113">
                  <c:v>0.26608187134502997</c:v>
                </c:pt>
                <c:pt idx="114">
                  <c:v>0.286549707602339</c:v>
                </c:pt>
                <c:pt idx="115">
                  <c:v>0.30701754385965002</c:v>
                </c:pt>
                <c:pt idx="116">
                  <c:v>0.33028752436647901</c:v>
                </c:pt>
                <c:pt idx="117">
                  <c:v>0.35075536062378898</c:v>
                </c:pt>
                <c:pt idx="118">
                  <c:v>0.371223196881099</c:v>
                </c:pt>
                <c:pt idx="119">
                  <c:v>0.39169103313840897</c:v>
                </c:pt>
                <c:pt idx="120">
                  <c:v>0.40935672514619897</c:v>
                </c:pt>
                <c:pt idx="121">
                  <c:v>0.42982456140351</c:v>
                </c:pt>
                <c:pt idx="122">
                  <c:v>0.45029239766081902</c:v>
                </c:pt>
                <c:pt idx="123">
                  <c:v>0.47076023391812899</c:v>
                </c:pt>
                <c:pt idx="124">
                  <c:v>0.49122807017543901</c:v>
                </c:pt>
                <c:pt idx="125">
                  <c:v>0.51169590643274898</c:v>
                </c:pt>
                <c:pt idx="126">
                  <c:v>0.53216374269005795</c:v>
                </c:pt>
                <c:pt idx="127">
                  <c:v>0.55263157894736803</c:v>
                </c:pt>
                <c:pt idx="128">
                  <c:v>0.573099415204681</c:v>
                </c:pt>
                <c:pt idx="129">
                  <c:v>0.59356725146198697</c:v>
                </c:pt>
                <c:pt idx="130">
                  <c:v>0.61695906432748704</c:v>
                </c:pt>
                <c:pt idx="131">
                  <c:v>0.63450292397660701</c:v>
                </c:pt>
                <c:pt idx="132">
                  <c:v>0.65777290448343995</c:v>
                </c:pt>
                <c:pt idx="133">
                  <c:v>0.67824074074074803</c:v>
                </c:pt>
                <c:pt idx="134">
                  <c:v>0.69870857699805899</c:v>
                </c:pt>
                <c:pt idx="135">
                  <c:v>0.71917641325536796</c:v>
                </c:pt>
                <c:pt idx="136">
                  <c:v>0.73964424951267904</c:v>
                </c:pt>
                <c:pt idx="137">
                  <c:v>0.76011208576998701</c:v>
                </c:pt>
                <c:pt idx="138">
                  <c:v>0.78057992202729698</c:v>
                </c:pt>
                <c:pt idx="139">
                  <c:v>0.80104775828460795</c:v>
                </c:pt>
                <c:pt idx="140">
                  <c:v>0.82151559454191703</c:v>
                </c:pt>
                <c:pt idx="141">
                  <c:v>0.841983430799227</c:v>
                </c:pt>
                <c:pt idx="142">
                  <c:v>0.86245126705653796</c:v>
                </c:pt>
                <c:pt idx="143">
                  <c:v>0.88291910331384804</c:v>
                </c:pt>
                <c:pt idx="144">
                  <c:v>0.90338693957115701</c:v>
                </c:pt>
                <c:pt idx="145">
                  <c:v>0.92385477582846698</c:v>
                </c:pt>
                <c:pt idx="146">
                  <c:v>0.94432261208577895</c:v>
                </c:pt>
                <c:pt idx="147">
                  <c:v>0.96479044834309002</c:v>
                </c:pt>
                <c:pt idx="148">
                  <c:v>0.98525828460039699</c:v>
                </c:pt>
                <c:pt idx="149">
                  <c:v>1</c:v>
                </c:pt>
                <c:pt idx="150">
                  <c:v>1</c:v>
                </c:pt>
                <c:pt idx="151">
                  <c:v>1</c:v>
                </c:pt>
                <c:pt idx="152">
                  <c:v>1</c:v>
                </c:pt>
                <c:pt idx="153">
                  <c:v>1</c:v>
                </c:pt>
                <c:pt idx="154">
                  <c:v>1</c:v>
                </c:pt>
                <c:pt idx="155">
                  <c:v>0</c:v>
                </c:pt>
                <c:pt idx="156">
                  <c:v>3.2863849765258302E-2</c:v>
                </c:pt>
                <c:pt idx="157">
                  <c:v>6.5727699530516701E-2</c:v>
                </c:pt>
                <c:pt idx="158">
                  <c:v>9.8591549295774905E-2</c:v>
                </c:pt>
                <c:pt idx="159">
                  <c:v>0.13145539906103301</c:v>
                </c:pt>
                <c:pt idx="160">
                  <c:v>0.16431924882629201</c:v>
                </c:pt>
                <c:pt idx="161">
                  <c:v>0.19718309859154901</c:v>
                </c:pt>
                <c:pt idx="162">
                  <c:v>0.230046948356808</c:v>
                </c:pt>
                <c:pt idx="163">
                  <c:v>0.26291079812206702</c:v>
                </c:pt>
                <c:pt idx="164">
                  <c:v>0.29577464788732399</c:v>
                </c:pt>
                <c:pt idx="165">
                  <c:v>0.32863849765258302</c:v>
                </c:pt>
                <c:pt idx="166">
                  <c:v>0.36150234741784099</c:v>
                </c:pt>
                <c:pt idx="167">
                  <c:v>0.39436619718310001</c:v>
                </c:pt>
                <c:pt idx="168">
                  <c:v>0.42723004694835698</c:v>
                </c:pt>
                <c:pt idx="169">
                  <c:v>0.460093896713615</c:v>
                </c:pt>
                <c:pt idx="170">
                  <c:v>0.49295774647887303</c:v>
                </c:pt>
                <c:pt idx="171">
                  <c:v>0.52582159624413305</c:v>
                </c:pt>
                <c:pt idx="172">
                  <c:v>0.55868544600939096</c:v>
                </c:pt>
                <c:pt idx="173">
                  <c:v>0.59154929577464699</c:v>
                </c:pt>
                <c:pt idx="174">
                  <c:v>0.62891236306730303</c:v>
                </c:pt>
                <c:pt idx="175">
                  <c:v>0.66177621283256405</c:v>
                </c:pt>
                <c:pt idx="176">
                  <c:v>0.69464006259782196</c:v>
                </c:pt>
                <c:pt idx="177">
                  <c:v>0.72750391236308098</c:v>
                </c:pt>
                <c:pt idx="178">
                  <c:v>0.755868544600939</c:v>
                </c:pt>
                <c:pt idx="179">
                  <c:v>0.78873239436619702</c:v>
                </c:pt>
                <c:pt idx="180">
                  <c:v>0.82159624413145504</c:v>
                </c:pt>
                <c:pt idx="181">
                  <c:v>0.85446009389671296</c:v>
                </c:pt>
                <c:pt idx="182">
                  <c:v>0.88732394366197198</c:v>
                </c:pt>
                <c:pt idx="183">
                  <c:v>0.92018779342723001</c:v>
                </c:pt>
                <c:pt idx="184">
                  <c:v>0.95305164319249003</c:v>
                </c:pt>
                <c:pt idx="185">
                  <c:v>0.98591549295774605</c:v>
                </c:pt>
                <c:pt idx="186">
                  <c:v>1</c:v>
                </c:pt>
                <c:pt idx="187">
                  <c:v>1</c:v>
                </c:pt>
                <c:pt idx="188">
                  <c:v>1</c:v>
                </c:pt>
                <c:pt idx="189">
                  <c:v>0</c:v>
                </c:pt>
                <c:pt idx="190">
                  <c:v>1.2478645175666599E-2</c:v>
                </c:pt>
                <c:pt idx="191">
                  <c:v>2.4957290351333199E-2</c:v>
                </c:pt>
                <c:pt idx="192">
                  <c:v>3.7435935526999899E-2</c:v>
                </c:pt>
                <c:pt idx="193">
                  <c:v>4.9914580702666397E-2</c:v>
                </c:pt>
                <c:pt idx="194">
                  <c:v>6.2393225878333097E-2</c:v>
                </c:pt>
                <c:pt idx="195">
                  <c:v>7.4871871053999506E-2</c:v>
                </c:pt>
                <c:pt idx="196">
                  <c:v>8.7350516229666095E-2</c:v>
                </c:pt>
                <c:pt idx="197">
                  <c:v>9.9829161405332698E-2</c:v>
                </c:pt>
                <c:pt idx="198">
                  <c:v>0.112307806580999</c:v>
                </c:pt>
                <c:pt idx="199">
                  <c:v>0.124786451756666</c:v>
                </c:pt>
                <c:pt idx="200">
                  <c:v>0.13726509693233299</c:v>
                </c:pt>
                <c:pt idx="201">
                  <c:v>0.14974374210800001</c:v>
                </c:pt>
                <c:pt idx="202">
                  <c:v>0.162222387283666</c:v>
                </c:pt>
                <c:pt idx="203">
                  <c:v>0.17470103245933299</c:v>
                </c:pt>
                <c:pt idx="204">
                  <c:v>0.18717967763499899</c:v>
                </c:pt>
                <c:pt idx="205">
                  <c:v>0.19965832281066501</c:v>
                </c:pt>
                <c:pt idx="206">
                  <c:v>0.212136967986332</c:v>
                </c:pt>
                <c:pt idx="207">
                  <c:v>0.22461561316199899</c:v>
                </c:pt>
                <c:pt idx="208">
                  <c:v>0.23880264428433801</c:v>
                </c:pt>
                <c:pt idx="209">
                  <c:v>0.251281289460005</c:v>
                </c:pt>
                <c:pt idx="210">
                  <c:v>0.26375993463567099</c:v>
                </c:pt>
                <c:pt idx="211">
                  <c:v>0.27623857981133798</c:v>
                </c:pt>
                <c:pt idx="212">
                  <c:v>0.28700883904033198</c:v>
                </c:pt>
                <c:pt idx="213">
                  <c:v>0.29948748421599902</c:v>
                </c:pt>
                <c:pt idx="214">
                  <c:v>0.31196612939166601</c:v>
                </c:pt>
                <c:pt idx="215">
                  <c:v>0.32444477456733201</c:v>
                </c:pt>
                <c:pt idx="216">
                  <c:v>0.336923419742999</c:v>
                </c:pt>
                <c:pt idx="217">
                  <c:v>0.34940206491866599</c:v>
                </c:pt>
                <c:pt idx="218">
                  <c:v>0.36188071009433198</c:v>
                </c:pt>
                <c:pt idx="219">
                  <c:v>0.37435935526999797</c:v>
                </c:pt>
                <c:pt idx="220">
                  <c:v>0.38683800044566502</c:v>
                </c:pt>
                <c:pt idx="221">
                  <c:v>0.39931664562133101</c:v>
                </c:pt>
                <c:pt idx="222">
                  <c:v>0.41357795439352102</c:v>
                </c:pt>
                <c:pt idx="223">
                  <c:v>0.424273935972665</c:v>
                </c:pt>
                <c:pt idx="224">
                  <c:v>0.43846096709500498</c:v>
                </c:pt>
                <c:pt idx="225">
                  <c:v>0.45093961227066998</c:v>
                </c:pt>
                <c:pt idx="226">
                  <c:v>0.46341825744633702</c:v>
                </c:pt>
                <c:pt idx="227">
                  <c:v>0.47589690262200401</c:v>
                </c:pt>
                <c:pt idx="228">
                  <c:v>0.48837554779767101</c:v>
                </c:pt>
                <c:pt idx="229">
                  <c:v>0.500854192973336</c:v>
                </c:pt>
                <c:pt idx="230">
                  <c:v>0.51333283814900299</c:v>
                </c:pt>
                <c:pt idx="231">
                  <c:v>0.52581148332466998</c:v>
                </c:pt>
                <c:pt idx="232">
                  <c:v>0.53829012850033597</c:v>
                </c:pt>
                <c:pt idx="233">
                  <c:v>0.55076877367600297</c:v>
                </c:pt>
                <c:pt idx="234">
                  <c:v>0.56324741885166896</c:v>
                </c:pt>
                <c:pt idx="235">
                  <c:v>0.57572606402733595</c:v>
                </c:pt>
                <c:pt idx="236">
                  <c:v>0.58820470920300305</c:v>
                </c:pt>
                <c:pt idx="237">
                  <c:v>0.60068335437866904</c:v>
                </c:pt>
                <c:pt idx="238">
                  <c:v>0.61316199955433603</c:v>
                </c:pt>
                <c:pt idx="239">
                  <c:v>0.62564064473000403</c:v>
                </c:pt>
                <c:pt idx="240">
                  <c:v>0.63811928990566802</c:v>
                </c:pt>
                <c:pt idx="241">
                  <c:v>0.65059793508133601</c:v>
                </c:pt>
                <c:pt idx="242">
                  <c:v>0.663076580257002</c:v>
                </c:pt>
                <c:pt idx="243">
                  <c:v>0.67555522543266899</c:v>
                </c:pt>
                <c:pt idx="244">
                  <c:v>0.68803387060833598</c:v>
                </c:pt>
                <c:pt idx="245">
                  <c:v>0.70051251578399998</c:v>
                </c:pt>
                <c:pt idx="246">
                  <c:v>0.71299116095966797</c:v>
                </c:pt>
                <c:pt idx="247">
                  <c:v>0.72546980613533596</c:v>
                </c:pt>
                <c:pt idx="248">
                  <c:v>0.73794845131100295</c:v>
                </c:pt>
                <c:pt idx="249">
                  <c:v>0.75042709648666905</c:v>
                </c:pt>
                <c:pt idx="250">
                  <c:v>0.76290574166233505</c:v>
                </c:pt>
                <c:pt idx="251">
                  <c:v>0.77538438683800204</c:v>
                </c:pt>
                <c:pt idx="252">
                  <c:v>0.78786303201366803</c:v>
                </c:pt>
                <c:pt idx="253">
                  <c:v>0.80034167718933602</c:v>
                </c:pt>
                <c:pt idx="254">
                  <c:v>0.81282032236500301</c:v>
                </c:pt>
                <c:pt idx="255">
                  <c:v>0.825298967540668</c:v>
                </c:pt>
                <c:pt idx="256">
                  <c:v>0.837777612716335</c:v>
                </c:pt>
                <c:pt idx="257">
                  <c:v>0.85025625789200099</c:v>
                </c:pt>
                <c:pt idx="258">
                  <c:v>0.86273490306766698</c:v>
                </c:pt>
                <c:pt idx="259">
                  <c:v>0.87521354824333397</c:v>
                </c:pt>
                <c:pt idx="260">
                  <c:v>0.88947485701552498</c:v>
                </c:pt>
                <c:pt idx="261">
                  <c:v>0.90195350219119197</c:v>
                </c:pt>
                <c:pt idx="262">
                  <c:v>0.91443214736685596</c:v>
                </c:pt>
                <c:pt idx="263">
                  <c:v>0.92512812894600005</c:v>
                </c:pt>
                <c:pt idx="264">
                  <c:v>0.93760677412166604</c:v>
                </c:pt>
                <c:pt idx="265">
                  <c:v>0.95008541929733403</c:v>
                </c:pt>
                <c:pt idx="266">
                  <c:v>0.96256406447300003</c:v>
                </c:pt>
                <c:pt idx="267">
                  <c:v>0.96976899650894699</c:v>
                </c:pt>
                <c:pt idx="268">
                  <c:v>0.96976899650894699</c:v>
                </c:pt>
                <c:pt idx="269">
                  <c:v>0.96976899650894699</c:v>
                </c:pt>
                <c:pt idx="270">
                  <c:v>0.96976899650894699</c:v>
                </c:pt>
                <c:pt idx="271">
                  <c:v>0.97504270964866702</c:v>
                </c:pt>
                <c:pt idx="272">
                  <c:v>0.98752135482433301</c:v>
                </c:pt>
                <c:pt idx="273">
                  <c:v>1</c:v>
                </c:pt>
                <c:pt idx="274">
                  <c:v>0</c:v>
                </c:pt>
                <c:pt idx="275">
                  <c:v>1.2345679012345699E-2</c:v>
                </c:pt>
                <c:pt idx="276">
                  <c:v>2.4691358024691398E-2</c:v>
                </c:pt>
                <c:pt idx="277">
                  <c:v>3.7037037037037097E-2</c:v>
                </c:pt>
                <c:pt idx="278">
                  <c:v>4.9382716049382901E-2</c:v>
                </c:pt>
                <c:pt idx="279">
                  <c:v>6.1728395061728399E-2</c:v>
                </c:pt>
                <c:pt idx="280">
                  <c:v>7.4074074074074098E-2</c:v>
                </c:pt>
                <c:pt idx="281">
                  <c:v>8.6419753086419707E-2</c:v>
                </c:pt>
                <c:pt idx="282">
                  <c:v>9.8765432098765704E-2</c:v>
                </c:pt>
                <c:pt idx="283">
                  <c:v>0.11111111111111099</c:v>
                </c:pt>
                <c:pt idx="284">
                  <c:v>0.12345679012345701</c:v>
                </c:pt>
                <c:pt idx="285">
                  <c:v>0.13580246913580199</c:v>
                </c:pt>
                <c:pt idx="286">
                  <c:v>0.148148148148148</c:v>
                </c:pt>
                <c:pt idx="287">
                  <c:v>0.16049382716049401</c:v>
                </c:pt>
                <c:pt idx="288">
                  <c:v>0.17283950617284</c:v>
                </c:pt>
                <c:pt idx="289">
                  <c:v>0.18518518518518601</c:v>
                </c:pt>
                <c:pt idx="290">
                  <c:v>0.19753086419753099</c:v>
                </c:pt>
                <c:pt idx="291">
                  <c:v>0.209876543209876</c:v>
                </c:pt>
                <c:pt idx="292">
                  <c:v>0.22222222222222199</c:v>
                </c:pt>
                <c:pt idx="293">
                  <c:v>0.23625808348031099</c:v>
                </c:pt>
                <c:pt idx="294">
                  <c:v>0.24860376249265601</c:v>
                </c:pt>
                <c:pt idx="295">
                  <c:v>0.26094944150500099</c:v>
                </c:pt>
                <c:pt idx="296">
                  <c:v>0.273295120517346</c:v>
                </c:pt>
                <c:pt idx="297">
                  <c:v>0.28395061728395199</c:v>
                </c:pt>
                <c:pt idx="298">
                  <c:v>0.296296296296296</c:v>
                </c:pt>
                <c:pt idx="299">
                  <c:v>0.30864197530864301</c:v>
                </c:pt>
                <c:pt idx="300">
                  <c:v>0.32098765432098803</c:v>
                </c:pt>
                <c:pt idx="301">
                  <c:v>0.33333333333333298</c:v>
                </c:pt>
                <c:pt idx="302">
                  <c:v>0.34567901234567899</c:v>
                </c:pt>
                <c:pt idx="303">
                  <c:v>0.358024691358026</c:v>
                </c:pt>
                <c:pt idx="304">
                  <c:v>0.37037037037037202</c:v>
                </c:pt>
                <c:pt idx="305">
                  <c:v>0.38271604938271703</c:v>
                </c:pt>
                <c:pt idx="306">
                  <c:v>0.39506172839506298</c:v>
                </c:pt>
                <c:pt idx="307">
                  <c:v>0.40917107583774398</c:v>
                </c:pt>
                <c:pt idx="308">
                  <c:v>0.41975308641975301</c:v>
                </c:pt>
                <c:pt idx="309">
                  <c:v>0.43378894767784298</c:v>
                </c:pt>
                <c:pt idx="310">
                  <c:v>0.446134626690186</c:v>
                </c:pt>
                <c:pt idx="311">
                  <c:v>0.45848030570253301</c:v>
                </c:pt>
                <c:pt idx="312">
                  <c:v>0.47082598471487902</c:v>
                </c:pt>
                <c:pt idx="313">
                  <c:v>0.48317166372722398</c:v>
                </c:pt>
                <c:pt idx="314">
                  <c:v>0.49551734273956899</c:v>
                </c:pt>
                <c:pt idx="315">
                  <c:v>0.507863021751913</c:v>
                </c:pt>
                <c:pt idx="316">
                  <c:v>0.52020870076425896</c:v>
                </c:pt>
                <c:pt idx="317">
                  <c:v>0.53255437977660403</c:v>
                </c:pt>
                <c:pt idx="318">
                  <c:v>0.54490005878895198</c:v>
                </c:pt>
                <c:pt idx="319">
                  <c:v>0.55724573780129805</c:v>
                </c:pt>
                <c:pt idx="320">
                  <c:v>0.569591416813645</c:v>
                </c:pt>
                <c:pt idx="321">
                  <c:v>0.58193709582598696</c:v>
                </c:pt>
                <c:pt idx="322">
                  <c:v>0.59428277483833303</c:v>
                </c:pt>
                <c:pt idx="323">
                  <c:v>0.60662845385068298</c:v>
                </c:pt>
                <c:pt idx="324">
                  <c:v>0.61897413286302805</c:v>
                </c:pt>
                <c:pt idx="325">
                  <c:v>0.631319811875373</c:v>
                </c:pt>
                <c:pt idx="326">
                  <c:v>0.64366549088771796</c:v>
                </c:pt>
                <c:pt idx="327">
                  <c:v>0.65601116990006203</c:v>
                </c:pt>
                <c:pt idx="328">
                  <c:v>0.66835684891240899</c:v>
                </c:pt>
                <c:pt idx="329">
                  <c:v>0.68070252792475405</c:v>
                </c:pt>
                <c:pt idx="330">
                  <c:v>0.69304820693710101</c:v>
                </c:pt>
                <c:pt idx="331">
                  <c:v>0.70539388594944497</c:v>
                </c:pt>
                <c:pt idx="332">
                  <c:v>0.71773956496179203</c:v>
                </c:pt>
                <c:pt idx="333">
                  <c:v>0.73008524397413799</c:v>
                </c:pt>
                <c:pt idx="334">
                  <c:v>0.74243092298648306</c:v>
                </c:pt>
                <c:pt idx="335">
                  <c:v>0.75477660199883001</c:v>
                </c:pt>
                <c:pt idx="336">
                  <c:v>0.76712228101117497</c:v>
                </c:pt>
                <c:pt idx="337">
                  <c:v>0.77946796002352003</c:v>
                </c:pt>
                <c:pt idx="338">
                  <c:v>0.79181363903586499</c:v>
                </c:pt>
                <c:pt idx="339">
                  <c:v>0.80415931804821195</c:v>
                </c:pt>
                <c:pt idx="340">
                  <c:v>0.81650499706055701</c:v>
                </c:pt>
                <c:pt idx="341">
                  <c:v>0.82885067607290297</c:v>
                </c:pt>
                <c:pt idx="342">
                  <c:v>0.84119635508524804</c:v>
                </c:pt>
                <c:pt idx="343">
                  <c:v>0.85354203409759499</c:v>
                </c:pt>
                <c:pt idx="344">
                  <c:v>0.86588771310993995</c:v>
                </c:pt>
                <c:pt idx="345">
                  <c:v>0.87999706055262095</c:v>
                </c:pt>
                <c:pt idx="346">
                  <c:v>0.89234273956496601</c:v>
                </c:pt>
                <c:pt idx="347">
                  <c:v>0.90468841857731197</c:v>
                </c:pt>
                <c:pt idx="348">
                  <c:v>0.915270429159322</c:v>
                </c:pt>
                <c:pt idx="349">
                  <c:v>0.92761610817166595</c:v>
                </c:pt>
                <c:pt idx="350">
                  <c:v>0.93996178718401402</c:v>
                </c:pt>
                <c:pt idx="351">
                  <c:v>0.95230746619635898</c:v>
                </c:pt>
                <c:pt idx="352">
                  <c:v>0.96465314520870504</c:v>
                </c:pt>
                <c:pt idx="353">
                  <c:v>0.976998824221052</c:v>
                </c:pt>
                <c:pt idx="354">
                  <c:v>0.98934450323339695</c:v>
                </c:pt>
                <c:pt idx="355">
                  <c:v>1</c:v>
                </c:pt>
                <c:pt idx="356">
                  <c:v>1</c:v>
                </c:pt>
                <c:pt idx="357">
                  <c:v>1</c:v>
                </c:pt>
                <c:pt idx="358">
                  <c:v>1</c:v>
                </c:pt>
                <c:pt idx="359">
                  <c:v>1</c:v>
                </c:pt>
                <c:pt idx="360">
                  <c:v>0</c:v>
                </c:pt>
                <c:pt idx="361">
                  <c:v>2.0588235294117602E-2</c:v>
                </c:pt>
                <c:pt idx="362">
                  <c:v>4.11764705882353E-2</c:v>
                </c:pt>
                <c:pt idx="363">
                  <c:v>6.1764705882352902E-2</c:v>
                </c:pt>
                <c:pt idx="364">
                  <c:v>8.2352941176470698E-2</c:v>
                </c:pt>
                <c:pt idx="365">
                  <c:v>0.10294117647058799</c:v>
                </c:pt>
                <c:pt idx="366">
                  <c:v>0.123529411764706</c:v>
                </c:pt>
                <c:pt idx="367">
                  <c:v>0.14411764705882399</c:v>
                </c:pt>
                <c:pt idx="368">
                  <c:v>0.16470588235294201</c:v>
                </c:pt>
                <c:pt idx="369">
                  <c:v>0.185294117647059</c:v>
                </c:pt>
                <c:pt idx="370">
                  <c:v>0.20882352941176499</c:v>
                </c:pt>
                <c:pt idx="371">
                  <c:v>0.22647058823529401</c:v>
                </c:pt>
                <c:pt idx="372">
                  <c:v>0.24987745098040001</c:v>
                </c:pt>
                <c:pt idx="373">
                  <c:v>0.270465686274518</c:v>
                </c:pt>
                <c:pt idx="374">
                  <c:v>0.29105392156863502</c:v>
                </c:pt>
                <c:pt idx="375">
                  <c:v>0.31164215686275198</c:v>
                </c:pt>
                <c:pt idx="376">
                  <c:v>0.33223039215687</c:v>
                </c:pt>
                <c:pt idx="377">
                  <c:v>0.35281862745098802</c:v>
                </c:pt>
                <c:pt idx="378">
                  <c:v>0.37340686274510598</c:v>
                </c:pt>
                <c:pt idx="379">
                  <c:v>0.393995098039223</c:v>
                </c:pt>
                <c:pt idx="380">
                  <c:v>0.41458333333334102</c:v>
                </c:pt>
                <c:pt idx="381">
                  <c:v>0.43517156862745898</c:v>
                </c:pt>
                <c:pt idx="382">
                  <c:v>0.455759803921576</c:v>
                </c:pt>
                <c:pt idx="383">
                  <c:v>0.47634803921569402</c:v>
                </c:pt>
                <c:pt idx="384">
                  <c:v>0.49693627450981198</c:v>
                </c:pt>
                <c:pt idx="385">
                  <c:v>0.51752450980392695</c:v>
                </c:pt>
                <c:pt idx="386">
                  <c:v>0.53811274509804496</c:v>
                </c:pt>
                <c:pt idx="387">
                  <c:v>0.55870098039216398</c:v>
                </c:pt>
                <c:pt idx="388">
                  <c:v>0.579289215686283</c:v>
                </c:pt>
                <c:pt idx="389">
                  <c:v>0.59987745098039902</c:v>
                </c:pt>
                <c:pt idx="390">
                  <c:v>0.62046568627451804</c:v>
                </c:pt>
                <c:pt idx="391">
                  <c:v>0.64105392156863505</c:v>
                </c:pt>
                <c:pt idx="392">
                  <c:v>0.66164215686275296</c:v>
                </c:pt>
                <c:pt idx="393">
                  <c:v>0.68223039215686998</c:v>
                </c:pt>
                <c:pt idx="394">
                  <c:v>0.702818627450989</c:v>
                </c:pt>
                <c:pt idx="395">
                  <c:v>0.72340686274510502</c:v>
                </c:pt>
                <c:pt idx="396">
                  <c:v>0.74399509803922403</c:v>
                </c:pt>
                <c:pt idx="397">
                  <c:v>0.76458333333334105</c:v>
                </c:pt>
                <c:pt idx="398">
                  <c:v>0.78517156862745796</c:v>
                </c:pt>
                <c:pt idx="399">
                  <c:v>0.80575980392157798</c:v>
                </c:pt>
                <c:pt idx="400">
                  <c:v>0.826348039215695</c:v>
                </c:pt>
                <c:pt idx="401">
                  <c:v>0.84693627450981201</c:v>
                </c:pt>
                <c:pt idx="402">
                  <c:v>0.86752450980392903</c:v>
                </c:pt>
                <c:pt idx="403">
                  <c:v>0.88811274509804505</c:v>
                </c:pt>
                <c:pt idx="404">
                  <c:v>0.90870098039216396</c:v>
                </c:pt>
                <c:pt idx="405">
                  <c:v>0.92928921568628198</c:v>
                </c:pt>
                <c:pt idx="406">
                  <c:v>0.94987745098040099</c:v>
                </c:pt>
                <c:pt idx="407">
                  <c:v>0.97046568627451801</c:v>
                </c:pt>
                <c:pt idx="408">
                  <c:v>0.99399509803922304</c:v>
                </c:pt>
                <c:pt idx="409">
                  <c:v>1</c:v>
                </c:pt>
                <c:pt idx="410">
                  <c:v>0</c:v>
                </c:pt>
                <c:pt idx="411">
                  <c:v>8.8832487309644693E-3</c:v>
                </c:pt>
                <c:pt idx="412">
                  <c:v>1.7766497461928901E-2</c:v>
                </c:pt>
                <c:pt idx="413">
                  <c:v>2.6649746192893502E-2</c:v>
                </c:pt>
                <c:pt idx="414">
                  <c:v>3.5532994923857898E-2</c:v>
                </c:pt>
                <c:pt idx="415">
                  <c:v>4.4416243654822503E-2</c:v>
                </c:pt>
                <c:pt idx="416">
                  <c:v>5.3299492385786802E-2</c:v>
                </c:pt>
                <c:pt idx="417">
                  <c:v>6.21827411167514E-2</c:v>
                </c:pt>
                <c:pt idx="418">
                  <c:v>7.1065989847715894E-2</c:v>
                </c:pt>
                <c:pt idx="419">
                  <c:v>7.9949238578680207E-2</c:v>
                </c:pt>
                <c:pt idx="420">
                  <c:v>9.0048646362101206E-2</c:v>
                </c:pt>
                <c:pt idx="421">
                  <c:v>9.8931895093066005E-2</c:v>
                </c:pt>
                <c:pt idx="422">
                  <c:v>0.10781514382403</c:v>
                </c:pt>
                <c:pt idx="423">
                  <c:v>0.11669839255499501</c:v>
                </c:pt>
                <c:pt idx="424">
                  <c:v>0.12436548223350299</c:v>
                </c:pt>
                <c:pt idx="425">
                  <c:v>0.13324873096446799</c:v>
                </c:pt>
                <c:pt idx="426">
                  <c:v>0.14213197969543101</c:v>
                </c:pt>
                <c:pt idx="427">
                  <c:v>0.151015228426397</c:v>
                </c:pt>
                <c:pt idx="428">
                  <c:v>0.159898477157361</c:v>
                </c:pt>
                <c:pt idx="429">
                  <c:v>0.16878172588832499</c:v>
                </c:pt>
                <c:pt idx="430">
                  <c:v>0.17766497461928901</c:v>
                </c:pt>
                <c:pt idx="431">
                  <c:v>0.195431472081218</c:v>
                </c:pt>
                <c:pt idx="432">
                  <c:v>0.20431472081218299</c:v>
                </c:pt>
                <c:pt idx="433">
                  <c:v>0.214467005076143</c:v>
                </c:pt>
                <c:pt idx="434">
                  <c:v>0.22208121827411201</c:v>
                </c:pt>
                <c:pt idx="435">
                  <c:v>0.23218062605753301</c:v>
                </c:pt>
                <c:pt idx="436">
                  <c:v>0.241063874788497</c:v>
                </c:pt>
                <c:pt idx="437">
                  <c:v>0.24994712351946299</c:v>
                </c:pt>
                <c:pt idx="438">
                  <c:v>0.25883037225042599</c:v>
                </c:pt>
                <c:pt idx="439">
                  <c:v>0.26771362098139001</c:v>
                </c:pt>
                <c:pt idx="440">
                  <c:v>0.27659686971235597</c:v>
                </c:pt>
                <c:pt idx="441">
                  <c:v>0.285480118443319</c:v>
                </c:pt>
                <c:pt idx="442">
                  <c:v>0.29436336717428502</c:v>
                </c:pt>
                <c:pt idx="443">
                  <c:v>0.30324661590524898</c:v>
                </c:pt>
                <c:pt idx="444">
                  <c:v>0.31212986463621401</c:v>
                </c:pt>
                <c:pt idx="445">
                  <c:v>0.32101311336717803</c:v>
                </c:pt>
                <c:pt idx="446">
                  <c:v>0.32989636209814299</c:v>
                </c:pt>
                <c:pt idx="447">
                  <c:v>0.33877961082910701</c:v>
                </c:pt>
                <c:pt idx="448">
                  <c:v>0.34766285956007098</c:v>
                </c:pt>
                <c:pt idx="449">
                  <c:v>0.356546108291035</c:v>
                </c:pt>
                <c:pt idx="450">
                  <c:v>0.36542935702200002</c:v>
                </c:pt>
                <c:pt idx="451">
                  <c:v>0.37431260575296599</c:v>
                </c:pt>
                <c:pt idx="452">
                  <c:v>0.38319585448392801</c:v>
                </c:pt>
                <c:pt idx="453">
                  <c:v>0.39207910321489498</c:v>
                </c:pt>
                <c:pt idx="454">
                  <c:v>0.400962351945859</c:v>
                </c:pt>
                <c:pt idx="455">
                  <c:v>0.40984560067682202</c:v>
                </c:pt>
                <c:pt idx="456">
                  <c:v>0.41872884940778698</c:v>
                </c:pt>
                <c:pt idx="457">
                  <c:v>0.42761209813875201</c:v>
                </c:pt>
                <c:pt idx="458">
                  <c:v>0.43649534686971497</c:v>
                </c:pt>
                <c:pt idx="459">
                  <c:v>0.44537859560068099</c:v>
                </c:pt>
                <c:pt idx="460">
                  <c:v>0.45426184433164402</c:v>
                </c:pt>
                <c:pt idx="461">
                  <c:v>0.46314509306260898</c:v>
                </c:pt>
                <c:pt idx="462">
                  <c:v>0.472028341793574</c:v>
                </c:pt>
                <c:pt idx="463">
                  <c:v>0.48091159052453802</c:v>
                </c:pt>
                <c:pt idx="464">
                  <c:v>0.48979483925550199</c:v>
                </c:pt>
                <c:pt idx="465">
                  <c:v>0.49867808798646801</c:v>
                </c:pt>
                <c:pt idx="466">
                  <c:v>0.50756133671742998</c:v>
                </c:pt>
                <c:pt idx="467">
                  <c:v>0.516444585448396</c:v>
                </c:pt>
                <c:pt idx="468">
                  <c:v>0.52532783417936002</c:v>
                </c:pt>
                <c:pt idx="469">
                  <c:v>0.53421108291032404</c:v>
                </c:pt>
                <c:pt idx="470">
                  <c:v>0.54309433164128995</c:v>
                </c:pt>
                <c:pt idx="471">
                  <c:v>0.55324661590524804</c:v>
                </c:pt>
                <c:pt idx="472">
                  <c:v>0.56212986463621295</c:v>
                </c:pt>
                <c:pt idx="473">
                  <c:v>0.57101311336717797</c:v>
                </c:pt>
                <c:pt idx="474">
                  <c:v>0.57862732656514804</c:v>
                </c:pt>
                <c:pt idx="475">
                  <c:v>0.58751057529610995</c:v>
                </c:pt>
                <c:pt idx="476">
                  <c:v>0.59639382402707597</c:v>
                </c:pt>
                <c:pt idx="477">
                  <c:v>0.60527707275804099</c:v>
                </c:pt>
                <c:pt idx="478">
                  <c:v>0.61416032148900501</c:v>
                </c:pt>
                <c:pt idx="479">
                  <c:v>0.62304357021997003</c:v>
                </c:pt>
                <c:pt idx="480">
                  <c:v>0.63192681895093405</c:v>
                </c:pt>
                <c:pt idx="481">
                  <c:v>0.64081006768189996</c:v>
                </c:pt>
                <c:pt idx="482">
                  <c:v>0.64969331641286499</c:v>
                </c:pt>
                <c:pt idx="483">
                  <c:v>0.65857656514382701</c:v>
                </c:pt>
                <c:pt idx="484">
                  <c:v>0.66745981387479403</c:v>
                </c:pt>
                <c:pt idx="485">
                  <c:v>0.67634306260575805</c:v>
                </c:pt>
                <c:pt idx="486">
                  <c:v>0.68522631133672096</c:v>
                </c:pt>
                <c:pt idx="487">
                  <c:v>0.69410956006768498</c:v>
                </c:pt>
                <c:pt idx="488">
                  <c:v>0.702992808798649</c:v>
                </c:pt>
                <c:pt idx="489">
                  <c:v>0.71187605752961503</c:v>
                </c:pt>
                <c:pt idx="490">
                  <c:v>0.72075930626058105</c:v>
                </c:pt>
                <c:pt idx="491">
                  <c:v>0.72964255499154296</c:v>
                </c:pt>
                <c:pt idx="492">
                  <c:v>0.73852580372250798</c:v>
                </c:pt>
                <c:pt idx="493">
                  <c:v>0.747409052453475</c:v>
                </c:pt>
                <c:pt idx="494">
                  <c:v>0.75629230118443602</c:v>
                </c:pt>
                <c:pt idx="495">
                  <c:v>0.76517554991540104</c:v>
                </c:pt>
                <c:pt idx="496">
                  <c:v>0.77405879864636495</c:v>
                </c:pt>
                <c:pt idx="497">
                  <c:v>0.78294204737732898</c:v>
                </c:pt>
                <c:pt idx="498">
                  <c:v>0.791825296108296</c:v>
                </c:pt>
                <c:pt idx="499">
                  <c:v>0.80070854483925902</c:v>
                </c:pt>
                <c:pt idx="500">
                  <c:v>0.80959179357022304</c:v>
                </c:pt>
                <c:pt idx="501">
                  <c:v>0.81847504230118895</c:v>
                </c:pt>
                <c:pt idx="502">
                  <c:v>0.82735829103215197</c:v>
                </c:pt>
                <c:pt idx="503">
                  <c:v>0.83624153976311799</c:v>
                </c:pt>
                <c:pt idx="504">
                  <c:v>0.84512478849408201</c:v>
                </c:pt>
                <c:pt idx="505">
                  <c:v>0.85400803722504703</c:v>
                </c:pt>
                <c:pt idx="506">
                  <c:v>0.86289128595600995</c:v>
                </c:pt>
                <c:pt idx="507">
                  <c:v>0.87177453468697597</c:v>
                </c:pt>
                <c:pt idx="508">
                  <c:v>0.88065778341793799</c:v>
                </c:pt>
                <c:pt idx="509">
                  <c:v>0.88954103214890501</c:v>
                </c:pt>
                <c:pt idx="510">
                  <c:v>0.89842428087986803</c:v>
                </c:pt>
                <c:pt idx="511">
                  <c:v>0.90730752961083205</c:v>
                </c:pt>
                <c:pt idx="512">
                  <c:v>0.91619077834179696</c:v>
                </c:pt>
                <c:pt idx="513">
                  <c:v>0.92507402707276098</c:v>
                </c:pt>
                <c:pt idx="514">
                  <c:v>0.93395727580372601</c:v>
                </c:pt>
                <c:pt idx="515">
                  <c:v>0.94284052453469203</c:v>
                </c:pt>
                <c:pt idx="516">
                  <c:v>0.95172377326565505</c:v>
                </c:pt>
                <c:pt idx="517">
                  <c:v>0.96060702199661896</c:v>
                </c:pt>
                <c:pt idx="518">
                  <c:v>0.96949027072758398</c:v>
                </c:pt>
                <c:pt idx="519">
                  <c:v>0.98725676818951202</c:v>
                </c:pt>
                <c:pt idx="520">
                  <c:v>0.99614001692047804</c:v>
                </c:pt>
                <c:pt idx="521">
                  <c:v>1</c:v>
                </c:pt>
                <c:pt idx="522">
                  <c:v>1</c:v>
                </c:pt>
                <c:pt idx="523">
                  <c:v>0</c:v>
                </c:pt>
                <c:pt idx="524">
                  <c:v>8.8832487309644693E-3</c:v>
                </c:pt>
                <c:pt idx="525">
                  <c:v>1.7766497461928901E-2</c:v>
                </c:pt>
                <c:pt idx="526">
                  <c:v>2.6649746192893502E-2</c:v>
                </c:pt>
                <c:pt idx="527">
                  <c:v>3.5532994923857898E-2</c:v>
                </c:pt>
                <c:pt idx="528">
                  <c:v>4.4416243654822503E-2</c:v>
                </c:pt>
                <c:pt idx="529">
                  <c:v>5.3299492385786802E-2</c:v>
                </c:pt>
                <c:pt idx="530">
                  <c:v>6.21827411167514E-2</c:v>
                </c:pt>
                <c:pt idx="531">
                  <c:v>7.1065989847715894E-2</c:v>
                </c:pt>
                <c:pt idx="532">
                  <c:v>7.9949238578680207E-2</c:v>
                </c:pt>
                <c:pt idx="533">
                  <c:v>9.0048646362101206E-2</c:v>
                </c:pt>
                <c:pt idx="534">
                  <c:v>9.8931895093066005E-2</c:v>
                </c:pt>
                <c:pt idx="535">
                  <c:v>0.10781514382403</c:v>
                </c:pt>
                <c:pt idx="536">
                  <c:v>0.11669839255499501</c:v>
                </c:pt>
                <c:pt idx="537">
                  <c:v>0.12436548223350299</c:v>
                </c:pt>
                <c:pt idx="538">
                  <c:v>0.13324873096446799</c:v>
                </c:pt>
                <c:pt idx="539">
                  <c:v>0.14213197969543101</c:v>
                </c:pt>
                <c:pt idx="540">
                  <c:v>0.151015228426397</c:v>
                </c:pt>
                <c:pt idx="541">
                  <c:v>0.159898477157361</c:v>
                </c:pt>
                <c:pt idx="542">
                  <c:v>0.16878172588832499</c:v>
                </c:pt>
                <c:pt idx="543">
                  <c:v>0.17766497461928901</c:v>
                </c:pt>
                <c:pt idx="544">
                  <c:v>0.18654822335025401</c:v>
                </c:pt>
                <c:pt idx="545">
                  <c:v>0.195431472081218</c:v>
                </c:pt>
                <c:pt idx="546">
                  <c:v>0.20431472081218299</c:v>
                </c:pt>
                <c:pt idx="547">
                  <c:v>0.214467005076143</c:v>
                </c:pt>
                <c:pt idx="548">
                  <c:v>0.22208121827411201</c:v>
                </c:pt>
                <c:pt idx="549">
                  <c:v>0.23218062605753301</c:v>
                </c:pt>
                <c:pt idx="550">
                  <c:v>0.241063874788497</c:v>
                </c:pt>
                <c:pt idx="551">
                  <c:v>0.24994712351946299</c:v>
                </c:pt>
                <c:pt idx="552">
                  <c:v>0.25883037225042599</c:v>
                </c:pt>
                <c:pt idx="553">
                  <c:v>0.26771362098139001</c:v>
                </c:pt>
                <c:pt idx="554">
                  <c:v>0.27659686971235597</c:v>
                </c:pt>
                <c:pt idx="555">
                  <c:v>0.285480118443319</c:v>
                </c:pt>
                <c:pt idx="556">
                  <c:v>0.29436336717428502</c:v>
                </c:pt>
                <c:pt idx="557">
                  <c:v>0.30324661590524898</c:v>
                </c:pt>
                <c:pt idx="558">
                  <c:v>0.31212986463621401</c:v>
                </c:pt>
                <c:pt idx="559">
                  <c:v>0.32101311336717803</c:v>
                </c:pt>
                <c:pt idx="560">
                  <c:v>0.32989636209814299</c:v>
                </c:pt>
                <c:pt idx="561">
                  <c:v>0.33877961082910701</c:v>
                </c:pt>
                <c:pt idx="562">
                  <c:v>0.34766285956007098</c:v>
                </c:pt>
                <c:pt idx="563">
                  <c:v>0.356546108291035</c:v>
                </c:pt>
                <c:pt idx="564">
                  <c:v>0.36542935702200002</c:v>
                </c:pt>
                <c:pt idx="565">
                  <c:v>0.37431260575296599</c:v>
                </c:pt>
                <c:pt idx="566">
                  <c:v>0.38319585448392801</c:v>
                </c:pt>
                <c:pt idx="567">
                  <c:v>0.39207910321489498</c:v>
                </c:pt>
                <c:pt idx="568">
                  <c:v>0.400962351945859</c:v>
                </c:pt>
                <c:pt idx="569">
                  <c:v>0.40984560067682202</c:v>
                </c:pt>
                <c:pt idx="570">
                  <c:v>0.41872884940778698</c:v>
                </c:pt>
                <c:pt idx="571">
                  <c:v>0.42761209813875201</c:v>
                </c:pt>
                <c:pt idx="572">
                  <c:v>0.43649534686971497</c:v>
                </c:pt>
                <c:pt idx="573">
                  <c:v>0.44537859560068099</c:v>
                </c:pt>
                <c:pt idx="574">
                  <c:v>0.45426184433164402</c:v>
                </c:pt>
                <c:pt idx="575">
                  <c:v>0.46314509306260898</c:v>
                </c:pt>
                <c:pt idx="576">
                  <c:v>0.472028341793574</c:v>
                </c:pt>
                <c:pt idx="577">
                  <c:v>0.48091159052453802</c:v>
                </c:pt>
                <c:pt idx="578">
                  <c:v>0.48979483925550199</c:v>
                </c:pt>
                <c:pt idx="579">
                  <c:v>0.49867808798646801</c:v>
                </c:pt>
                <c:pt idx="580">
                  <c:v>0.50756133671742998</c:v>
                </c:pt>
                <c:pt idx="581">
                  <c:v>0.516444585448396</c:v>
                </c:pt>
                <c:pt idx="582">
                  <c:v>0.52532783417936002</c:v>
                </c:pt>
                <c:pt idx="583">
                  <c:v>0.53421108291032404</c:v>
                </c:pt>
                <c:pt idx="584">
                  <c:v>0.54309433164128995</c:v>
                </c:pt>
                <c:pt idx="585">
                  <c:v>0.55324661590524804</c:v>
                </c:pt>
                <c:pt idx="586">
                  <c:v>0.56212986463621295</c:v>
                </c:pt>
                <c:pt idx="587">
                  <c:v>0.57101311336717797</c:v>
                </c:pt>
                <c:pt idx="588">
                  <c:v>0.57862732656514804</c:v>
                </c:pt>
                <c:pt idx="589">
                  <c:v>0.58751057529610995</c:v>
                </c:pt>
                <c:pt idx="590">
                  <c:v>0.59639382402707597</c:v>
                </c:pt>
                <c:pt idx="591">
                  <c:v>0.60527707275804099</c:v>
                </c:pt>
                <c:pt idx="592">
                  <c:v>0.61416032148900501</c:v>
                </c:pt>
                <c:pt idx="593">
                  <c:v>0.62304357021997003</c:v>
                </c:pt>
                <c:pt idx="594">
                  <c:v>0.63192681895093405</c:v>
                </c:pt>
                <c:pt idx="595">
                  <c:v>0.64081006768189996</c:v>
                </c:pt>
                <c:pt idx="596">
                  <c:v>0.64969331641286499</c:v>
                </c:pt>
                <c:pt idx="597">
                  <c:v>0.65857656514382701</c:v>
                </c:pt>
                <c:pt idx="598">
                  <c:v>0.66745981387479403</c:v>
                </c:pt>
                <c:pt idx="599">
                  <c:v>0.67634306260575805</c:v>
                </c:pt>
                <c:pt idx="600">
                  <c:v>0.68522631133672096</c:v>
                </c:pt>
                <c:pt idx="601">
                  <c:v>0.69410956006768498</c:v>
                </c:pt>
                <c:pt idx="602">
                  <c:v>0.702992808798649</c:v>
                </c:pt>
                <c:pt idx="603">
                  <c:v>0.71187605752961503</c:v>
                </c:pt>
                <c:pt idx="604">
                  <c:v>0.72075930626058105</c:v>
                </c:pt>
                <c:pt idx="605">
                  <c:v>0.72964255499154296</c:v>
                </c:pt>
                <c:pt idx="606">
                  <c:v>0.73852580372250798</c:v>
                </c:pt>
                <c:pt idx="607">
                  <c:v>0.747409052453475</c:v>
                </c:pt>
                <c:pt idx="608">
                  <c:v>0.75629230118443602</c:v>
                </c:pt>
                <c:pt idx="609">
                  <c:v>0.76517554991540104</c:v>
                </c:pt>
                <c:pt idx="610">
                  <c:v>0.77405879864636495</c:v>
                </c:pt>
                <c:pt idx="611">
                  <c:v>0.78294204737732898</c:v>
                </c:pt>
                <c:pt idx="612">
                  <c:v>0.791825296108296</c:v>
                </c:pt>
                <c:pt idx="613">
                  <c:v>0.80070854483925902</c:v>
                </c:pt>
                <c:pt idx="614">
                  <c:v>0.80959179357022304</c:v>
                </c:pt>
                <c:pt idx="615">
                  <c:v>0.81847504230118895</c:v>
                </c:pt>
                <c:pt idx="616">
                  <c:v>0.82735829103215197</c:v>
                </c:pt>
                <c:pt idx="617">
                  <c:v>0.83624153976311799</c:v>
                </c:pt>
                <c:pt idx="618">
                  <c:v>0.84512478849408201</c:v>
                </c:pt>
                <c:pt idx="619">
                  <c:v>0.85400803722504703</c:v>
                </c:pt>
                <c:pt idx="620">
                  <c:v>0.86289128595600995</c:v>
                </c:pt>
                <c:pt idx="621">
                  <c:v>0.87177453468697597</c:v>
                </c:pt>
                <c:pt idx="622">
                  <c:v>0.88065778341793799</c:v>
                </c:pt>
                <c:pt idx="623">
                  <c:v>0.88954103214890501</c:v>
                </c:pt>
                <c:pt idx="624">
                  <c:v>0.89842428087986803</c:v>
                </c:pt>
                <c:pt idx="625">
                  <c:v>0.90730752961083205</c:v>
                </c:pt>
                <c:pt idx="626">
                  <c:v>0.91619077834179696</c:v>
                </c:pt>
                <c:pt idx="627">
                  <c:v>0.92507402707276098</c:v>
                </c:pt>
                <c:pt idx="628">
                  <c:v>0.93395727580372601</c:v>
                </c:pt>
                <c:pt idx="629">
                  <c:v>0.94284052453469203</c:v>
                </c:pt>
                <c:pt idx="630">
                  <c:v>0.95172377326565505</c:v>
                </c:pt>
                <c:pt idx="631">
                  <c:v>0.96060702199661896</c:v>
                </c:pt>
                <c:pt idx="632">
                  <c:v>0.96949027072758398</c:v>
                </c:pt>
                <c:pt idx="633">
                  <c:v>0.98725676818951202</c:v>
                </c:pt>
                <c:pt idx="634">
                  <c:v>0.99614001692047804</c:v>
                </c:pt>
                <c:pt idx="635">
                  <c:v>1</c:v>
                </c:pt>
                <c:pt idx="636">
                  <c:v>1</c:v>
                </c:pt>
                <c:pt idx="637">
                  <c:v>0</c:v>
                </c:pt>
                <c:pt idx="638">
                  <c:v>1.01010101010101E-2</c:v>
                </c:pt>
                <c:pt idx="639">
                  <c:v>2.02020202020202E-2</c:v>
                </c:pt>
                <c:pt idx="640">
                  <c:v>3.03030303030303E-2</c:v>
                </c:pt>
                <c:pt idx="641">
                  <c:v>4.0404040404040401E-2</c:v>
                </c:pt>
                <c:pt idx="642">
                  <c:v>5.05050505050504E-2</c:v>
                </c:pt>
                <c:pt idx="643">
                  <c:v>6.0606060606060601E-2</c:v>
                </c:pt>
                <c:pt idx="644">
                  <c:v>7.0707070707070704E-2</c:v>
                </c:pt>
                <c:pt idx="645">
                  <c:v>8.0808080808080801E-2</c:v>
                </c:pt>
                <c:pt idx="646">
                  <c:v>9.0909090909091106E-2</c:v>
                </c:pt>
                <c:pt idx="647">
                  <c:v>0.102453102453103</c:v>
                </c:pt>
                <c:pt idx="648">
                  <c:v>0.11111111111111099</c:v>
                </c:pt>
                <c:pt idx="649">
                  <c:v>0.122594997595001</c:v>
                </c:pt>
                <c:pt idx="650">
                  <c:v>0.132696007696011</c:v>
                </c:pt>
                <c:pt idx="651">
                  <c:v>0.142797017797022</c:v>
                </c:pt>
                <c:pt idx="652">
                  <c:v>0.152898027898032</c:v>
                </c:pt>
                <c:pt idx="653">
                  <c:v>0.162999037999042</c:v>
                </c:pt>
                <c:pt idx="654">
                  <c:v>0.173100048100052</c:v>
                </c:pt>
                <c:pt idx="655">
                  <c:v>0.183201058201062</c:v>
                </c:pt>
                <c:pt idx="656">
                  <c:v>0.193302068302072</c:v>
                </c:pt>
                <c:pt idx="657">
                  <c:v>0.203403078403082</c:v>
                </c:pt>
                <c:pt idx="658">
                  <c:v>0.213504088504093</c:v>
                </c:pt>
                <c:pt idx="659">
                  <c:v>0.223605098605102</c:v>
                </c:pt>
                <c:pt idx="660">
                  <c:v>0.233706108706112</c:v>
                </c:pt>
                <c:pt idx="661">
                  <c:v>0.243807118807123</c:v>
                </c:pt>
                <c:pt idx="662">
                  <c:v>0.25390812890813202</c:v>
                </c:pt>
                <c:pt idx="663">
                  <c:v>0.26400913900914302</c:v>
                </c:pt>
                <c:pt idx="664">
                  <c:v>0.27411014911015302</c:v>
                </c:pt>
                <c:pt idx="665">
                  <c:v>0.28421115921116302</c:v>
                </c:pt>
                <c:pt idx="666">
                  <c:v>0.29431216931217402</c:v>
                </c:pt>
                <c:pt idx="667">
                  <c:v>0.30441317941318302</c:v>
                </c:pt>
                <c:pt idx="668">
                  <c:v>0.31451418951419402</c:v>
                </c:pt>
                <c:pt idx="669">
                  <c:v>0.32461519961520402</c:v>
                </c:pt>
                <c:pt idx="670">
                  <c:v>0.33471620971621402</c:v>
                </c:pt>
                <c:pt idx="671">
                  <c:v>0.34481721981722402</c:v>
                </c:pt>
                <c:pt idx="672">
                  <c:v>0.35491822991823402</c:v>
                </c:pt>
                <c:pt idx="673">
                  <c:v>0.36501924001924402</c:v>
                </c:pt>
                <c:pt idx="674">
                  <c:v>0.37512025012025402</c:v>
                </c:pt>
                <c:pt idx="675">
                  <c:v>0.38522126022126402</c:v>
                </c:pt>
                <c:pt idx="676">
                  <c:v>0.39532227032227601</c:v>
                </c:pt>
                <c:pt idx="677">
                  <c:v>0.40542328042328402</c:v>
                </c:pt>
                <c:pt idx="678">
                  <c:v>0.41552429052429501</c:v>
                </c:pt>
                <c:pt idx="679">
                  <c:v>0.42562530062530401</c:v>
                </c:pt>
                <c:pt idx="680">
                  <c:v>0.43572631072631401</c:v>
                </c:pt>
                <c:pt idx="681">
                  <c:v>0.44582732082732401</c:v>
                </c:pt>
                <c:pt idx="682">
                  <c:v>0.45592833092833401</c:v>
                </c:pt>
                <c:pt idx="683">
                  <c:v>0.46602934102934501</c:v>
                </c:pt>
                <c:pt idx="684">
                  <c:v>0.47613035113035501</c:v>
                </c:pt>
                <c:pt idx="685">
                  <c:v>0.48767436267436698</c:v>
                </c:pt>
                <c:pt idx="686">
                  <c:v>0.49777537277537598</c:v>
                </c:pt>
                <c:pt idx="687">
                  <c:v>0.50787638287638603</c:v>
                </c:pt>
                <c:pt idx="688">
                  <c:v>0.51653439153439495</c:v>
                </c:pt>
                <c:pt idx="689">
                  <c:v>0.52663540163540601</c:v>
                </c:pt>
                <c:pt idx="690">
                  <c:v>0.53673641173641495</c:v>
                </c:pt>
                <c:pt idx="691">
                  <c:v>0.54683742183742501</c:v>
                </c:pt>
                <c:pt idx="692">
                  <c:v>0.55693843193843595</c:v>
                </c:pt>
                <c:pt idx="693">
                  <c:v>0.56703944203944701</c:v>
                </c:pt>
                <c:pt idx="694">
                  <c:v>0.57714045214045695</c:v>
                </c:pt>
                <c:pt idx="695">
                  <c:v>0.58724146224146601</c:v>
                </c:pt>
                <c:pt idx="696">
                  <c:v>0.59734247234247595</c:v>
                </c:pt>
                <c:pt idx="697">
                  <c:v>0.607443482443488</c:v>
                </c:pt>
                <c:pt idx="698">
                  <c:v>0.61754449254449895</c:v>
                </c:pt>
                <c:pt idx="699">
                  <c:v>0.62764550264551</c:v>
                </c:pt>
                <c:pt idx="700">
                  <c:v>0.63774651274651795</c:v>
                </c:pt>
                <c:pt idx="701">
                  <c:v>0.647847522847528</c:v>
                </c:pt>
                <c:pt idx="702">
                  <c:v>0.65794853294854005</c:v>
                </c:pt>
                <c:pt idx="703">
                  <c:v>0.668049543049549</c:v>
                </c:pt>
                <c:pt idx="704">
                  <c:v>0.67815055315055806</c:v>
                </c:pt>
                <c:pt idx="705">
                  <c:v>0.688251563251567</c:v>
                </c:pt>
                <c:pt idx="706">
                  <c:v>0.69835257335257706</c:v>
                </c:pt>
                <c:pt idx="707">
                  <c:v>0.708453583453588</c:v>
                </c:pt>
                <c:pt idx="708">
                  <c:v>0.71855459355459905</c:v>
                </c:pt>
                <c:pt idx="709">
                  <c:v>0.728655603655609</c:v>
                </c:pt>
                <c:pt idx="710">
                  <c:v>0.73875661375661805</c:v>
                </c:pt>
                <c:pt idx="711">
                  <c:v>0.748857623857627</c:v>
                </c:pt>
                <c:pt idx="712">
                  <c:v>0.75895863395863905</c:v>
                </c:pt>
                <c:pt idx="713">
                  <c:v>0.76905964405964899</c:v>
                </c:pt>
                <c:pt idx="714">
                  <c:v>0.77916065416065705</c:v>
                </c:pt>
                <c:pt idx="715">
                  <c:v>0.789261664261666</c:v>
                </c:pt>
                <c:pt idx="716">
                  <c:v>0.79936267436267705</c:v>
                </c:pt>
                <c:pt idx="717">
                  <c:v>0.80946368446368799</c:v>
                </c:pt>
                <c:pt idx="718">
                  <c:v>0.81956469456469805</c:v>
                </c:pt>
                <c:pt idx="719">
                  <c:v>0.82966570466570899</c:v>
                </c:pt>
                <c:pt idx="720">
                  <c:v>0.83976671476671805</c:v>
                </c:pt>
                <c:pt idx="721">
                  <c:v>0.84986772486772699</c:v>
                </c:pt>
                <c:pt idx="722">
                  <c:v>0.85996873496873905</c:v>
                </c:pt>
                <c:pt idx="723">
                  <c:v>0.87006974506974799</c:v>
                </c:pt>
                <c:pt idx="724">
                  <c:v>0.88017075517075904</c:v>
                </c:pt>
                <c:pt idx="725">
                  <c:v>0.89027176527176799</c:v>
                </c:pt>
                <c:pt idx="726">
                  <c:v>0.90037277537277804</c:v>
                </c:pt>
                <c:pt idx="727">
                  <c:v>0.91047378547378899</c:v>
                </c:pt>
                <c:pt idx="728">
                  <c:v>0.92057479557479904</c:v>
                </c:pt>
                <c:pt idx="729">
                  <c:v>0.93067580567581099</c:v>
                </c:pt>
                <c:pt idx="730">
                  <c:v>0.94077681577682004</c:v>
                </c:pt>
                <c:pt idx="731">
                  <c:v>0.95087782587782899</c:v>
                </c:pt>
                <c:pt idx="732">
                  <c:v>0.96097883597884104</c:v>
                </c:pt>
                <c:pt idx="733">
                  <c:v>0.98118085618086004</c:v>
                </c:pt>
                <c:pt idx="734">
                  <c:v>0.99128186628186998</c:v>
                </c:pt>
                <c:pt idx="735">
                  <c:v>1</c:v>
                </c:pt>
                <c:pt idx="736">
                  <c:v>1</c:v>
                </c:pt>
                <c:pt idx="737">
                  <c:v>1</c:v>
                </c:pt>
                <c:pt idx="738">
                  <c:v>1</c:v>
                </c:pt>
                <c:pt idx="739">
                  <c:v>1</c:v>
                </c:pt>
                <c:pt idx="740">
                  <c:v>1</c:v>
                </c:pt>
                <c:pt idx="741">
                  <c:v>0</c:v>
                </c:pt>
                <c:pt idx="742">
                  <c:v>2.38907849829351E-2</c:v>
                </c:pt>
                <c:pt idx="743">
                  <c:v>4.7781569965870303E-2</c:v>
                </c:pt>
                <c:pt idx="744">
                  <c:v>7.16723549488055E-2</c:v>
                </c:pt>
                <c:pt idx="745">
                  <c:v>9.5563139931740607E-2</c:v>
                </c:pt>
                <c:pt idx="746">
                  <c:v>0.119453924914676</c:v>
                </c:pt>
                <c:pt idx="747">
                  <c:v>0.143344709897611</c:v>
                </c:pt>
                <c:pt idx="748">
                  <c:v>0.16723549488054601</c:v>
                </c:pt>
                <c:pt idx="749">
                  <c:v>0.19112627986348099</c:v>
                </c:pt>
                <c:pt idx="750">
                  <c:v>0.21828782707623201</c:v>
                </c:pt>
                <c:pt idx="751">
                  <c:v>0.24217861205916599</c:v>
                </c:pt>
                <c:pt idx="752">
                  <c:v>0.26606939704210197</c:v>
                </c:pt>
                <c:pt idx="753">
                  <c:v>0.28996018202503698</c:v>
                </c:pt>
                <c:pt idx="754">
                  <c:v>0.31058020477815801</c:v>
                </c:pt>
                <c:pt idx="755">
                  <c:v>0.33447098976109302</c:v>
                </c:pt>
                <c:pt idx="756">
                  <c:v>0.35836177474402803</c:v>
                </c:pt>
                <c:pt idx="757">
                  <c:v>0.38225255972696198</c:v>
                </c:pt>
                <c:pt idx="758">
                  <c:v>0.40614334470989799</c:v>
                </c:pt>
                <c:pt idx="759">
                  <c:v>0.430034129692833</c:v>
                </c:pt>
                <c:pt idx="760">
                  <c:v>0.45392491467576901</c:v>
                </c:pt>
                <c:pt idx="761">
                  <c:v>0.47781569965870402</c:v>
                </c:pt>
                <c:pt idx="762">
                  <c:v>0</c:v>
                </c:pt>
                <c:pt idx="763">
                  <c:v>1.9021739130434801E-2</c:v>
                </c:pt>
                <c:pt idx="764">
                  <c:v>3.8043478260869602E-2</c:v>
                </c:pt>
                <c:pt idx="765">
                  <c:v>5.70652173913044E-2</c:v>
                </c:pt>
                <c:pt idx="766">
                  <c:v>7.6086956521739094E-2</c:v>
                </c:pt>
                <c:pt idx="767">
                  <c:v>9.5108695652173905E-2</c:v>
                </c:pt>
                <c:pt idx="768">
                  <c:v>0.11413043478260899</c:v>
                </c:pt>
                <c:pt idx="769">
                  <c:v>0.13315217391304299</c:v>
                </c:pt>
                <c:pt idx="770">
                  <c:v>0.15217391304347799</c:v>
                </c:pt>
                <c:pt idx="771">
                  <c:v>0.171195652173913</c:v>
                </c:pt>
                <c:pt idx="772">
                  <c:v>0.19293478260869601</c:v>
                </c:pt>
                <c:pt idx="773">
                  <c:v>0.20923913043478301</c:v>
                </c:pt>
                <c:pt idx="774">
                  <c:v>0.230865036231891</c:v>
                </c:pt>
                <c:pt idx="775">
                  <c:v>0.24988677536232601</c:v>
                </c:pt>
                <c:pt idx="776">
                  <c:v>0.26890851449275999</c:v>
                </c:pt>
                <c:pt idx="777">
                  <c:v>0.28793025362319502</c:v>
                </c:pt>
                <c:pt idx="778">
                  <c:v>0.30695199275363</c:v>
                </c:pt>
                <c:pt idx="779">
                  <c:v>0.32597373188406598</c:v>
                </c:pt>
                <c:pt idx="780">
                  <c:v>0.34499547101450001</c:v>
                </c:pt>
                <c:pt idx="781">
                  <c:v>0.36401721014493399</c:v>
                </c:pt>
                <c:pt idx="782">
                  <c:v>0.38303894927537002</c:v>
                </c:pt>
                <c:pt idx="783">
                  <c:v>0.402060688405804</c:v>
                </c:pt>
                <c:pt idx="784">
                  <c:v>0.42108242753623798</c:v>
                </c:pt>
                <c:pt idx="785">
                  <c:v>0.44010416666667301</c:v>
                </c:pt>
                <c:pt idx="786">
                  <c:v>0.45912590579710799</c:v>
                </c:pt>
                <c:pt idx="787">
                  <c:v>0.47814764492754303</c:v>
                </c:pt>
                <c:pt idx="788">
                  <c:v>0.497169384057978</c:v>
                </c:pt>
                <c:pt idx="789">
                  <c:v>0.51619112318841298</c:v>
                </c:pt>
                <c:pt idx="790">
                  <c:v>0.53521286231884702</c:v>
                </c:pt>
                <c:pt idx="791">
                  <c:v>0.55423460144928205</c:v>
                </c:pt>
                <c:pt idx="792">
                  <c:v>0.57325634057971697</c:v>
                </c:pt>
                <c:pt idx="793">
                  <c:v>0.59227807971015201</c:v>
                </c:pt>
                <c:pt idx="794">
                  <c:v>0.61129981884058904</c:v>
                </c:pt>
                <c:pt idx="795">
                  <c:v>0.63032155797102196</c:v>
                </c:pt>
                <c:pt idx="796">
                  <c:v>0.649343297101457</c:v>
                </c:pt>
                <c:pt idx="797">
                  <c:v>0.66836503623189303</c:v>
                </c:pt>
                <c:pt idx="798">
                  <c:v>0.68738677536232395</c:v>
                </c:pt>
                <c:pt idx="799">
                  <c:v>0.70640851449275999</c:v>
                </c:pt>
                <c:pt idx="800">
                  <c:v>0.72543025362319802</c:v>
                </c:pt>
                <c:pt idx="801">
                  <c:v>0.74445199275363005</c:v>
                </c:pt>
                <c:pt idx="802">
                  <c:v>0.76347373188406398</c:v>
                </c:pt>
                <c:pt idx="803">
                  <c:v>0.78249547101450101</c:v>
                </c:pt>
                <c:pt idx="804">
                  <c:v>0.80151721014493404</c:v>
                </c:pt>
                <c:pt idx="805">
                  <c:v>0.82053894927536697</c:v>
                </c:pt>
                <c:pt idx="806">
                  <c:v>0.839560688405804</c:v>
                </c:pt>
                <c:pt idx="807">
                  <c:v>0.85858242753623804</c:v>
                </c:pt>
                <c:pt idx="808">
                  <c:v>0.87760416666667496</c:v>
                </c:pt>
                <c:pt idx="809">
                  <c:v>0.89662590579710799</c:v>
                </c:pt>
                <c:pt idx="810">
                  <c:v>0.91836503623189203</c:v>
                </c:pt>
                <c:pt idx="811">
                  <c:v>0.93738677536232395</c:v>
                </c:pt>
                <c:pt idx="812">
                  <c:v>0.95640851449275999</c:v>
                </c:pt>
                <c:pt idx="813">
                  <c:v>0.97271286231884801</c:v>
                </c:pt>
                <c:pt idx="814">
                  <c:v>0.99173460144928205</c:v>
                </c:pt>
                <c:pt idx="815">
                  <c:v>1</c:v>
                </c:pt>
                <c:pt idx="816">
                  <c:v>1</c:v>
                </c:pt>
                <c:pt idx="817">
                  <c:v>1</c:v>
                </c:pt>
                <c:pt idx="818">
                  <c:v>1</c:v>
                </c:pt>
                <c:pt idx="819">
                  <c:v>1</c:v>
                </c:pt>
                <c:pt idx="820">
                  <c:v>1</c:v>
                </c:pt>
                <c:pt idx="821">
                  <c:v>0</c:v>
                </c:pt>
                <c:pt idx="822">
                  <c:v>5.3846153846153898E-2</c:v>
                </c:pt>
                <c:pt idx="823">
                  <c:v>0.107692307692308</c:v>
                </c:pt>
                <c:pt idx="824">
                  <c:v>0.16153846153846199</c:v>
                </c:pt>
                <c:pt idx="825">
                  <c:v>0.21538461538461501</c:v>
                </c:pt>
                <c:pt idx="826">
                  <c:v>0.269230769230769</c:v>
                </c:pt>
                <c:pt idx="827">
                  <c:v>0.32307692307692398</c:v>
                </c:pt>
                <c:pt idx="828">
                  <c:v>0.37692307692307803</c:v>
                </c:pt>
                <c:pt idx="829">
                  <c:v>0.43076923076923102</c:v>
                </c:pt>
                <c:pt idx="830">
                  <c:v>0.484615384615385</c:v>
                </c:pt>
                <c:pt idx="831">
                  <c:v>0.54615384615384699</c:v>
                </c:pt>
                <c:pt idx="832">
                  <c:v>0.59230769230769198</c:v>
                </c:pt>
                <c:pt idx="833">
                  <c:v>0.65352564102566002</c:v>
                </c:pt>
                <c:pt idx="834">
                  <c:v>0.70737179487181401</c:v>
                </c:pt>
                <c:pt idx="835">
                  <c:v>0.761217948717965</c:v>
                </c:pt>
                <c:pt idx="836">
                  <c:v>0.81506410256412198</c:v>
                </c:pt>
                <c:pt idx="837">
                  <c:v>0.86891025641027697</c:v>
                </c:pt>
                <c:pt idx="838">
                  <c:v>0.92275641025642996</c:v>
                </c:pt>
                <c:pt idx="839">
                  <c:v>0.97660256410258295</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0</c:v>
                </c:pt>
                <c:pt idx="860">
                  <c:v>5.3846153846153898E-2</c:v>
                </c:pt>
                <c:pt idx="861">
                  <c:v>0.107692307692308</c:v>
                </c:pt>
                <c:pt idx="862">
                  <c:v>0.16153846153846199</c:v>
                </c:pt>
                <c:pt idx="863">
                  <c:v>0.21538461538461501</c:v>
                </c:pt>
                <c:pt idx="864">
                  <c:v>0.269230769230769</c:v>
                </c:pt>
                <c:pt idx="865">
                  <c:v>0.32307692307692398</c:v>
                </c:pt>
                <c:pt idx="866">
                  <c:v>0.37692307692307803</c:v>
                </c:pt>
                <c:pt idx="867">
                  <c:v>0.43076923076923102</c:v>
                </c:pt>
                <c:pt idx="868">
                  <c:v>0.484615384615385</c:v>
                </c:pt>
                <c:pt idx="869">
                  <c:v>0.54615384615384699</c:v>
                </c:pt>
                <c:pt idx="870">
                  <c:v>0.59230769230769198</c:v>
                </c:pt>
                <c:pt idx="871">
                  <c:v>0.65352564102566002</c:v>
                </c:pt>
                <c:pt idx="872">
                  <c:v>0.70737179487181401</c:v>
                </c:pt>
                <c:pt idx="873">
                  <c:v>0.761217948717965</c:v>
                </c:pt>
                <c:pt idx="874">
                  <c:v>0.81506410256412198</c:v>
                </c:pt>
                <c:pt idx="875">
                  <c:v>0.86891025641027697</c:v>
                </c:pt>
                <c:pt idx="876">
                  <c:v>0.92275641025642996</c:v>
                </c:pt>
                <c:pt idx="877">
                  <c:v>0.97660256410258295</c:v>
                </c:pt>
                <c:pt idx="878">
                  <c:v>1</c:v>
                </c:pt>
                <c:pt idx="879">
                  <c:v>1</c:v>
                </c:pt>
                <c:pt idx="880">
                  <c:v>1</c:v>
                </c:pt>
                <c:pt idx="881">
                  <c:v>1</c:v>
                </c:pt>
                <c:pt idx="882">
                  <c:v>1</c:v>
                </c:pt>
                <c:pt idx="883">
                  <c:v>1</c:v>
                </c:pt>
                <c:pt idx="884">
                  <c:v>1</c:v>
                </c:pt>
                <c:pt idx="885">
                  <c:v>1</c:v>
                </c:pt>
                <c:pt idx="886">
                  <c:v>1</c:v>
                </c:pt>
                <c:pt idx="887">
                  <c:v>1</c:v>
                </c:pt>
                <c:pt idx="888">
                  <c:v>1</c:v>
                </c:pt>
                <c:pt idx="889">
                  <c:v>1</c:v>
                </c:pt>
                <c:pt idx="890">
                  <c:v>0</c:v>
                </c:pt>
                <c:pt idx="891">
                  <c:v>3.3018867924528301E-2</c:v>
                </c:pt>
                <c:pt idx="892">
                  <c:v>6.6037735849056797E-2</c:v>
                </c:pt>
                <c:pt idx="893">
                  <c:v>9.9056603773585203E-2</c:v>
                </c:pt>
                <c:pt idx="894">
                  <c:v>0.13207547169811301</c:v>
                </c:pt>
                <c:pt idx="895">
                  <c:v>0.165094339622642</c:v>
                </c:pt>
                <c:pt idx="896">
                  <c:v>0.19811320754716999</c:v>
                </c:pt>
                <c:pt idx="897">
                  <c:v>0.23113207547169801</c:v>
                </c:pt>
                <c:pt idx="898">
                  <c:v>0.26867138364781101</c:v>
                </c:pt>
                <c:pt idx="899">
                  <c:v>0.30169025157233798</c:v>
                </c:pt>
                <c:pt idx="900">
                  <c:v>0.33470911949686699</c:v>
                </c:pt>
                <c:pt idx="901">
                  <c:v>0.36772798742139501</c:v>
                </c:pt>
                <c:pt idx="902">
                  <c:v>0.39622641509434098</c:v>
                </c:pt>
                <c:pt idx="903">
                  <c:v>0.429245283018868</c:v>
                </c:pt>
                <c:pt idx="904">
                  <c:v>0.46226415094339601</c:v>
                </c:pt>
                <c:pt idx="905">
                  <c:v>0.49528301886792497</c:v>
                </c:pt>
                <c:pt idx="906">
                  <c:v>0.52830188679245205</c:v>
                </c:pt>
                <c:pt idx="907">
                  <c:v>0.56132075471698095</c:v>
                </c:pt>
                <c:pt idx="908">
                  <c:v>0.59433962264150997</c:v>
                </c:pt>
                <c:pt idx="909">
                  <c:v>0.62735849056603898</c:v>
                </c:pt>
                <c:pt idx="910">
                  <c:v>0.660377358490567</c:v>
                </c:pt>
                <c:pt idx="911">
                  <c:v>0.69339622641509602</c:v>
                </c:pt>
                <c:pt idx="912">
                  <c:v>0.73113207547169801</c:v>
                </c:pt>
                <c:pt idx="913">
                  <c:v>0.75943396226415105</c:v>
                </c:pt>
                <c:pt idx="914">
                  <c:v>0.796973270440263</c:v>
                </c:pt>
                <c:pt idx="915">
                  <c:v>0.82999213836479302</c:v>
                </c:pt>
                <c:pt idx="916">
                  <c:v>0.86301100628932104</c:v>
                </c:pt>
                <c:pt idx="917">
                  <c:v>0.89602987421385005</c:v>
                </c:pt>
                <c:pt idx="918">
                  <c:v>0.92904874213837796</c:v>
                </c:pt>
                <c:pt idx="919">
                  <c:v>0.96206761006290398</c:v>
                </c:pt>
                <c:pt idx="920">
                  <c:v>0.99508647798743199</c:v>
                </c:pt>
                <c:pt idx="921">
                  <c:v>1</c:v>
                </c:pt>
                <c:pt idx="922">
                  <c:v>1</c:v>
                </c:pt>
                <c:pt idx="923">
                  <c:v>1</c:v>
                </c:pt>
                <c:pt idx="924">
                  <c:v>0</c:v>
                </c:pt>
                <c:pt idx="925">
                  <c:v>5.3846153846153898E-2</c:v>
                </c:pt>
                <c:pt idx="926">
                  <c:v>0.107692307692308</c:v>
                </c:pt>
                <c:pt idx="927">
                  <c:v>0.16153846153846199</c:v>
                </c:pt>
                <c:pt idx="928">
                  <c:v>0.21538461538461501</c:v>
                </c:pt>
                <c:pt idx="929">
                  <c:v>0.269230769230769</c:v>
                </c:pt>
                <c:pt idx="930">
                  <c:v>0.32307692307692398</c:v>
                </c:pt>
                <c:pt idx="931">
                  <c:v>0.37692307692307803</c:v>
                </c:pt>
                <c:pt idx="932">
                  <c:v>0.43076923076923102</c:v>
                </c:pt>
                <c:pt idx="933">
                  <c:v>0.484615384615385</c:v>
                </c:pt>
                <c:pt idx="934">
                  <c:v>0.54615384615384699</c:v>
                </c:pt>
                <c:pt idx="935">
                  <c:v>0.59230769230769198</c:v>
                </c:pt>
                <c:pt idx="936">
                  <c:v>0.65352564102566002</c:v>
                </c:pt>
                <c:pt idx="937">
                  <c:v>0.70737179487181401</c:v>
                </c:pt>
                <c:pt idx="938">
                  <c:v>0.761217948717965</c:v>
                </c:pt>
                <c:pt idx="939">
                  <c:v>0.81506410256412198</c:v>
                </c:pt>
                <c:pt idx="940">
                  <c:v>0.86891025641027697</c:v>
                </c:pt>
                <c:pt idx="941">
                  <c:v>0.92275641025642996</c:v>
                </c:pt>
                <c:pt idx="942">
                  <c:v>0.97660256410258295</c:v>
                </c:pt>
                <c:pt idx="943">
                  <c:v>1</c:v>
                </c:pt>
                <c:pt idx="944">
                  <c:v>1</c:v>
                </c:pt>
                <c:pt idx="945">
                  <c:v>1</c:v>
                </c:pt>
                <c:pt idx="946">
                  <c:v>1</c:v>
                </c:pt>
                <c:pt idx="947">
                  <c:v>1</c:v>
                </c:pt>
                <c:pt idx="948">
                  <c:v>1</c:v>
                </c:pt>
                <c:pt idx="949">
                  <c:v>0</c:v>
                </c:pt>
                <c:pt idx="950">
                  <c:v>5.5136199540530798E-2</c:v>
                </c:pt>
                <c:pt idx="951">
                  <c:v>0.110272399081061</c:v>
                </c:pt>
                <c:pt idx="952">
                  <c:v>0.16540859862159199</c:v>
                </c:pt>
                <c:pt idx="953">
                  <c:v>0.220544798162123</c:v>
                </c:pt>
                <c:pt idx="954">
                  <c:v>0.27568099770265497</c:v>
                </c:pt>
                <c:pt idx="955">
                  <c:v>0.33081719724318398</c:v>
                </c:pt>
                <c:pt idx="956">
                  <c:v>0.38595339678371399</c:v>
                </c:pt>
                <c:pt idx="957">
                  <c:v>0.44108959632424599</c:v>
                </c:pt>
                <c:pt idx="958">
                  <c:v>0.496225795864777</c:v>
                </c:pt>
                <c:pt idx="959">
                  <c:v>0.55923859533966802</c:v>
                </c:pt>
                <c:pt idx="960">
                  <c:v>0.60649819494583701</c:v>
                </c:pt>
                <c:pt idx="961">
                  <c:v>0.66918280275681696</c:v>
                </c:pt>
                <c:pt idx="962">
                  <c:v>0.72431900229734703</c:v>
                </c:pt>
                <c:pt idx="963">
                  <c:v>0.77945520183787698</c:v>
                </c:pt>
                <c:pt idx="964">
                  <c:v>0.83459140137841004</c:v>
                </c:pt>
                <c:pt idx="965">
                  <c:v>0.88972760091893899</c:v>
                </c:pt>
                <c:pt idx="966">
                  <c:v>0.94486380045947005</c:v>
                </c:pt>
                <c:pt idx="967">
                  <c:v>0.99245159172955</c:v>
                </c:pt>
                <c:pt idx="968">
                  <c:v>0.99245159172955</c:v>
                </c:pt>
                <c:pt idx="969">
                  <c:v>0.99245159172955</c:v>
                </c:pt>
                <c:pt idx="970">
                  <c:v>0.99245159172955</c:v>
                </c:pt>
                <c:pt idx="971">
                  <c:v>0.99245159172955</c:v>
                </c:pt>
                <c:pt idx="972">
                  <c:v>0.99245159172955</c:v>
                </c:pt>
                <c:pt idx="973">
                  <c:v>1</c:v>
                </c:pt>
                <c:pt idx="974">
                  <c:v>0</c:v>
                </c:pt>
                <c:pt idx="975">
                  <c:v>1.72007781304391E-2</c:v>
                </c:pt>
                <c:pt idx="976">
                  <c:v>3.4401556260878298E-2</c:v>
                </c:pt>
                <c:pt idx="977">
                  <c:v>5.1602334391317402E-2</c:v>
                </c:pt>
                <c:pt idx="978">
                  <c:v>6.8803112521756499E-2</c:v>
                </c:pt>
                <c:pt idx="979">
                  <c:v>8.6003890652195603E-2</c:v>
                </c:pt>
                <c:pt idx="980">
                  <c:v>0.103204668782635</c:v>
                </c:pt>
                <c:pt idx="981">
                  <c:v>0.120405446913074</c:v>
                </c:pt>
                <c:pt idx="982">
                  <c:v>0.137606225043513</c:v>
                </c:pt>
                <c:pt idx="983">
                  <c:v>0.15480700317395199</c:v>
                </c:pt>
                <c:pt idx="984">
                  <c:v>0.17446503532302601</c:v>
                </c:pt>
                <c:pt idx="985">
                  <c:v>0.189208559434831</c:v>
                </c:pt>
                <c:pt idx="986">
                  <c:v>0.2087642059998</c:v>
                </c:pt>
                <c:pt idx="987">
                  <c:v>0.22596498413023999</c:v>
                </c:pt>
                <c:pt idx="988">
                  <c:v>0.24316576226067799</c:v>
                </c:pt>
                <c:pt idx="989">
                  <c:v>0.26036654039111701</c:v>
                </c:pt>
                <c:pt idx="990">
                  <c:v>0.27756731852155597</c:v>
                </c:pt>
                <c:pt idx="991">
                  <c:v>0.29476809665199599</c:v>
                </c:pt>
                <c:pt idx="992">
                  <c:v>0.31196887478243601</c:v>
                </c:pt>
                <c:pt idx="993">
                  <c:v>0.32916965291287498</c:v>
                </c:pt>
                <c:pt idx="994">
                  <c:v>0.346370431043314</c:v>
                </c:pt>
                <c:pt idx="995">
                  <c:v>0.36357120917375302</c:v>
                </c:pt>
                <c:pt idx="996">
                  <c:v>0.38077198730419198</c:v>
                </c:pt>
                <c:pt idx="997">
                  <c:v>0.397972765434632</c:v>
                </c:pt>
                <c:pt idx="998">
                  <c:v>0.41517354356506903</c:v>
                </c:pt>
                <c:pt idx="999">
                  <c:v>0.43237432169550999</c:v>
                </c:pt>
                <c:pt idx="1000">
                  <c:v>0.44957509982594901</c:v>
                </c:pt>
                <c:pt idx="1001">
                  <c:v>0.46677587795638698</c:v>
                </c:pt>
                <c:pt idx="1002">
                  <c:v>0.483976656086826</c:v>
                </c:pt>
                <c:pt idx="1003">
                  <c:v>0.50117743421726502</c:v>
                </c:pt>
                <c:pt idx="1004">
                  <c:v>0.51837821234770498</c:v>
                </c:pt>
                <c:pt idx="1005">
                  <c:v>0.53557899047814395</c:v>
                </c:pt>
                <c:pt idx="1006">
                  <c:v>0.55277976860858502</c:v>
                </c:pt>
                <c:pt idx="1007">
                  <c:v>0.56998054673902199</c:v>
                </c:pt>
                <c:pt idx="1008">
                  <c:v>0.58718132486945895</c:v>
                </c:pt>
                <c:pt idx="1009">
                  <c:v>0.60438210299990003</c:v>
                </c:pt>
                <c:pt idx="1010">
                  <c:v>0.62158288113033799</c:v>
                </c:pt>
                <c:pt idx="1011">
                  <c:v>0.63878365926077996</c:v>
                </c:pt>
                <c:pt idx="1012">
                  <c:v>0.65598443739121903</c:v>
                </c:pt>
                <c:pt idx="1013">
                  <c:v>0.673185215521658</c:v>
                </c:pt>
                <c:pt idx="1014">
                  <c:v>0.69038599365209596</c:v>
                </c:pt>
                <c:pt idx="1015">
                  <c:v>0.70758677178253304</c:v>
                </c:pt>
                <c:pt idx="1016">
                  <c:v>0.72478754991297301</c:v>
                </c:pt>
                <c:pt idx="1017">
                  <c:v>0.74198832804341397</c:v>
                </c:pt>
                <c:pt idx="1018">
                  <c:v>0.75918910617385404</c:v>
                </c:pt>
                <c:pt idx="1019">
                  <c:v>0.77638988430429201</c:v>
                </c:pt>
                <c:pt idx="1020">
                  <c:v>0.79359066243473098</c:v>
                </c:pt>
                <c:pt idx="1021">
                  <c:v>0.81079144056517205</c:v>
                </c:pt>
                <c:pt idx="1022">
                  <c:v>0.83044947271424296</c:v>
                </c:pt>
                <c:pt idx="1023">
                  <c:v>0.84765025084468304</c:v>
                </c:pt>
                <c:pt idx="1024">
                  <c:v>0.864851028975122</c:v>
                </c:pt>
                <c:pt idx="1025">
                  <c:v>0.87959455308692602</c:v>
                </c:pt>
                <c:pt idx="1026">
                  <c:v>0.89679533121736499</c:v>
                </c:pt>
                <c:pt idx="1027">
                  <c:v>0.91399610934780395</c:v>
                </c:pt>
                <c:pt idx="1028">
                  <c:v>0.93119688747824403</c:v>
                </c:pt>
                <c:pt idx="1029">
                  <c:v>0.94839766560868399</c:v>
                </c:pt>
                <c:pt idx="1030">
                  <c:v>0.96324357530459304</c:v>
                </c:pt>
                <c:pt idx="1031">
                  <c:v>0.96559844373912196</c:v>
                </c:pt>
                <c:pt idx="1032">
                  <c:v>0.98279922186956103</c:v>
                </c:pt>
                <c:pt idx="1033">
                  <c:v>1</c:v>
                </c:pt>
                <c:pt idx="1034">
                  <c:v>0</c:v>
                </c:pt>
                <c:pt idx="1035">
                  <c:v>1.9021739130434801E-2</c:v>
                </c:pt>
                <c:pt idx="1036">
                  <c:v>3.8043478260869602E-2</c:v>
                </c:pt>
                <c:pt idx="1037">
                  <c:v>5.70652173913044E-2</c:v>
                </c:pt>
                <c:pt idx="1038">
                  <c:v>7.6086956521739094E-2</c:v>
                </c:pt>
                <c:pt idx="1039">
                  <c:v>9.5108695652173905E-2</c:v>
                </c:pt>
                <c:pt idx="1040">
                  <c:v>0.11413043478260899</c:v>
                </c:pt>
                <c:pt idx="1041">
                  <c:v>0.13315217391304299</c:v>
                </c:pt>
                <c:pt idx="1042">
                  <c:v>0.15217391304347799</c:v>
                </c:pt>
                <c:pt idx="1043">
                  <c:v>0.171195652173913</c:v>
                </c:pt>
                <c:pt idx="1044">
                  <c:v>0.19293478260869601</c:v>
                </c:pt>
                <c:pt idx="1045">
                  <c:v>0.20923913043478301</c:v>
                </c:pt>
                <c:pt idx="1046">
                  <c:v>0.230865036231891</c:v>
                </c:pt>
                <c:pt idx="1047">
                  <c:v>0.24988677536232601</c:v>
                </c:pt>
                <c:pt idx="1048">
                  <c:v>0.26890851449275999</c:v>
                </c:pt>
                <c:pt idx="1049">
                  <c:v>0.28793025362319502</c:v>
                </c:pt>
                <c:pt idx="1050">
                  <c:v>0.30695199275363</c:v>
                </c:pt>
                <c:pt idx="1051">
                  <c:v>0.32597373188406598</c:v>
                </c:pt>
                <c:pt idx="1052">
                  <c:v>0.34499547101450001</c:v>
                </c:pt>
                <c:pt idx="1053">
                  <c:v>0.36401721014493399</c:v>
                </c:pt>
                <c:pt idx="1054">
                  <c:v>0.38303894927537002</c:v>
                </c:pt>
                <c:pt idx="1055">
                  <c:v>0.402060688405804</c:v>
                </c:pt>
                <c:pt idx="1056">
                  <c:v>0.42108242753623798</c:v>
                </c:pt>
                <c:pt idx="1057">
                  <c:v>0.44010416666667301</c:v>
                </c:pt>
                <c:pt idx="1058">
                  <c:v>0.45912590579710799</c:v>
                </c:pt>
                <c:pt idx="1059">
                  <c:v>0.47814764492754303</c:v>
                </c:pt>
                <c:pt idx="1060">
                  <c:v>0.497169384057978</c:v>
                </c:pt>
                <c:pt idx="1061">
                  <c:v>0.51619112318841298</c:v>
                </c:pt>
                <c:pt idx="1062">
                  <c:v>0.53521286231884702</c:v>
                </c:pt>
                <c:pt idx="1063">
                  <c:v>0.55423460144928205</c:v>
                </c:pt>
                <c:pt idx="1064">
                  <c:v>0.57325634057971697</c:v>
                </c:pt>
                <c:pt idx="1065">
                  <c:v>0.59227807971015201</c:v>
                </c:pt>
                <c:pt idx="1066">
                  <c:v>0.61129981884058904</c:v>
                </c:pt>
                <c:pt idx="1067">
                  <c:v>0.63032155797102196</c:v>
                </c:pt>
                <c:pt idx="1068">
                  <c:v>0.649343297101457</c:v>
                </c:pt>
                <c:pt idx="1069">
                  <c:v>0.66836503623189303</c:v>
                </c:pt>
                <c:pt idx="1070">
                  <c:v>0.68738677536232395</c:v>
                </c:pt>
                <c:pt idx="1071">
                  <c:v>0.70640851449275999</c:v>
                </c:pt>
                <c:pt idx="1072">
                  <c:v>0.72543025362319802</c:v>
                </c:pt>
                <c:pt idx="1073">
                  <c:v>0.74445199275363005</c:v>
                </c:pt>
                <c:pt idx="1074">
                  <c:v>0.76347373188406398</c:v>
                </c:pt>
                <c:pt idx="1075">
                  <c:v>0.78249547101450101</c:v>
                </c:pt>
                <c:pt idx="1076">
                  <c:v>0.80151721014493404</c:v>
                </c:pt>
                <c:pt idx="1077">
                  <c:v>0.82053894927536697</c:v>
                </c:pt>
                <c:pt idx="1078">
                  <c:v>0.839560688405804</c:v>
                </c:pt>
                <c:pt idx="1079">
                  <c:v>0.85858242753623804</c:v>
                </c:pt>
                <c:pt idx="1080">
                  <c:v>0.87760416666667496</c:v>
                </c:pt>
                <c:pt idx="1081">
                  <c:v>0.89662590579710799</c:v>
                </c:pt>
                <c:pt idx="1082">
                  <c:v>0.91836503623189203</c:v>
                </c:pt>
                <c:pt idx="1083">
                  <c:v>0.93738677536232395</c:v>
                </c:pt>
                <c:pt idx="1084">
                  <c:v>0.95640851449275999</c:v>
                </c:pt>
                <c:pt idx="1085">
                  <c:v>0.97271286231884801</c:v>
                </c:pt>
                <c:pt idx="1086">
                  <c:v>0.98913043478260698</c:v>
                </c:pt>
                <c:pt idx="1087">
                  <c:v>0.98913043478260698</c:v>
                </c:pt>
                <c:pt idx="1088">
                  <c:v>0.98913043478260698</c:v>
                </c:pt>
                <c:pt idx="1089">
                  <c:v>0.98913043478260698</c:v>
                </c:pt>
                <c:pt idx="1090">
                  <c:v>0.98913043478260698</c:v>
                </c:pt>
                <c:pt idx="1091">
                  <c:v>0.98913043478260698</c:v>
                </c:pt>
                <c:pt idx="1092">
                  <c:v>0.98913043478260698</c:v>
                </c:pt>
                <c:pt idx="1093">
                  <c:v>0.98913043478260698</c:v>
                </c:pt>
                <c:pt idx="1094">
                  <c:v>0.98913043478260698</c:v>
                </c:pt>
                <c:pt idx="1095">
                  <c:v>0.98913043478260698</c:v>
                </c:pt>
                <c:pt idx="1096">
                  <c:v>0.98913043478260698</c:v>
                </c:pt>
                <c:pt idx="1097">
                  <c:v>0.98913043478260698</c:v>
                </c:pt>
                <c:pt idx="1098">
                  <c:v>0.98913043478260698</c:v>
                </c:pt>
                <c:pt idx="1099">
                  <c:v>0.98913043478260698</c:v>
                </c:pt>
                <c:pt idx="1100">
                  <c:v>0.98913043478260698</c:v>
                </c:pt>
                <c:pt idx="1101">
                  <c:v>0.98913043478260698</c:v>
                </c:pt>
                <c:pt idx="1102">
                  <c:v>0.98913043478260698</c:v>
                </c:pt>
                <c:pt idx="1103">
                  <c:v>0.98913043478260698</c:v>
                </c:pt>
                <c:pt idx="1104">
                  <c:v>0.98913043478260698</c:v>
                </c:pt>
                <c:pt idx="1105">
                  <c:v>0.98913043478260698</c:v>
                </c:pt>
                <c:pt idx="1106">
                  <c:v>0.98913043478260698</c:v>
                </c:pt>
                <c:pt idx="1107">
                  <c:v>0.98913043478260698</c:v>
                </c:pt>
                <c:pt idx="1108">
                  <c:v>0.98913043478260698</c:v>
                </c:pt>
                <c:pt idx="1109">
                  <c:v>0.98913043478260698</c:v>
                </c:pt>
                <c:pt idx="1110">
                  <c:v>0.98913043478260698</c:v>
                </c:pt>
                <c:pt idx="1111">
                  <c:v>0.98913043478260698</c:v>
                </c:pt>
                <c:pt idx="1112">
                  <c:v>0.98913043478260698</c:v>
                </c:pt>
                <c:pt idx="1113">
                  <c:v>0.98913043478260698</c:v>
                </c:pt>
                <c:pt idx="1114">
                  <c:v>0.98913043478260698</c:v>
                </c:pt>
                <c:pt idx="1115">
                  <c:v>0.98913043478260698</c:v>
                </c:pt>
                <c:pt idx="1116">
                  <c:v>0.98913043478260698</c:v>
                </c:pt>
                <c:pt idx="1117">
                  <c:v>0.98913043478260698</c:v>
                </c:pt>
                <c:pt idx="1118">
                  <c:v>0.98913043478260698</c:v>
                </c:pt>
                <c:pt idx="1119">
                  <c:v>0.98913043478260698</c:v>
                </c:pt>
                <c:pt idx="1120">
                  <c:v>0.98913043478260698</c:v>
                </c:pt>
                <c:pt idx="1121">
                  <c:v>0.98913043478260698</c:v>
                </c:pt>
                <c:pt idx="1122">
                  <c:v>0.98913043478260698</c:v>
                </c:pt>
                <c:pt idx="1123">
                  <c:v>0.98913043478260698</c:v>
                </c:pt>
                <c:pt idx="1124">
                  <c:v>0.98913043478260698</c:v>
                </c:pt>
                <c:pt idx="1125">
                  <c:v>0.98913043478260698</c:v>
                </c:pt>
                <c:pt idx="1126">
                  <c:v>0.99173460144928205</c:v>
                </c:pt>
                <c:pt idx="1127">
                  <c:v>0</c:v>
                </c:pt>
                <c:pt idx="1128">
                  <c:v>1.01596516690857E-2</c:v>
                </c:pt>
                <c:pt idx="1129">
                  <c:v>2.03193033381713E-2</c:v>
                </c:pt>
                <c:pt idx="1130">
                  <c:v>3.0478955007256999E-2</c:v>
                </c:pt>
                <c:pt idx="1131">
                  <c:v>4.0638606676342497E-2</c:v>
                </c:pt>
                <c:pt idx="1132">
                  <c:v>5.0798258345428303E-2</c:v>
                </c:pt>
                <c:pt idx="1133">
                  <c:v>6.0957910014513901E-2</c:v>
                </c:pt>
                <c:pt idx="1134">
                  <c:v>7.1117561683599395E-2</c:v>
                </c:pt>
                <c:pt idx="1135">
                  <c:v>8.1277213352684993E-2</c:v>
                </c:pt>
                <c:pt idx="1136">
                  <c:v>9.1436865021770702E-2</c:v>
                </c:pt>
                <c:pt idx="1137">
                  <c:v>0.103047895500725</c:v>
                </c:pt>
                <c:pt idx="1138">
                  <c:v>0.111756168359942</c:v>
                </c:pt>
                <c:pt idx="1139">
                  <c:v>0.123306724721823</c:v>
                </c:pt>
                <c:pt idx="1140">
                  <c:v>0.133466376390908</c:v>
                </c:pt>
                <c:pt idx="1141">
                  <c:v>0.143626028059994</c:v>
                </c:pt>
                <c:pt idx="1142">
                  <c:v>0.153785679729079</c:v>
                </c:pt>
                <c:pt idx="1143">
                  <c:v>0.163945331398166</c:v>
                </c:pt>
                <c:pt idx="1144">
                  <c:v>0.174104983067251</c:v>
                </c:pt>
                <c:pt idx="1145">
                  <c:v>0.184264634736337</c:v>
                </c:pt>
                <c:pt idx="1146">
                  <c:v>0.194424286405423</c:v>
                </c:pt>
                <c:pt idx="1147">
                  <c:v>0.204583938074508</c:v>
                </c:pt>
                <c:pt idx="1148">
                  <c:v>0.214743589743594</c:v>
                </c:pt>
                <c:pt idx="1149">
                  <c:v>0.22490324141267901</c:v>
                </c:pt>
                <c:pt idx="1150">
                  <c:v>0.23506289308176501</c:v>
                </c:pt>
                <c:pt idx="1151">
                  <c:v>0.24522254475085001</c:v>
                </c:pt>
                <c:pt idx="1152">
                  <c:v>0.25538219641993598</c:v>
                </c:pt>
                <c:pt idx="1153">
                  <c:v>0.26554184808902098</c:v>
                </c:pt>
                <c:pt idx="1154">
                  <c:v>0.27570149975810698</c:v>
                </c:pt>
                <c:pt idx="1155">
                  <c:v>0.28586115142719298</c:v>
                </c:pt>
                <c:pt idx="1156">
                  <c:v>0.29602080309627898</c:v>
                </c:pt>
                <c:pt idx="1157">
                  <c:v>0.30618045476536399</c:v>
                </c:pt>
                <c:pt idx="1158">
                  <c:v>0.31634010643445098</c:v>
                </c:pt>
                <c:pt idx="1159">
                  <c:v>0.32649975810353499</c:v>
                </c:pt>
                <c:pt idx="1160">
                  <c:v>0.33665940977262199</c:v>
                </c:pt>
                <c:pt idx="1161">
                  <c:v>0.34681906144170699</c:v>
                </c:pt>
                <c:pt idx="1162">
                  <c:v>0.35697871311079299</c:v>
                </c:pt>
                <c:pt idx="1163">
                  <c:v>0.36713836477987899</c:v>
                </c:pt>
                <c:pt idx="1164">
                  <c:v>0.37729801644896299</c:v>
                </c:pt>
                <c:pt idx="1165">
                  <c:v>0.38745766811804999</c:v>
                </c:pt>
                <c:pt idx="1166">
                  <c:v>0.39761731978713499</c:v>
                </c:pt>
                <c:pt idx="1167">
                  <c:v>0.40777697145621999</c:v>
                </c:pt>
                <c:pt idx="1168">
                  <c:v>0.41793662312530599</c:v>
                </c:pt>
                <c:pt idx="1169">
                  <c:v>0.428096274794392</c:v>
                </c:pt>
                <c:pt idx="1170">
                  <c:v>0.438255926463477</c:v>
                </c:pt>
                <c:pt idx="1171">
                  <c:v>0.448415578132563</c:v>
                </c:pt>
                <c:pt idx="1172">
                  <c:v>0.458575229801649</c:v>
                </c:pt>
                <c:pt idx="1173">
                  <c:v>0.468734881470734</c:v>
                </c:pt>
                <c:pt idx="1174">
                  <c:v>0.478894533139821</c:v>
                </c:pt>
                <c:pt idx="1175">
                  <c:v>0.49050556361877501</c:v>
                </c:pt>
                <c:pt idx="1176">
                  <c:v>0.50066521528786001</c:v>
                </c:pt>
                <c:pt idx="1177">
                  <c:v>0.51082486695694596</c:v>
                </c:pt>
                <c:pt idx="1178">
                  <c:v>0.51953313981616001</c:v>
                </c:pt>
                <c:pt idx="1179">
                  <c:v>0.52969279148524695</c:v>
                </c:pt>
                <c:pt idx="1180">
                  <c:v>0.53985244315433301</c:v>
                </c:pt>
                <c:pt idx="1181">
                  <c:v>0.55001209482341895</c:v>
                </c:pt>
                <c:pt idx="1182">
                  <c:v>0.56017174649250601</c:v>
                </c:pt>
                <c:pt idx="1183">
                  <c:v>0.57033139816159095</c:v>
                </c:pt>
                <c:pt idx="1184">
                  <c:v>0.58049104983067601</c:v>
                </c:pt>
                <c:pt idx="1185">
                  <c:v>0.59065070149976195</c:v>
                </c:pt>
                <c:pt idx="1186">
                  <c:v>0.60081035316884801</c:v>
                </c:pt>
                <c:pt idx="1187">
                  <c:v>0.61097000483793196</c:v>
                </c:pt>
                <c:pt idx="1188">
                  <c:v>0.62112965650702101</c:v>
                </c:pt>
                <c:pt idx="1189">
                  <c:v>0.63128930817610496</c:v>
                </c:pt>
                <c:pt idx="1190">
                  <c:v>0.64144895984519101</c:v>
                </c:pt>
                <c:pt idx="1191">
                  <c:v>0.65160861151427896</c:v>
                </c:pt>
                <c:pt idx="1192">
                  <c:v>0.66176826318336202</c:v>
                </c:pt>
                <c:pt idx="1193">
                  <c:v>0.67192791485244696</c:v>
                </c:pt>
                <c:pt idx="1194">
                  <c:v>0.68208756652153202</c:v>
                </c:pt>
                <c:pt idx="1195">
                  <c:v>0.69224721819061896</c:v>
                </c:pt>
                <c:pt idx="1196">
                  <c:v>0.70240686985970402</c:v>
                </c:pt>
                <c:pt idx="1197">
                  <c:v>0.71256652152878897</c:v>
                </c:pt>
                <c:pt idx="1198">
                  <c:v>0.72272617319787602</c:v>
                </c:pt>
                <c:pt idx="1199">
                  <c:v>0.73288582486695997</c:v>
                </c:pt>
                <c:pt idx="1200">
                  <c:v>0.74304547653604902</c:v>
                </c:pt>
                <c:pt idx="1201">
                  <c:v>0.75320512820513197</c:v>
                </c:pt>
                <c:pt idx="1202">
                  <c:v>0.76336477987421703</c:v>
                </c:pt>
                <c:pt idx="1203">
                  <c:v>0.77352443154330497</c:v>
                </c:pt>
                <c:pt idx="1204">
                  <c:v>0.78368408321238903</c:v>
                </c:pt>
                <c:pt idx="1205">
                  <c:v>0.79384373488147497</c:v>
                </c:pt>
                <c:pt idx="1206">
                  <c:v>0.80400338655056003</c:v>
                </c:pt>
                <c:pt idx="1207">
                  <c:v>0.81416303821964497</c:v>
                </c:pt>
                <c:pt idx="1208">
                  <c:v>0.82432268988873103</c:v>
                </c:pt>
                <c:pt idx="1209">
                  <c:v>0.83448234155781498</c:v>
                </c:pt>
                <c:pt idx="1210">
                  <c:v>0.84464199322690403</c:v>
                </c:pt>
                <c:pt idx="1211">
                  <c:v>0.85480164489598898</c:v>
                </c:pt>
                <c:pt idx="1212">
                  <c:v>0.86496129656507603</c:v>
                </c:pt>
                <c:pt idx="1213">
                  <c:v>0.87512094823415998</c:v>
                </c:pt>
                <c:pt idx="1214">
                  <c:v>0.88528059990324304</c:v>
                </c:pt>
                <c:pt idx="1215">
                  <c:v>0.89544025157233098</c:v>
                </c:pt>
                <c:pt idx="1216">
                  <c:v>0.90559990324141604</c:v>
                </c:pt>
                <c:pt idx="1217">
                  <c:v>0.91575955491050298</c:v>
                </c:pt>
                <c:pt idx="1218">
                  <c:v>0.92591920657959004</c:v>
                </c:pt>
                <c:pt idx="1219">
                  <c:v>0.93607885824867498</c:v>
                </c:pt>
                <c:pt idx="1220">
                  <c:v>0.94623850991775704</c:v>
                </c:pt>
                <c:pt idx="1221">
                  <c:v>0.95639816158684399</c:v>
                </c:pt>
                <c:pt idx="1222">
                  <c:v>0.96655781325593004</c:v>
                </c:pt>
                <c:pt idx="1223">
                  <c:v>0.98687711659410304</c:v>
                </c:pt>
                <c:pt idx="1224">
                  <c:v>0.99703676826318699</c:v>
                </c:pt>
                <c:pt idx="1225">
                  <c:v>1</c:v>
                </c:pt>
                <c:pt idx="1226">
                  <c:v>1</c:v>
                </c:pt>
                <c:pt idx="1227">
                  <c:v>1</c:v>
                </c:pt>
                <c:pt idx="1228">
                  <c:v>1</c:v>
                </c:pt>
                <c:pt idx="1229">
                  <c:v>1</c:v>
                </c:pt>
                <c:pt idx="1230">
                  <c:v>1</c:v>
                </c:pt>
                <c:pt idx="1231">
                  <c:v>1</c:v>
                </c:pt>
                <c:pt idx="1232">
                  <c:v>0</c:v>
                </c:pt>
                <c:pt idx="1233">
                  <c:v>0.1</c:v>
                </c:pt>
                <c:pt idx="1234">
                  <c:v>0.2</c:v>
                </c:pt>
                <c:pt idx="1235">
                  <c:v>0.3</c:v>
                </c:pt>
                <c:pt idx="1236">
                  <c:v>0.4</c:v>
                </c:pt>
                <c:pt idx="1237">
                  <c:v>0.5</c:v>
                </c:pt>
                <c:pt idx="1238">
                  <c:v>0.60000000000000098</c:v>
                </c:pt>
                <c:pt idx="1239">
                  <c:v>0.70000000000000095</c:v>
                </c:pt>
                <c:pt idx="1240">
                  <c:v>0.8</c:v>
                </c:pt>
                <c:pt idx="1241">
                  <c:v>0.9</c:v>
                </c:pt>
                <c:pt idx="1242">
                  <c:v>1</c:v>
                </c:pt>
                <c:pt idx="1243">
                  <c:v>0</c:v>
                </c:pt>
                <c:pt idx="1244">
                  <c:v>5.6451612903225798E-2</c:v>
                </c:pt>
                <c:pt idx="1245">
                  <c:v>0.112903225806452</c:v>
                </c:pt>
                <c:pt idx="1246">
                  <c:v>0.16935483870967699</c:v>
                </c:pt>
                <c:pt idx="1247">
                  <c:v>0.225806451612903</c:v>
                </c:pt>
                <c:pt idx="1248">
                  <c:v>0.282258064516129</c:v>
                </c:pt>
                <c:pt idx="1249">
                  <c:v>0.33870967741935598</c:v>
                </c:pt>
                <c:pt idx="1250">
                  <c:v>0.39516129032258102</c:v>
                </c:pt>
                <c:pt idx="1251">
                  <c:v>0.45161290322580799</c:v>
                </c:pt>
                <c:pt idx="1252">
                  <c:v>0.51612903225806595</c:v>
                </c:pt>
                <c:pt idx="1253">
                  <c:v>0.56451612903225401</c:v>
                </c:pt>
                <c:pt idx="1254">
                  <c:v>0.62869623655916196</c:v>
                </c:pt>
                <c:pt idx="1255">
                  <c:v>0.68514784946238605</c:v>
                </c:pt>
                <c:pt idx="1256">
                  <c:v>0.74159946236561203</c:v>
                </c:pt>
                <c:pt idx="1257">
                  <c:v>0.79805107526883801</c:v>
                </c:pt>
                <c:pt idx="1258">
                  <c:v>0.85450268817206099</c:v>
                </c:pt>
                <c:pt idx="1259">
                  <c:v>0.91095430107528796</c:v>
                </c:pt>
                <c:pt idx="1260">
                  <c:v>0.96740591397851605</c:v>
                </c:pt>
                <c:pt idx="1261">
                  <c:v>1</c:v>
                </c:pt>
                <c:pt idx="1262">
                  <c:v>1</c:v>
                </c:pt>
                <c:pt idx="1263">
                  <c:v>1</c:v>
                </c:pt>
                <c:pt idx="1264">
                  <c:v>0</c:v>
                </c:pt>
                <c:pt idx="1265">
                  <c:v>5.6000000000000001E-2</c:v>
                </c:pt>
                <c:pt idx="1266">
                  <c:v>0.112</c:v>
                </c:pt>
                <c:pt idx="1267">
                  <c:v>0.16800000000000001</c:v>
                </c:pt>
                <c:pt idx="1268">
                  <c:v>0.224</c:v>
                </c:pt>
                <c:pt idx="1269">
                  <c:v>0.28000000000000003</c:v>
                </c:pt>
                <c:pt idx="1270">
                  <c:v>0.33600000000000102</c:v>
                </c:pt>
                <c:pt idx="1271">
                  <c:v>0.39200000000000101</c:v>
                </c:pt>
                <c:pt idx="1272">
                  <c:v>0.44800000000000001</c:v>
                </c:pt>
                <c:pt idx="1273">
                  <c:v>0.51200000000000001</c:v>
                </c:pt>
                <c:pt idx="1274">
                  <c:v>0.56000000000000005</c:v>
                </c:pt>
                <c:pt idx="1275">
                  <c:v>0.62366666666668702</c:v>
                </c:pt>
                <c:pt idx="1276">
                  <c:v>0.67966666666668796</c:v>
                </c:pt>
                <c:pt idx="1277">
                  <c:v>0.73566666666668701</c:v>
                </c:pt>
                <c:pt idx="1278">
                  <c:v>0.79166666666668695</c:v>
                </c:pt>
                <c:pt idx="1279">
                  <c:v>0.847666666666687</c:v>
                </c:pt>
                <c:pt idx="1280">
                  <c:v>0.90366666666668605</c:v>
                </c:pt>
                <c:pt idx="1281">
                  <c:v>0.95966666666668698</c:v>
                </c:pt>
                <c:pt idx="1282">
                  <c:v>1</c:v>
                </c:pt>
                <c:pt idx="1283">
                  <c:v>1</c:v>
                </c:pt>
                <c:pt idx="1284">
                  <c:v>1</c:v>
                </c:pt>
                <c:pt idx="1285">
                  <c:v>0</c:v>
                </c:pt>
                <c:pt idx="1286">
                  <c:v>1.8041237113402098E-2</c:v>
                </c:pt>
                <c:pt idx="1287">
                  <c:v>3.6082474226804197E-2</c:v>
                </c:pt>
                <c:pt idx="1288">
                  <c:v>5.4123711340206403E-2</c:v>
                </c:pt>
                <c:pt idx="1289">
                  <c:v>7.2164948453608296E-2</c:v>
                </c:pt>
                <c:pt idx="1290">
                  <c:v>9.0206185567010502E-2</c:v>
                </c:pt>
                <c:pt idx="1291">
                  <c:v>0.108247422680413</c:v>
                </c:pt>
                <c:pt idx="1292">
                  <c:v>0.12628865979381401</c:v>
                </c:pt>
                <c:pt idx="1293">
                  <c:v>0.146907216494846</c:v>
                </c:pt>
                <c:pt idx="1294">
                  <c:v>0.16237113402061801</c:v>
                </c:pt>
                <c:pt idx="1295">
                  <c:v>0.18288230240550499</c:v>
                </c:pt>
                <c:pt idx="1296">
                  <c:v>0.43545962199313298</c:v>
                </c:pt>
                <c:pt idx="1297">
                  <c:v>0.45350085910653498</c:v>
                </c:pt>
                <c:pt idx="1298">
                  <c:v>0.47154209621993798</c:v>
                </c:pt>
                <c:pt idx="1299">
                  <c:v>0.48958333333333998</c:v>
                </c:pt>
                <c:pt idx="1300">
                  <c:v>0.50762457044674203</c:v>
                </c:pt>
                <c:pt idx="1301">
                  <c:v>0.52566580756014503</c:v>
                </c:pt>
                <c:pt idx="1302">
                  <c:v>0.54370704467354702</c:v>
                </c:pt>
                <c:pt idx="1303">
                  <c:v>0.56174828178694802</c:v>
                </c:pt>
                <c:pt idx="1304">
                  <c:v>0.57978951890035002</c:v>
                </c:pt>
                <c:pt idx="1305">
                  <c:v>0.59783075601375202</c:v>
                </c:pt>
                <c:pt idx="1306">
                  <c:v>0.61587199312715502</c:v>
                </c:pt>
                <c:pt idx="1307">
                  <c:v>0.63391323024055701</c:v>
                </c:pt>
                <c:pt idx="1308">
                  <c:v>0.65195446735395901</c:v>
                </c:pt>
                <c:pt idx="1309">
                  <c:v>0.66999570446736101</c:v>
                </c:pt>
                <c:pt idx="1310">
                  <c:v>0.68803694158076201</c:v>
                </c:pt>
                <c:pt idx="1311">
                  <c:v>0.706078178694166</c:v>
                </c:pt>
                <c:pt idx="1312">
                  <c:v>0.724119415807566</c:v>
                </c:pt>
                <c:pt idx="1313">
                  <c:v>0.742160652920968</c:v>
                </c:pt>
                <c:pt idx="1314">
                  <c:v>0.760201890034373</c:v>
                </c:pt>
                <c:pt idx="1315">
                  <c:v>0.77824312714777399</c:v>
                </c:pt>
                <c:pt idx="1316">
                  <c:v>0.79628436426117499</c:v>
                </c:pt>
                <c:pt idx="1317">
                  <c:v>0.81432560137457899</c:v>
                </c:pt>
                <c:pt idx="1318">
                  <c:v>0.83494415807560796</c:v>
                </c:pt>
                <c:pt idx="1319">
                  <c:v>0.85298539518900995</c:v>
                </c:pt>
                <c:pt idx="1320">
                  <c:v>0.87102663230241295</c:v>
                </c:pt>
                <c:pt idx="1321">
                  <c:v>0.88649054982818498</c:v>
                </c:pt>
                <c:pt idx="1322">
                  <c:v>0.90453178694158698</c:v>
                </c:pt>
                <c:pt idx="1323">
                  <c:v>0.92257302405498898</c:v>
                </c:pt>
                <c:pt idx="1324">
                  <c:v>0.94061426116839197</c:v>
                </c:pt>
                <c:pt idx="1325">
                  <c:v>0.95865549828179497</c:v>
                </c:pt>
                <c:pt idx="1326">
                  <c:v>0.97669673539519697</c:v>
                </c:pt>
                <c:pt idx="1327">
                  <c:v>0.99473797250859897</c:v>
                </c:pt>
                <c:pt idx="1328">
                  <c:v>1</c:v>
                </c:pt>
                <c:pt idx="1329">
                  <c:v>1</c:v>
                </c:pt>
                <c:pt idx="1330">
                  <c:v>1</c:v>
                </c:pt>
                <c:pt idx="1331">
                  <c:v>1</c:v>
                </c:pt>
                <c:pt idx="1332">
                  <c:v>1</c:v>
                </c:pt>
                <c:pt idx="1333">
                  <c:v>1</c:v>
                </c:pt>
                <c:pt idx="1334">
                  <c:v>0</c:v>
                </c:pt>
                <c:pt idx="1335">
                  <c:v>8.3333333333333301E-2</c:v>
                </c:pt>
                <c:pt idx="1336">
                  <c:v>0.16666666666666699</c:v>
                </c:pt>
                <c:pt idx="1337">
                  <c:v>0.26190476190476297</c:v>
                </c:pt>
                <c:pt idx="1338">
                  <c:v>0.33333333333333298</c:v>
                </c:pt>
                <c:pt idx="1339">
                  <c:v>0.428075396825426</c:v>
                </c:pt>
                <c:pt idx="1340">
                  <c:v>0.51140873015875898</c:v>
                </c:pt>
                <c:pt idx="1341">
                  <c:v>0.59474206349209202</c:v>
                </c:pt>
                <c:pt idx="1342">
                  <c:v>0.67807539682542695</c:v>
                </c:pt>
                <c:pt idx="1343">
                  <c:v>0.76140873015875998</c:v>
                </c:pt>
                <c:pt idx="1344">
                  <c:v>0.84474206349209402</c:v>
                </c:pt>
                <c:pt idx="1345">
                  <c:v>0.92807539682542595</c:v>
                </c:pt>
                <c:pt idx="1346">
                  <c:v>1</c:v>
                </c:pt>
                <c:pt idx="1347">
                  <c:v>1</c:v>
                </c:pt>
                <c:pt idx="1348">
                  <c:v>1</c:v>
                </c:pt>
                <c:pt idx="1349">
                  <c:v>0</c:v>
                </c:pt>
                <c:pt idx="1350">
                  <c:v>2.7027027027027101E-2</c:v>
                </c:pt>
                <c:pt idx="1351">
                  <c:v>5.7915057915057903E-2</c:v>
                </c:pt>
                <c:pt idx="1352">
                  <c:v>8.1081081081081099E-2</c:v>
                </c:pt>
                <c:pt idx="1353">
                  <c:v>0.111808236808246</c:v>
                </c:pt>
                <c:pt idx="1354">
                  <c:v>0.138835263835273</c:v>
                </c:pt>
                <c:pt idx="1355">
                  <c:v>0.165862290862301</c:v>
                </c:pt>
                <c:pt idx="1356">
                  <c:v>0.192889317889328</c:v>
                </c:pt>
                <c:pt idx="1357">
                  <c:v>0.21991634491635501</c:v>
                </c:pt>
                <c:pt idx="1358">
                  <c:v>0.24694337194338201</c:v>
                </c:pt>
                <c:pt idx="1359">
                  <c:v>0.27397039897040898</c:v>
                </c:pt>
                <c:pt idx="1360">
                  <c:v>0.30099742599743601</c:v>
                </c:pt>
                <c:pt idx="1361">
                  <c:v>0.32802445302446398</c:v>
                </c:pt>
                <c:pt idx="1362">
                  <c:v>0.35505148005148901</c:v>
                </c:pt>
                <c:pt idx="1363">
                  <c:v>0.38207850707851698</c:v>
                </c:pt>
                <c:pt idx="1364">
                  <c:v>0.40910553410554301</c:v>
                </c:pt>
                <c:pt idx="1365">
                  <c:v>0.43613256113257198</c:v>
                </c:pt>
                <c:pt idx="1366">
                  <c:v>0.46315958815959701</c:v>
                </c:pt>
                <c:pt idx="1367">
                  <c:v>0.49018661518662598</c:v>
                </c:pt>
                <c:pt idx="1368">
                  <c:v>0.51721364221365196</c:v>
                </c:pt>
                <c:pt idx="1369">
                  <c:v>0.54424066924067904</c:v>
                </c:pt>
                <c:pt idx="1370">
                  <c:v>0.57126769626770602</c:v>
                </c:pt>
                <c:pt idx="1371">
                  <c:v>0.59829472329473299</c:v>
                </c:pt>
                <c:pt idx="1372">
                  <c:v>0.62532175032175996</c:v>
                </c:pt>
                <c:pt idx="1373">
                  <c:v>0.65234877734878904</c:v>
                </c:pt>
                <c:pt idx="1374">
                  <c:v>0.67937580437581602</c:v>
                </c:pt>
                <c:pt idx="1375">
                  <c:v>0.70640283140284099</c:v>
                </c:pt>
                <c:pt idx="1376">
                  <c:v>0.73342985842986996</c:v>
                </c:pt>
                <c:pt idx="1377">
                  <c:v>0.76045688545689505</c:v>
                </c:pt>
                <c:pt idx="1378">
                  <c:v>0.78748391248392202</c:v>
                </c:pt>
                <c:pt idx="1379">
                  <c:v>0.814510939510948</c:v>
                </c:pt>
                <c:pt idx="1380">
                  <c:v>0.84153796653797597</c:v>
                </c:pt>
                <c:pt idx="1381">
                  <c:v>0.86856499356500305</c:v>
                </c:pt>
                <c:pt idx="1382">
                  <c:v>0.89559202059203002</c:v>
                </c:pt>
                <c:pt idx="1383">
                  <c:v>0.922619047619058</c:v>
                </c:pt>
                <c:pt idx="1384">
                  <c:v>0.94964607464608597</c:v>
                </c:pt>
                <c:pt idx="1385">
                  <c:v>0.97667310167311305</c:v>
                </c:pt>
                <c:pt idx="1386">
                  <c:v>1</c:v>
                </c:pt>
                <c:pt idx="1387">
                  <c:v>1</c:v>
                </c:pt>
                <c:pt idx="1388">
                  <c:v>1</c:v>
                </c:pt>
                <c:pt idx="1389">
                  <c:v>1</c:v>
                </c:pt>
                <c:pt idx="1390">
                  <c:v>0</c:v>
                </c:pt>
                <c:pt idx="1391">
                  <c:v>3.36471059483281E-2</c:v>
                </c:pt>
                <c:pt idx="1392">
                  <c:v>6.7294211896656297E-2</c:v>
                </c:pt>
                <c:pt idx="1393">
                  <c:v>0.100941317844984</c:v>
                </c:pt>
                <c:pt idx="1394">
                  <c:v>0.13458842379331201</c:v>
                </c:pt>
                <c:pt idx="1395">
                  <c:v>0.16823552974163999</c:v>
                </c:pt>
                <c:pt idx="1396">
                  <c:v>0.201882635689968</c:v>
                </c:pt>
                <c:pt idx="1397">
                  <c:v>0.23552974163829599</c:v>
                </c:pt>
                <c:pt idx="1398">
                  <c:v>0.26917684758662402</c:v>
                </c:pt>
                <c:pt idx="1399">
                  <c:v>0.302823953534954</c:v>
                </c:pt>
                <c:pt idx="1400">
                  <c:v>0.33647105948328099</c:v>
                </c:pt>
                <c:pt idx="1401">
                  <c:v>0.37011816543160903</c:v>
                </c:pt>
                <c:pt idx="1402">
                  <c:v>0.40376527137993701</c:v>
                </c:pt>
                <c:pt idx="1403">
                  <c:v>0.43741237732826599</c:v>
                </c:pt>
                <c:pt idx="1404">
                  <c:v>0.47105948327659303</c:v>
                </c:pt>
                <c:pt idx="1405">
                  <c:v>0.50470658922491896</c:v>
                </c:pt>
                <c:pt idx="1406">
                  <c:v>0.53835369517324805</c:v>
                </c:pt>
                <c:pt idx="1407">
                  <c:v>0.57200080112157803</c:v>
                </c:pt>
                <c:pt idx="1408">
                  <c:v>0.60564790706990601</c:v>
                </c:pt>
                <c:pt idx="1409">
                  <c:v>0.63929501301823499</c:v>
                </c:pt>
                <c:pt idx="1410">
                  <c:v>0.67774884838775296</c:v>
                </c:pt>
                <c:pt idx="1411">
                  <c:v>0.71139595433608005</c:v>
                </c:pt>
                <c:pt idx="1412">
                  <c:v>0.74504306028440803</c:v>
                </c:pt>
                <c:pt idx="1413">
                  <c:v>0.77388343681154703</c:v>
                </c:pt>
                <c:pt idx="1414">
                  <c:v>0.80753054275987302</c:v>
                </c:pt>
                <c:pt idx="1415">
                  <c:v>0.841177648708201</c:v>
                </c:pt>
                <c:pt idx="1416">
                  <c:v>0.87482475465653198</c:v>
                </c:pt>
                <c:pt idx="1417">
                  <c:v>0.90847186060485796</c:v>
                </c:pt>
                <c:pt idx="1418">
                  <c:v>0.94211896655318705</c:v>
                </c:pt>
                <c:pt idx="1419">
                  <c:v>0.97576607250151504</c:v>
                </c:pt>
                <c:pt idx="1420">
                  <c:v>1</c:v>
                </c:pt>
                <c:pt idx="1421">
                  <c:v>1</c:v>
                </c:pt>
                <c:pt idx="1422">
                  <c:v>1</c:v>
                </c:pt>
                <c:pt idx="1423">
                  <c:v>1</c:v>
                </c:pt>
                <c:pt idx="1424">
                  <c:v>0</c:v>
                </c:pt>
                <c:pt idx="1425">
                  <c:v>2.22900358232721E-2</c:v>
                </c:pt>
                <c:pt idx="1426">
                  <c:v>4.4580071646544199E-2</c:v>
                </c:pt>
                <c:pt idx="1427">
                  <c:v>6.6870107469816101E-2</c:v>
                </c:pt>
                <c:pt idx="1428">
                  <c:v>8.9160143293088398E-2</c:v>
                </c:pt>
                <c:pt idx="1429">
                  <c:v>0.11145017911636</c:v>
                </c:pt>
                <c:pt idx="1430">
                  <c:v>0.13374021493963201</c:v>
                </c:pt>
                <c:pt idx="1431">
                  <c:v>0.156030250762905</c:v>
                </c:pt>
                <c:pt idx="1432">
                  <c:v>0.17832028658617699</c:v>
                </c:pt>
                <c:pt idx="1433">
                  <c:v>0.20061032240944801</c:v>
                </c:pt>
                <c:pt idx="1434">
                  <c:v>0.222900358232721</c:v>
                </c:pt>
                <c:pt idx="1435">
                  <c:v>0.24519039405599299</c:v>
                </c:pt>
                <c:pt idx="1436">
                  <c:v>0.26748042987926601</c:v>
                </c:pt>
                <c:pt idx="1437">
                  <c:v>0.28977046570253701</c:v>
                </c:pt>
                <c:pt idx="1438">
                  <c:v>0.31206050152581</c:v>
                </c:pt>
                <c:pt idx="1439">
                  <c:v>0.33435053734908199</c:v>
                </c:pt>
                <c:pt idx="1440">
                  <c:v>0.35664057317235298</c:v>
                </c:pt>
                <c:pt idx="1441">
                  <c:v>0.37893060899562497</c:v>
                </c:pt>
                <c:pt idx="1442">
                  <c:v>0.40122064481889702</c:v>
                </c:pt>
                <c:pt idx="1443">
                  <c:v>0.42351068064216901</c:v>
                </c:pt>
                <c:pt idx="1444">
                  <c:v>0.445800716465441</c:v>
                </c:pt>
                <c:pt idx="1445">
                  <c:v>0.468090752288713</c:v>
                </c:pt>
                <c:pt idx="1446">
                  <c:v>0.49038078811198599</c:v>
                </c:pt>
                <c:pt idx="1447">
                  <c:v>0.51267082393525698</c:v>
                </c:pt>
                <c:pt idx="1448">
                  <c:v>0.53496085975852903</c:v>
                </c:pt>
                <c:pt idx="1449">
                  <c:v>0.55725089558180096</c:v>
                </c:pt>
                <c:pt idx="1450">
                  <c:v>0.57954093140507401</c:v>
                </c:pt>
                <c:pt idx="1451">
                  <c:v>0.60183096722834495</c:v>
                </c:pt>
                <c:pt idx="1452">
                  <c:v>0.624121003051618</c:v>
                </c:pt>
                <c:pt idx="1453">
                  <c:v>0.64641103887489004</c:v>
                </c:pt>
                <c:pt idx="1454">
                  <c:v>0.66870107469816398</c:v>
                </c:pt>
                <c:pt idx="1455">
                  <c:v>0.69099111052143403</c:v>
                </c:pt>
                <c:pt idx="1456">
                  <c:v>0.71328114634470596</c:v>
                </c:pt>
                <c:pt idx="1457">
                  <c:v>0.73557118216797701</c:v>
                </c:pt>
                <c:pt idx="1458">
                  <c:v>0.75786121799124995</c:v>
                </c:pt>
                <c:pt idx="1459">
                  <c:v>0.78015125381452199</c:v>
                </c:pt>
                <c:pt idx="1460">
                  <c:v>0.80244128963779304</c:v>
                </c:pt>
                <c:pt idx="1461">
                  <c:v>0.82473132546106498</c:v>
                </c:pt>
                <c:pt idx="1462">
                  <c:v>0.84702136128433703</c:v>
                </c:pt>
                <c:pt idx="1463">
                  <c:v>0.86931139710760896</c:v>
                </c:pt>
                <c:pt idx="1464">
                  <c:v>0.89160143293088401</c:v>
                </c:pt>
                <c:pt idx="1465">
                  <c:v>0.93618150457742499</c:v>
                </c:pt>
                <c:pt idx="1466">
                  <c:v>0.95847154040069804</c:v>
                </c:pt>
                <c:pt idx="1467">
                  <c:v>0.98076157622396898</c:v>
                </c:pt>
                <c:pt idx="1468">
                  <c:v>1</c:v>
                </c:pt>
                <c:pt idx="1469">
                  <c:v>1</c:v>
                </c:pt>
                <c:pt idx="1470">
                  <c:v>1</c:v>
                </c:pt>
                <c:pt idx="1471">
                  <c:v>0</c:v>
                </c:pt>
                <c:pt idx="1472">
                  <c:v>3.0831345200954801E-2</c:v>
                </c:pt>
                <c:pt idx="1473">
                  <c:v>6.1662690401909401E-2</c:v>
                </c:pt>
                <c:pt idx="1474">
                  <c:v>9.24940356028639E-2</c:v>
                </c:pt>
                <c:pt idx="1475">
                  <c:v>0.123325380803819</c:v>
                </c:pt>
                <c:pt idx="1476">
                  <c:v>0.15415672600477301</c:v>
                </c:pt>
                <c:pt idx="1477">
                  <c:v>0.18498807120572799</c:v>
                </c:pt>
                <c:pt idx="1478">
                  <c:v>0.21581941640668301</c:v>
                </c:pt>
                <c:pt idx="1479">
                  <c:v>0.24665076160763699</c:v>
                </c:pt>
                <c:pt idx="1480">
                  <c:v>0.27748210680859198</c:v>
                </c:pt>
                <c:pt idx="1481">
                  <c:v>0.30831345200954702</c:v>
                </c:pt>
                <c:pt idx="1482">
                  <c:v>0.339144797210502</c:v>
                </c:pt>
                <c:pt idx="1483">
                  <c:v>0.36997614241145599</c:v>
                </c:pt>
                <c:pt idx="1484">
                  <c:v>0.40080748761241097</c:v>
                </c:pt>
                <c:pt idx="1485">
                  <c:v>0.43163883281336501</c:v>
                </c:pt>
                <c:pt idx="1486">
                  <c:v>0.46247017801432</c:v>
                </c:pt>
                <c:pt idx="1487">
                  <c:v>0.49330152321527498</c:v>
                </c:pt>
                <c:pt idx="1488">
                  <c:v>0.52413286841622697</c:v>
                </c:pt>
                <c:pt idx="1489">
                  <c:v>0.55496421361718495</c:v>
                </c:pt>
                <c:pt idx="1490">
                  <c:v>0.58579555881813805</c:v>
                </c:pt>
                <c:pt idx="1491">
                  <c:v>0.61662690401909404</c:v>
                </c:pt>
                <c:pt idx="1492">
                  <c:v>0.64745824922004702</c:v>
                </c:pt>
                <c:pt idx="1493">
                  <c:v>0.67828959442100301</c:v>
                </c:pt>
                <c:pt idx="1494">
                  <c:v>0.71352541750780896</c:v>
                </c:pt>
                <c:pt idx="1495">
                  <c:v>0.74435676270876105</c:v>
                </c:pt>
                <c:pt idx="1496">
                  <c:v>0.77518810790971704</c:v>
                </c:pt>
                <c:pt idx="1497">
                  <c:v>0.80161497522482095</c:v>
                </c:pt>
                <c:pt idx="1498">
                  <c:v>0.83244632042577504</c:v>
                </c:pt>
                <c:pt idx="1499">
                  <c:v>0.86327766562673003</c:v>
                </c:pt>
                <c:pt idx="1500">
                  <c:v>0.89410901082768401</c:v>
                </c:pt>
                <c:pt idx="1501">
                  <c:v>0.92494035602864</c:v>
                </c:pt>
                <c:pt idx="1502">
                  <c:v>0.95577170122959598</c:v>
                </c:pt>
                <c:pt idx="1503">
                  <c:v>0.98660304643054897</c:v>
                </c:pt>
                <c:pt idx="1504">
                  <c:v>1</c:v>
                </c:pt>
                <c:pt idx="1505">
                  <c:v>1</c:v>
                </c:pt>
                <c:pt idx="1506">
                  <c:v>1</c:v>
                </c:pt>
                <c:pt idx="1507">
                  <c:v>1</c:v>
                </c:pt>
                <c:pt idx="1508">
                  <c:v>1</c:v>
                </c:pt>
                <c:pt idx="1509">
                  <c:v>0</c:v>
                </c:pt>
                <c:pt idx="1510">
                  <c:v>0.11111111111111099</c:v>
                </c:pt>
                <c:pt idx="1511">
                  <c:v>0.25848765432103299</c:v>
                </c:pt>
                <c:pt idx="1512">
                  <c:v>0.38811728395066403</c:v>
                </c:pt>
                <c:pt idx="1513">
                  <c:v>0.51774691358029301</c:v>
                </c:pt>
                <c:pt idx="1514">
                  <c:v>0.647376543209921</c:v>
                </c:pt>
                <c:pt idx="1515">
                  <c:v>0.77700617283955098</c:v>
                </c:pt>
                <c:pt idx="1516">
                  <c:v>0.90663580246918396</c:v>
                </c:pt>
                <c:pt idx="1517">
                  <c:v>1</c:v>
                </c:pt>
                <c:pt idx="1518">
                  <c:v>1</c:v>
                </c:pt>
                <c:pt idx="1519">
                  <c:v>1</c:v>
                </c:pt>
                <c:pt idx="1520">
                  <c:v>0</c:v>
                </c:pt>
                <c:pt idx="1521">
                  <c:v>5.8823529411764698E-2</c:v>
                </c:pt>
                <c:pt idx="1522">
                  <c:v>0.11764705882352899</c:v>
                </c:pt>
                <c:pt idx="1523">
                  <c:v>0.17647058823529399</c:v>
                </c:pt>
                <c:pt idx="1524">
                  <c:v>0.23529411764705899</c:v>
                </c:pt>
                <c:pt idx="1525">
                  <c:v>0.29411764705882398</c:v>
                </c:pt>
                <c:pt idx="1526">
                  <c:v>0.35294117647058798</c:v>
                </c:pt>
                <c:pt idx="1527">
                  <c:v>0.41176470588235398</c:v>
                </c:pt>
                <c:pt idx="1528">
                  <c:v>0.47058823529411797</c:v>
                </c:pt>
                <c:pt idx="1529">
                  <c:v>0.52941176470588203</c:v>
                </c:pt>
                <c:pt idx="1530">
                  <c:v>0.58823529411764597</c:v>
                </c:pt>
                <c:pt idx="1531">
                  <c:v>0.64705882352941402</c:v>
                </c:pt>
                <c:pt idx="1532">
                  <c:v>0.70588235294117696</c:v>
                </c:pt>
                <c:pt idx="1533">
                  <c:v>0.76470588235294201</c:v>
                </c:pt>
                <c:pt idx="1534">
                  <c:v>0.82352941176470595</c:v>
                </c:pt>
                <c:pt idx="1535">
                  <c:v>0.88235294117647101</c:v>
                </c:pt>
                <c:pt idx="1536">
                  <c:v>0.93312324929970003</c:v>
                </c:pt>
                <c:pt idx="1537">
                  <c:v>0.93312324929970003</c:v>
                </c:pt>
                <c:pt idx="1538">
                  <c:v>0.93312324929970003</c:v>
                </c:pt>
                <c:pt idx="1539">
                  <c:v>0.94117647058823595</c:v>
                </c:pt>
                <c:pt idx="1540">
                  <c:v>1</c:v>
                </c:pt>
                <c:pt idx="1541">
                  <c:v>0</c:v>
                </c:pt>
                <c:pt idx="1542">
                  <c:v>3.0831345200954801E-2</c:v>
                </c:pt>
                <c:pt idx="1543">
                  <c:v>6.1662690401909401E-2</c:v>
                </c:pt>
                <c:pt idx="1544">
                  <c:v>9.24940356028639E-2</c:v>
                </c:pt>
                <c:pt idx="1545">
                  <c:v>0.123325380803819</c:v>
                </c:pt>
                <c:pt idx="1546">
                  <c:v>0.15415672600477301</c:v>
                </c:pt>
                <c:pt idx="1547">
                  <c:v>0.18498807120572799</c:v>
                </c:pt>
                <c:pt idx="1548">
                  <c:v>0.21581941640668301</c:v>
                </c:pt>
                <c:pt idx="1549">
                  <c:v>0.24665076160763699</c:v>
                </c:pt>
                <c:pt idx="1550">
                  <c:v>0.27748210680859198</c:v>
                </c:pt>
                <c:pt idx="1551">
                  <c:v>0.30831345200954702</c:v>
                </c:pt>
                <c:pt idx="1552">
                  <c:v>0.339144797210502</c:v>
                </c:pt>
                <c:pt idx="1553">
                  <c:v>0.36997614241145599</c:v>
                </c:pt>
                <c:pt idx="1554">
                  <c:v>0.40080748761241097</c:v>
                </c:pt>
                <c:pt idx="1555">
                  <c:v>0.43163883281336501</c:v>
                </c:pt>
                <c:pt idx="1556">
                  <c:v>0.46247017801432</c:v>
                </c:pt>
                <c:pt idx="1557">
                  <c:v>0.49330152321527498</c:v>
                </c:pt>
                <c:pt idx="1558">
                  <c:v>0.52413286841622697</c:v>
                </c:pt>
                <c:pt idx="1559">
                  <c:v>0.55496421361718495</c:v>
                </c:pt>
                <c:pt idx="1560">
                  <c:v>0.58579555881813805</c:v>
                </c:pt>
                <c:pt idx="1561">
                  <c:v>0.61662690401909404</c:v>
                </c:pt>
                <c:pt idx="1562">
                  <c:v>0.64745824922004702</c:v>
                </c:pt>
                <c:pt idx="1563">
                  <c:v>0.67828959442100301</c:v>
                </c:pt>
                <c:pt idx="1564">
                  <c:v>0.71352541750780896</c:v>
                </c:pt>
                <c:pt idx="1565">
                  <c:v>0.74435676270876105</c:v>
                </c:pt>
                <c:pt idx="1566">
                  <c:v>0.77518810790971704</c:v>
                </c:pt>
                <c:pt idx="1567">
                  <c:v>0.80161497522482095</c:v>
                </c:pt>
                <c:pt idx="1568">
                  <c:v>0.83244632042577504</c:v>
                </c:pt>
                <c:pt idx="1569">
                  <c:v>0.86327766562673003</c:v>
                </c:pt>
                <c:pt idx="1570">
                  <c:v>0.89410901082768401</c:v>
                </c:pt>
                <c:pt idx="1571">
                  <c:v>0.92494035602864</c:v>
                </c:pt>
                <c:pt idx="1572">
                  <c:v>0.95577170122959598</c:v>
                </c:pt>
                <c:pt idx="1573">
                  <c:v>0.98660304643054897</c:v>
                </c:pt>
                <c:pt idx="1574">
                  <c:v>1</c:v>
                </c:pt>
                <c:pt idx="1575">
                  <c:v>1</c:v>
                </c:pt>
                <c:pt idx="1576">
                  <c:v>1</c:v>
                </c:pt>
                <c:pt idx="1577">
                  <c:v>1</c:v>
                </c:pt>
                <c:pt idx="1578">
                  <c:v>1</c:v>
                </c:pt>
                <c:pt idx="1579">
                  <c:v>0</c:v>
                </c:pt>
                <c:pt idx="1580">
                  <c:v>3.0831345200954801E-2</c:v>
                </c:pt>
                <c:pt idx="1581">
                  <c:v>6.1662690401909401E-2</c:v>
                </c:pt>
                <c:pt idx="1582">
                  <c:v>9.24940356028639E-2</c:v>
                </c:pt>
                <c:pt idx="1583">
                  <c:v>0.123325380803819</c:v>
                </c:pt>
                <c:pt idx="1584">
                  <c:v>0.15415672600477301</c:v>
                </c:pt>
                <c:pt idx="1585">
                  <c:v>0.18498807120572799</c:v>
                </c:pt>
                <c:pt idx="1586">
                  <c:v>0.21581941640668301</c:v>
                </c:pt>
                <c:pt idx="1587">
                  <c:v>0.24665076160763699</c:v>
                </c:pt>
                <c:pt idx="1588">
                  <c:v>0.27748210680859198</c:v>
                </c:pt>
                <c:pt idx="1589">
                  <c:v>0.30831345200954702</c:v>
                </c:pt>
                <c:pt idx="1590">
                  <c:v>0.339144797210502</c:v>
                </c:pt>
                <c:pt idx="1591">
                  <c:v>0.36997614241145599</c:v>
                </c:pt>
                <c:pt idx="1592">
                  <c:v>0.40080748761241097</c:v>
                </c:pt>
                <c:pt idx="1593">
                  <c:v>0.43163883281336501</c:v>
                </c:pt>
                <c:pt idx="1594">
                  <c:v>0.46247017801432</c:v>
                </c:pt>
                <c:pt idx="1595">
                  <c:v>0.49330152321527498</c:v>
                </c:pt>
                <c:pt idx="1596">
                  <c:v>0.52413286841622697</c:v>
                </c:pt>
                <c:pt idx="1597">
                  <c:v>0.55496421361718495</c:v>
                </c:pt>
                <c:pt idx="1598">
                  <c:v>0.58579555881813805</c:v>
                </c:pt>
                <c:pt idx="1599">
                  <c:v>0.61662690401909404</c:v>
                </c:pt>
                <c:pt idx="1600">
                  <c:v>0.64745824922004702</c:v>
                </c:pt>
                <c:pt idx="1601">
                  <c:v>0.67828959442100301</c:v>
                </c:pt>
                <c:pt idx="1602">
                  <c:v>0.71352541750780896</c:v>
                </c:pt>
                <c:pt idx="1603">
                  <c:v>0.74435676270876105</c:v>
                </c:pt>
                <c:pt idx="1604">
                  <c:v>0.77518810790971704</c:v>
                </c:pt>
                <c:pt idx="1605">
                  <c:v>0.80161497522482095</c:v>
                </c:pt>
                <c:pt idx="1606">
                  <c:v>0.83244632042577504</c:v>
                </c:pt>
                <c:pt idx="1607">
                  <c:v>0.86327766562673003</c:v>
                </c:pt>
                <c:pt idx="1608">
                  <c:v>0.89410901082768401</c:v>
                </c:pt>
                <c:pt idx="1609">
                  <c:v>0.92494035602864</c:v>
                </c:pt>
                <c:pt idx="1610">
                  <c:v>0.95577170122959598</c:v>
                </c:pt>
                <c:pt idx="1611">
                  <c:v>0.98660304643054897</c:v>
                </c:pt>
                <c:pt idx="1612">
                  <c:v>1</c:v>
                </c:pt>
                <c:pt idx="1613">
                  <c:v>1</c:v>
                </c:pt>
                <c:pt idx="1614">
                  <c:v>1</c:v>
                </c:pt>
                <c:pt idx="1615">
                  <c:v>1</c:v>
                </c:pt>
                <c:pt idx="1616">
                  <c:v>1</c:v>
                </c:pt>
                <c:pt idx="1617">
                  <c:v>0</c:v>
                </c:pt>
                <c:pt idx="1618">
                  <c:v>3.0696144710396799E-2</c:v>
                </c:pt>
                <c:pt idx="1619">
                  <c:v>6.1392289420793798E-2</c:v>
                </c:pt>
                <c:pt idx="1620">
                  <c:v>9.2088434131190403E-2</c:v>
                </c:pt>
                <c:pt idx="1621">
                  <c:v>0.122784578841588</c:v>
                </c:pt>
                <c:pt idx="1622">
                  <c:v>0.153480723551984</c:v>
                </c:pt>
                <c:pt idx="1623">
                  <c:v>0.184176868262381</c:v>
                </c:pt>
                <c:pt idx="1624">
                  <c:v>0.214873012972778</c:v>
                </c:pt>
                <c:pt idx="1625">
                  <c:v>0.245569157683175</c:v>
                </c:pt>
                <c:pt idx="1626">
                  <c:v>0.276265302393571</c:v>
                </c:pt>
                <c:pt idx="1627">
                  <c:v>0.306961447103969</c:v>
                </c:pt>
                <c:pt idx="1628">
                  <c:v>0.337657591814366</c:v>
                </c:pt>
                <c:pt idx="1629">
                  <c:v>0.368353736524762</c:v>
                </c:pt>
                <c:pt idx="1630">
                  <c:v>0.39904988123516</c:v>
                </c:pt>
                <c:pt idx="1631">
                  <c:v>0.429746025945556</c:v>
                </c:pt>
                <c:pt idx="1632">
                  <c:v>0.460442170655953</c:v>
                </c:pt>
                <c:pt idx="1633">
                  <c:v>0.49113831536635</c:v>
                </c:pt>
                <c:pt idx="1634">
                  <c:v>0.52183446007674505</c:v>
                </c:pt>
                <c:pt idx="1635">
                  <c:v>0.552530604787142</c:v>
                </c:pt>
                <c:pt idx="1636">
                  <c:v>0.58322674949753806</c:v>
                </c:pt>
                <c:pt idx="1637">
                  <c:v>0.613922894207936</c:v>
                </c:pt>
                <c:pt idx="1638">
                  <c:v>0.64461903891833505</c:v>
                </c:pt>
                <c:pt idx="1639">
                  <c:v>0.675315183628731</c:v>
                </c:pt>
                <c:pt idx="1640">
                  <c:v>0.71039649186918397</c:v>
                </c:pt>
                <c:pt idx="1641">
                  <c:v>0.74109263657958402</c:v>
                </c:pt>
                <c:pt idx="1642">
                  <c:v>0.77178878128997697</c:v>
                </c:pt>
                <c:pt idx="1643">
                  <c:v>0.798099762470318</c:v>
                </c:pt>
                <c:pt idx="1644">
                  <c:v>0.82879590718071605</c:v>
                </c:pt>
                <c:pt idx="1645">
                  <c:v>0.859492051891111</c:v>
                </c:pt>
                <c:pt idx="1646">
                  <c:v>0.89018819660150805</c:v>
                </c:pt>
                <c:pt idx="1647">
                  <c:v>0.920884341311903</c:v>
                </c:pt>
                <c:pt idx="1648">
                  <c:v>0.95158048602230105</c:v>
                </c:pt>
                <c:pt idx="1649">
                  <c:v>0.982276630732697</c:v>
                </c:pt>
                <c:pt idx="1650">
                  <c:v>1</c:v>
                </c:pt>
                <c:pt idx="1651">
                  <c:v>1</c:v>
                </c:pt>
                <c:pt idx="1652">
                  <c:v>1</c:v>
                </c:pt>
                <c:pt idx="1653">
                  <c:v>1</c:v>
                </c:pt>
                <c:pt idx="1654">
                  <c:v>1</c:v>
                </c:pt>
                <c:pt idx="1655">
                  <c:v>1</c:v>
                </c:pt>
                <c:pt idx="1656">
                  <c:v>1</c:v>
                </c:pt>
                <c:pt idx="1657">
                  <c:v>0</c:v>
                </c:pt>
                <c:pt idx="1658">
                  <c:v>1.50848522941547E-2</c:v>
                </c:pt>
                <c:pt idx="1659">
                  <c:v>3.01697045883094E-2</c:v>
                </c:pt>
                <c:pt idx="1660">
                  <c:v>4.5254556882463999E-2</c:v>
                </c:pt>
                <c:pt idx="1661">
                  <c:v>6.03394091766188E-2</c:v>
                </c:pt>
                <c:pt idx="1662">
                  <c:v>7.5424261470773496E-2</c:v>
                </c:pt>
                <c:pt idx="1663">
                  <c:v>9.0509113764928206E-2</c:v>
                </c:pt>
                <c:pt idx="1664">
                  <c:v>0.105593966059083</c:v>
                </c:pt>
                <c:pt idx="1665">
                  <c:v>0.120678818353238</c:v>
                </c:pt>
                <c:pt idx="1666">
                  <c:v>0.135763670647393</c:v>
                </c:pt>
                <c:pt idx="1667">
                  <c:v>0.15084852294154699</c:v>
                </c:pt>
                <c:pt idx="1668">
                  <c:v>0.16593337523570201</c:v>
                </c:pt>
                <c:pt idx="1669">
                  <c:v>0.181018227529856</c:v>
                </c:pt>
                <c:pt idx="1670">
                  <c:v>0.19825805872317601</c:v>
                </c:pt>
                <c:pt idx="1671">
                  <c:v>0.21334291101733099</c:v>
                </c:pt>
                <c:pt idx="1672">
                  <c:v>0.22842776331148501</c:v>
                </c:pt>
                <c:pt idx="1673">
                  <c:v>0.241357636706475</c:v>
                </c:pt>
                <c:pt idx="1674">
                  <c:v>0.25644248900062999</c:v>
                </c:pt>
                <c:pt idx="1675">
                  <c:v>0.27152734129478501</c:v>
                </c:pt>
                <c:pt idx="1676">
                  <c:v>0.28661219358893902</c:v>
                </c:pt>
                <c:pt idx="1677">
                  <c:v>0.30169704588309398</c:v>
                </c:pt>
                <c:pt idx="1678">
                  <c:v>0.31678189817725</c:v>
                </c:pt>
                <c:pt idx="1679">
                  <c:v>0.33186675047140402</c:v>
                </c:pt>
                <c:pt idx="1680">
                  <c:v>0.34695160276555798</c:v>
                </c:pt>
                <c:pt idx="1681">
                  <c:v>0.36203645505971299</c:v>
                </c:pt>
                <c:pt idx="1682">
                  <c:v>0.37712130735386901</c:v>
                </c:pt>
                <c:pt idx="1683">
                  <c:v>0.39220615964802202</c:v>
                </c:pt>
                <c:pt idx="1684">
                  <c:v>0.40729101194217698</c:v>
                </c:pt>
                <c:pt idx="1685">
                  <c:v>0.422375864236332</c:v>
                </c:pt>
                <c:pt idx="1686">
                  <c:v>0.43746071653048701</c:v>
                </c:pt>
                <c:pt idx="1687">
                  <c:v>0.45254556882464197</c:v>
                </c:pt>
                <c:pt idx="1688">
                  <c:v>0.46763042111879599</c:v>
                </c:pt>
                <c:pt idx="1689">
                  <c:v>0.48271527341295101</c:v>
                </c:pt>
                <c:pt idx="1690">
                  <c:v>0.49780012570710602</c:v>
                </c:pt>
                <c:pt idx="1691">
                  <c:v>0.51288497800125799</c:v>
                </c:pt>
                <c:pt idx="1692">
                  <c:v>0.527969830295416</c:v>
                </c:pt>
                <c:pt idx="1693">
                  <c:v>0.54305468258957101</c:v>
                </c:pt>
                <c:pt idx="1694">
                  <c:v>0.55813953488372403</c:v>
                </c:pt>
                <c:pt idx="1695">
                  <c:v>0.57322438717787905</c:v>
                </c:pt>
                <c:pt idx="1696">
                  <c:v>0.58830923947203295</c:v>
                </c:pt>
                <c:pt idx="1697">
                  <c:v>0.60339409176618897</c:v>
                </c:pt>
                <c:pt idx="1698">
                  <c:v>0.61847894406034198</c:v>
                </c:pt>
                <c:pt idx="1699">
                  <c:v>0.633563796354498</c:v>
                </c:pt>
                <c:pt idx="1700">
                  <c:v>0.64864864864865501</c:v>
                </c:pt>
                <c:pt idx="1701">
                  <c:v>0.66373350094280703</c:v>
                </c:pt>
                <c:pt idx="1702">
                  <c:v>0.67881835323696205</c:v>
                </c:pt>
                <c:pt idx="1703">
                  <c:v>0.69390320553111695</c:v>
                </c:pt>
                <c:pt idx="1704">
                  <c:v>0.70898805782527197</c:v>
                </c:pt>
                <c:pt idx="1705">
                  <c:v>0.72407291011942598</c:v>
                </c:pt>
                <c:pt idx="1706">
                  <c:v>0.739157762413583</c:v>
                </c:pt>
                <c:pt idx="1707">
                  <c:v>0.75424261470773502</c:v>
                </c:pt>
                <c:pt idx="1708">
                  <c:v>0.76932746700189103</c:v>
                </c:pt>
                <c:pt idx="1709">
                  <c:v>0.78441231929604305</c:v>
                </c:pt>
                <c:pt idx="1710">
                  <c:v>0.79949717159019995</c:v>
                </c:pt>
                <c:pt idx="1711">
                  <c:v>0.81458202388435197</c:v>
                </c:pt>
                <c:pt idx="1712">
                  <c:v>0.82966687617851098</c:v>
                </c:pt>
                <c:pt idx="1713">
                  <c:v>0.844751728472663</c:v>
                </c:pt>
                <c:pt idx="1714">
                  <c:v>0.85983658076681801</c:v>
                </c:pt>
                <c:pt idx="1715">
                  <c:v>0.87492143306097503</c:v>
                </c:pt>
                <c:pt idx="1716">
                  <c:v>0.89000628535512705</c:v>
                </c:pt>
                <c:pt idx="1717">
                  <c:v>0.90509113764928395</c:v>
                </c:pt>
                <c:pt idx="1718">
                  <c:v>0.93526084223759198</c:v>
                </c:pt>
                <c:pt idx="1719">
                  <c:v>0.950345694531747</c:v>
                </c:pt>
                <c:pt idx="1720">
                  <c:v>0.96543054682590101</c:v>
                </c:pt>
                <c:pt idx="1721">
                  <c:v>0.98051539912005303</c:v>
                </c:pt>
                <c:pt idx="1722">
                  <c:v>0.99560025141421105</c:v>
                </c:pt>
                <c:pt idx="1723">
                  <c:v>1</c:v>
                </c:pt>
                <c:pt idx="1724">
                  <c:v>1</c:v>
                </c:pt>
                <c:pt idx="1725">
                  <c:v>1</c:v>
                </c:pt>
                <c:pt idx="1726">
                  <c:v>0</c:v>
                </c:pt>
                <c:pt idx="1727">
                  <c:v>1.8614958448753601E-2</c:v>
                </c:pt>
                <c:pt idx="1728">
                  <c:v>3.7229916897507202E-2</c:v>
                </c:pt>
                <c:pt idx="1729">
                  <c:v>5.5844875346260703E-2</c:v>
                </c:pt>
                <c:pt idx="1730">
                  <c:v>7.4459833795014294E-2</c:v>
                </c:pt>
                <c:pt idx="1731">
                  <c:v>9.3074792243768106E-2</c:v>
                </c:pt>
                <c:pt idx="1732">
                  <c:v>0.111689750692521</c:v>
                </c:pt>
                <c:pt idx="1733">
                  <c:v>0.13030470914127501</c:v>
                </c:pt>
                <c:pt idx="1734">
                  <c:v>0.18614958448753599</c:v>
                </c:pt>
                <c:pt idx="1735">
                  <c:v>0.20476454293628901</c:v>
                </c:pt>
                <c:pt idx="1736">
                  <c:v>0.22337950138504301</c:v>
                </c:pt>
                <c:pt idx="1737">
                  <c:v>0.241994459833797</c:v>
                </c:pt>
                <c:pt idx="1738">
                  <c:v>0.26060941828255002</c:v>
                </c:pt>
                <c:pt idx="1739">
                  <c:v>0.27922437673130401</c:v>
                </c:pt>
                <c:pt idx="1740">
                  <c:v>0.29783933518005801</c:v>
                </c:pt>
                <c:pt idx="1741">
                  <c:v>0.316454293628812</c:v>
                </c:pt>
                <c:pt idx="1742">
                  <c:v>0.33506925207756499</c:v>
                </c:pt>
                <c:pt idx="1743">
                  <c:v>0.35368421052631799</c:v>
                </c:pt>
                <c:pt idx="1744">
                  <c:v>0.37229916897507198</c:v>
                </c:pt>
                <c:pt idx="1745">
                  <c:v>0.39357340720222</c:v>
                </c:pt>
                <c:pt idx="1746">
                  <c:v>0.412188365650973</c:v>
                </c:pt>
                <c:pt idx="1747">
                  <c:v>0.43080332409972599</c:v>
                </c:pt>
                <c:pt idx="1748">
                  <c:v>0.44675900277008601</c:v>
                </c:pt>
                <c:pt idx="1749">
                  <c:v>0.465373961218841</c:v>
                </c:pt>
                <c:pt idx="1750">
                  <c:v>0.483988919667594</c:v>
                </c:pt>
                <c:pt idx="1751">
                  <c:v>0.50260387811634699</c:v>
                </c:pt>
                <c:pt idx="1752">
                  <c:v>0.53983379501385398</c:v>
                </c:pt>
                <c:pt idx="1753">
                  <c:v>0.55844875346260803</c:v>
                </c:pt>
                <c:pt idx="1754">
                  <c:v>0.57706371191135997</c:v>
                </c:pt>
                <c:pt idx="1755">
                  <c:v>0.59567867036011601</c:v>
                </c:pt>
                <c:pt idx="1756">
                  <c:v>0.61429362880886895</c:v>
                </c:pt>
                <c:pt idx="1757">
                  <c:v>0.632908587257622</c:v>
                </c:pt>
                <c:pt idx="1758">
                  <c:v>0.65152354570637505</c:v>
                </c:pt>
                <c:pt idx="1759">
                  <c:v>0.67013850415512999</c:v>
                </c:pt>
                <c:pt idx="1760">
                  <c:v>0.68875346260388504</c:v>
                </c:pt>
                <c:pt idx="1761">
                  <c:v>0.70736842105263498</c:v>
                </c:pt>
                <c:pt idx="1762">
                  <c:v>0.72598337950139002</c:v>
                </c:pt>
                <c:pt idx="1763">
                  <c:v>0.74459833795014396</c:v>
                </c:pt>
                <c:pt idx="1764">
                  <c:v>0.76321329639889901</c:v>
                </c:pt>
                <c:pt idx="1765">
                  <c:v>0.78182825484764995</c:v>
                </c:pt>
                <c:pt idx="1766">
                  <c:v>0.800443213296405</c:v>
                </c:pt>
                <c:pt idx="1767">
                  <c:v>0.81905817174515705</c:v>
                </c:pt>
                <c:pt idx="1768">
                  <c:v>0.83767313019391199</c:v>
                </c:pt>
                <c:pt idx="1769">
                  <c:v>0.85628808864266504</c:v>
                </c:pt>
                <c:pt idx="1770">
                  <c:v>0.87490304709141897</c:v>
                </c:pt>
                <c:pt idx="1771">
                  <c:v>0.89351800554017202</c:v>
                </c:pt>
                <c:pt idx="1772">
                  <c:v>0.91213296398892396</c:v>
                </c:pt>
                <c:pt idx="1773">
                  <c:v>0.93074792243768001</c:v>
                </c:pt>
                <c:pt idx="1774">
                  <c:v>0.94936288088643095</c:v>
                </c:pt>
                <c:pt idx="1775">
                  <c:v>0.96797783933518899</c:v>
                </c:pt>
                <c:pt idx="1776">
                  <c:v>0.98659279778393805</c:v>
                </c:pt>
                <c:pt idx="1777">
                  <c:v>1</c:v>
                </c:pt>
                <c:pt idx="1778">
                  <c:v>1</c:v>
                </c:pt>
                <c:pt idx="1779">
                  <c:v>1</c:v>
                </c:pt>
                <c:pt idx="1780">
                  <c:v>1</c:v>
                </c:pt>
                <c:pt idx="1781">
                  <c:v>1</c:v>
                </c:pt>
                <c:pt idx="1782">
                  <c:v>1</c:v>
                </c:pt>
                <c:pt idx="1783">
                  <c:v>1</c:v>
                </c:pt>
                <c:pt idx="1784">
                  <c:v>1</c:v>
                </c:pt>
                <c:pt idx="1785">
                  <c:v>1</c:v>
                </c:pt>
                <c:pt idx="1786">
                  <c:v>1</c:v>
                </c:pt>
                <c:pt idx="1787">
                  <c:v>1</c:v>
                </c:pt>
                <c:pt idx="1788">
                  <c:v>1</c:v>
                </c:pt>
                <c:pt idx="1789">
                  <c:v>1</c:v>
                </c:pt>
                <c:pt idx="1790">
                  <c:v>1</c:v>
                </c:pt>
                <c:pt idx="1791">
                  <c:v>1</c:v>
                </c:pt>
                <c:pt idx="1792">
                  <c:v>0</c:v>
                </c:pt>
                <c:pt idx="1793">
                  <c:v>1.4084507042253501E-2</c:v>
                </c:pt>
                <c:pt idx="1794">
                  <c:v>2.8169014084507001E-2</c:v>
                </c:pt>
                <c:pt idx="1795">
                  <c:v>4.2253521126760597E-2</c:v>
                </c:pt>
                <c:pt idx="1796">
                  <c:v>5.63380281690141E-2</c:v>
                </c:pt>
                <c:pt idx="1797">
                  <c:v>7.0422535211267595E-2</c:v>
                </c:pt>
                <c:pt idx="1798">
                  <c:v>8.4507042253521403E-2</c:v>
                </c:pt>
                <c:pt idx="1799">
                  <c:v>9.8591549295774905E-2</c:v>
                </c:pt>
                <c:pt idx="1800">
                  <c:v>0.11267605633802801</c:v>
                </c:pt>
                <c:pt idx="1801">
                  <c:v>0.12676056338028199</c:v>
                </c:pt>
                <c:pt idx="1802">
                  <c:v>0.140845070422535</c:v>
                </c:pt>
                <c:pt idx="1803">
                  <c:v>0.154929577464789</c:v>
                </c:pt>
                <c:pt idx="1804">
                  <c:v>0.169014084507043</c:v>
                </c:pt>
                <c:pt idx="1805">
                  <c:v>0.183098591549296</c:v>
                </c:pt>
                <c:pt idx="1806">
                  <c:v>0.19718309859154901</c:v>
                </c:pt>
                <c:pt idx="1807">
                  <c:v>0.21126760563380301</c:v>
                </c:pt>
                <c:pt idx="1808">
                  <c:v>0.22535211267605601</c:v>
                </c:pt>
                <c:pt idx="1809">
                  <c:v>0.23943661971831001</c:v>
                </c:pt>
                <c:pt idx="1810">
                  <c:v>0.25352112676056299</c:v>
                </c:pt>
                <c:pt idx="1811">
                  <c:v>0.26760563380281699</c:v>
                </c:pt>
                <c:pt idx="1812">
                  <c:v>0.28169014084506999</c:v>
                </c:pt>
                <c:pt idx="1813">
                  <c:v>0.29778672032193199</c:v>
                </c:pt>
                <c:pt idx="1814">
                  <c:v>0.31187122736418599</c:v>
                </c:pt>
                <c:pt idx="1815">
                  <c:v>0.32595573440643899</c:v>
                </c:pt>
                <c:pt idx="1816">
                  <c:v>0.338028169014086</c:v>
                </c:pt>
                <c:pt idx="1817">
                  <c:v>0.352112676056338</c:v>
                </c:pt>
                <c:pt idx="1818">
                  <c:v>0.36619718309859201</c:v>
                </c:pt>
                <c:pt idx="1819">
                  <c:v>0.38028169014084601</c:v>
                </c:pt>
                <c:pt idx="1820">
                  <c:v>0.39436619718310001</c:v>
                </c:pt>
                <c:pt idx="1821">
                  <c:v>0.40845070422535301</c:v>
                </c:pt>
                <c:pt idx="1822">
                  <c:v>0.42253521126760601</c:v>
                </c:pt>
                <c:pt idx="1823">
                  <c:v>0.43661971830986102</c:v>
                </c:pt>
                <c:pt idx="1824">
                  <c:v>0.45070422535211302</c:v>
                </c:pt>
                <c:pt idx="1825">
                  <c:v>0.46478873239436702</c:v>
                </c:pt>
                <c:pt idx="1826">
                  <c:v>0.47887323943662002</c:v>
                </c:pt>
                <c:pt idx="1827">
                  <c:v>0.49295774647887303</c:v>
                </c:pt>
                <c:pt idx="1828">
                  <c:v>0.50704225352112697</c:v>
                </c:pt>
                <c:pt idx="1829">
                  <c:v>0.52112676056338003</c:v>
                </c:pt>
                <c:pt idx="1830">
                  <c:v>0.53521126760563398</c:v>
                </c:pt>
                <c:pt idx="1831">
                  <c:v>0.54929577464788903</c:v>
                </c:pt>
                <c:pt idx="1832">
                  <c:v>0.56338028169014098</c:v>
                </c:pt>
                <c:pt idx="1833">
                  <c:v>0.57746478873239204</c:v>
                </c:pt>
                <c:pt idx="1834">
                  <c:v>0.59154929577464699</c:v>
                </c:pt>
                <c:pt idx="1835">
                  <c:v>0.60563380281690204</c:v>
                </c:pt>
                <c:pt idx="1836">
                  <c:v>0.61971830985915499</c:v>
                </c:pt>
                <c:pt idx="1837">
                  <c:v>0.63380281690141005</c:v>
                </c:pt>
                <c:pt idx="1838">
                  <c:v>0.647887323943662</c:v>
                </c:pt>
                <c:pt idx="1839">
                  <c:v>0.66197183098591705</c:v>
                </c:pt>
                <c:pt idx="1840">
                  <c:v>0.676056338028171</c:v>
                </c:pt>
                <c:pt idx="1841">
                  <c:v>0.69014084507042295</c:v>
                </c:pt>
                <c:pt idx="1842">
                  <c:v>0.70422535211267701</c:v>
                </c:pt>
                <c:pt idx="1843">
                  <c:v>0.71830985915492995</c:v>
                </c:pt>
                <c:pt idx="1844">
                  <c:v>0.73239436619718401</c:v>
                </c:pt>
                <c:pt idx="1845">
                  <c:v>0.74647887323943796</c:v>
                </c:pt>
                <c:pt idx="1846">
                  <c:v>0.76056338028168902</c:v>
                </c:pt>
                <c:pt idx="1847">
                  <c:v>0.77464788732394496</c:v>
                </c:pt>
                <c:pt idx="1848">
                  <c:v>0.78873239436619702</c:v>
                </c:pt>
                <c:pt idx="1849">
                  <c:v>0.80281690140844997</c:v>
                </c:pt>
                <c:pt idx="1850">
                  <c:v>0.81690140845070602</c:v>
                </c:pt>
                <c:pt idx="1851">
                  <c:v>0.83098591549295697</c:v>
                </c:pt>
                <c:pt idx="1852">
                  <c:v>0.84507042253521303</c:v>
                </c:pt>
                <c:pt idx="1853">
                  <c:v>0.85915492957746398</c:v>
                </c:pt>
                <c:pt idx="1854">
                  <c:v>0.87323943661972103</c:v>
                </c:pt>
                <c:pt idx="1855">
                  <c:v>0.88732394366197198</c:v>
                </c:pt>
                <c:pt idx="1856">
                  <c:v>0.90140845070422504</c:v>
                </c:pt>
                <c:pt idx="1857">
                  <c:v>0.91549295774647899</c:v>
                </c:pt>
                <c:pt idx="1858">
                  <c:v>0.92957746478873204</c:v>
                </c:pt>
                <c:pt idx="1859">
                  <c:v>0.94366197183098599</c:v>
                </c:pt>
                <c:pt idx="1860">
                  <c:v>0.95774647887324005</c:v>
                </c:pt>
                <c:pt idx="1861">
                  <c:v>0.98591549295774605</c:v>
                </c:pt>
                <c:pt idx="1862">
                  <c:v>0.99404761904761396</c:v>
                </c:pt>
                <c:pt idx="1863">
                  <c:v>0.99404761904761396</c:v>
                </c:pt>
                <c:pt idx="1864">
                  <c:v>0.99404761904761396</c:v>
                </c:pt>
                <c:pt idx="1865">
                  <c:v>0.99404761904761396</c:v>
                </c:pt>
                <c:pt idx="1866">
                  <c:v>0.99404761904761396</c:v>
                </c:pt>
                <c:pt idx="1867">
                  <c:v>0.99404761904761396</c:v>
                </c:pt>
                <c:pt idx="1868">
                  <c:v>0.99404761904761396</c:v>
                </c:pt>
                <c:pt idx="1869">
                  <c:v>1</c:v>
                </c:pt>
                <c:pt idx="1870">
                  <c:v>0</c:v>
                </c:pt>
                <c:pt idx="1871">
                  <c:v>1.4084507042253501E-2</c:v>
                </c:pt>
                <c:pt idx="1872">
                  <c:v>2.8169014084507001E-2</c:v>
                </c:pt>
                <c:pt idx="1873">
                  <c:v>4.2253521126760597E-2</c:v>
                </c:pt>
                <c:pt idx="1874">
                  <c:v>5.63380281690141E-2</c:v>
                </c:pt>
                <c:pt idx="1875">
                  <c:v>7.0422535211267595E-2</c:v>
                </c:pt>
                <c:pt idx="1876">
                  <c:v>8.4507042253521403E-2</c:v>
                </c:pt>
                <c:pt idx="1877">
                  <c:v>9.8591549295774905E-2</c:v>
                </c:pt>
                <c:pt idx="1878">
                  <c:v>0.11267605633802801</c:v>
                </c:pt>
                <c:pt idx="1879">
                  <c:v>0.12676056338028199</c:v>
                </c:pt>
                <c:pt idx="1880">
                  <c:v>0.140845070422535</c:v>
                </c:pt>
                <c:pt idx="1881">
                  <c:v>0.154929577464789</c:v>
                </c:pt>
                <c:pt idx="1882">
                  <c:v>0.169014084507043</c:v>
                </c:pt>
                <c:pt idx="1883">
                  <c:v>0.183098591549296</c:v>
                </c:pt>
                <c:pt idx="1884">
                  <c:v>0.19718309859154901</c:v>
                </c:pt>
                <c:pt idx="1885">
                  <c:v>0.21126760563380301</c:v>
                </c:pt>
                <c:pt idx="1886">
                  <c:v>0.22535211267605601</c:v>
                </c:pt>
                <c:pt idx="1887">
                  <c:v>0.23943661971831001</c:v>
                </c:pt>
                <c:pt idx="1888">
                  <c:v>0.25352112676056299</c:v>
                </c:pt>
                <c:pt idx="1889">
                  <c:v>0.26760563380281699</c:v>
                </c:pt>
                <c:pt idx="1890">
                  <c:v>0.28169014084506999</c:v>
                </c:pt>
                <c:pt idx="1891">
                  <c:v>0.29778672032193199</c:v>
                </c:pt>
                <c:pt idx="1892">
                  <c:v>0.31187122736418599</c:v>
                </c:pt>
                <c:pt idx="1893">
                  <c:v>0.32595573440643899</c:v>
                </c:pt>
                <c:pt idx="1894">
                  <c:v>0.338028169014086</c:v>
                </c:pt>
                <c:pt idx="1895">
                  <c:v>0.352112676056338</c:v>
                </c:pt>
                <c:pt idx="1896">
                  <c:v>0.36619718309859201</c:v>
                </c:pt>
                <c:pt idx="1897">
                  <c:v>0.38028169014084601</c:v>
                </c:pt>
                <c:pt idx="1898">
                  <c:v>0.39436619718310001</c:v>
                </c:pt>
                <c:pt idx="1899">
                  <c:v>0.40845070422535301</c:v>
                </c:pt>
                <c:pt idx="1900">
                  <c:v>0.42253521126760601</c:v>
                </c:pt>
                <c:pt idx="1901">
                  <c:v>0.43661971830986102</c:v>
                </c:pt>
                <c:pt idx="1902">
                  <c:v>0.45070422535211302</c:v>
                </c:pt>
                <c:pt idx="1903">
                  <c:v>0.46478873239436702</c:v>
                </c:pt>
                <c:pt idx="1904">
                  <c:v>0.47887323943662002</c:v>
                </c:pt>
                <c:pt idx="1905">
                  <c:v>0.49295774647887303</c:v>
                </c:pt>
                <c:pt idx="1906">
                  <c:v>0.50704225352112697</c:v>
                </c:pt>
                <c:pt idx="1907">
                  <c:v>0.52112676056338003</c:v>
                </c:pt>
                <c:pt idx="1908">
                  <c:v>0.53521126760563398</c:v>
                </c:pt>
                <c:pt idx="1909">
                  <c:v>0.54929577464788903</c:v>
                </c:pt>
                <c:pt idx="1910">
                  <c:v>0.56338028169014098</c:v>
                </c:pt>
                <c:pt idx="1911">
                  <c:v>0.57746478873239204</c:v>
                </c:pt>
                <c:pt idx="1912">
                  <c:v>0.59154929577464699</c:v>
                </c:pt>
                <c:pt idx="1913">
                  <c:v>0.60563380281690204</c:v>
                </c:pt>
                <c:pt idx="1914">
                  <c:v>0.61971830985915499</c:v>
                </c:pt>
                <c:pt idx="1915">
                  <c:v>0.63380281690141005</c:v>
                </c:pt>
                <c:pt idx="1916">
                  <c:v>0.647887323943662</c:v>
                </c:pt>
                <c:pt idx="1917">
                  <c:v>0.66197183098591705</c:v>
                </c:pt>
                <c:pt idx="1918">
                  <c:v>0.676056338028171</c:v>
                </c:pt>
                <c:pt idx="1919">
                  <c:v>0.69014084507042295</c:v>
                </c:pt>
                <c:pt idx="1920">
                  <c:v>0.70422535211267701</c:v>
                </c:pt>
                <c:pt idx="1921">
                  <c:v>0.71830985915492995</c:v>
                </c:pt>
                <c:pt idx="1922">
                  <c:v>0.73239436619718401</c:v>
                </c:pt>
                <c:pt idx="1923">
                  <c:v>0.74647887323943796</c:v>
                </c:pt>
                <c:pt idx="1924">
                  <c:v>0.76056338028168902</c:v>
                </c:pt>
                <c:pt idx="1925">
                  <c:v>0.77464788732394496</c:v>
                </c:pt>
                <c:pt idx="1926">
                  <c:v>0.78873239436619702</c:v>
                </c:pt>
                <c:pt idx="1927">
                  <c:v>0.80281690140844997</c:v>
                </c:pt>
                <c:pt idx="1928">
                  <c:v>0.81690140845070602</c:v>
                </c:pt>
                <c:pt idx="1929">
                  <c:v>0.83098591549295697</c:v>
                </c:pt>
                <c:pt idx="1930">
                  <c:v>0.84507042253521303</c:v>
                </c:pt>
                <c:pt idx="1931">
                  <c:v>0.85915492957746398</c:v>
                </c:pt>
                <c:pt idx="1932">
                  <c:v>0.87323943661972103</c:v>
                </c:pt>
                <c:pt idx="1933">
                  <c:v>0.88732394366197198</c:v>
                </c:pt>
                <c:pt idx="1934">
                  <c:v>0.90140845070422504</c:v>
                </c:pt>
                <c:pt idx="1935">
                  <c:v>0.91549295774647899</c:v>
                </c:pt>
                <c:pt idx="1936">
                  <c:v>0.92957746478873204</c:v>
                </c:pt>
                <c:pt idx="1937">
                  <c:v>0.94366197183098599</c:v>
                </c:pt>
                <c:pt idx="1938">
                  <c:v>0.95774647887324005</c:v>
                </c:pt>
                <c:pt idx="1939">
                  <c:v>0.98591549295774605</c:v>
                </c:pt>
                <c:pt idx="1940">
                  <c:v>0.99404761904761396</c:v>
                </c:pt>
                <c:pt idx="1941">
                  <c:v>0.99404761904761396</c:v>
                </c:pt>
                <c:pt idx="1942">
                  <c:v>0.99404761904761396</c:v>
                </c:pt>
                <c:pt idx="1943">
                  <c:v>0.99404761904761396</c:v>
                </c:pt>
                <c:pt idx="1944">
                  <c:v>0.99404761904761396</c:v>
                </c:pt>
                <c:pt idx="1945">
                  <c:v>0.99404761904761396</c:v>
                </c:pt>
                <c:pt idx="1946">
                  <c:v>0.99404761904761396</c:v>
                </c:pt>
                <c:pt idx="1947">
                  <c:v>1</c:v>
                </c:pt>
                <c:pt idx="1948">
                  <c:v>0</c:v>
                </c:pt>
                <c:pt idx="1949">
                  <c:v>3.53460972017677E-2</c:v>
                </c:pt>
                <c:pt idx="1950">
                  <c:v>7.0692194403535497E-2</c:v>
                </c:pt>
                <c:pt idx="1951">
                  <c:v>0.106038291605303</c:v>
                </c:pt>
                <c:pt idx="1952">
                  <c:v>0.14138438880707099</c:v>
                </c:pt>
                <c:pt idx="1953">
                  <c:v>0.17673048600883901</c:v>
                </c:pt>
                <c:pt idx="1954">
                  <c:v>0.21207658321060599</c:v>
                </c:pt>
                <c:pt idx="1955">
                  <c:v>0.247422680412375</c:v>
                </c:pt>
                <c:pt idx="1956">
                  <c:v>0.28276877761414299</c:v>
                </c:pt>
                <c:pt idx="1957">
                  <c:v>0.318114874815911</c:v>
                </c:pt>
                <c:pt idx="1958">
                  <c:v>0.35346097201767901</c:v>
                </c:pt>
                <c:pt idx="1959">
                  <c:v>0.38880706921944702</c:v>
                </c:pt>
                <c:pt idx="1960">
                  <c:v>0.42415316642121298</c:v>
                </c:pt>
                <c:pt idx="1961">
                  <c:v>0.46454870608037602</c:v>
                </c:pt>
                <c:pt idx="1962">
                  <c:v>0.49989480328214497</c:v>
                </c:pt>
                <c:pt idx="1963">
                  <c:v>0.53524090048391204</c:v>
                </c:pt>
                <c:pt idx="1964">
                  <c:v>0.56553755522828397</c:v>
                </c:pt>
                <c:pt idx="1965">
                  <c:v>0.60088365243005304</c:v>
                </c:pt>
                <c:pt idx="1966">
                  <c:v>0.63622974963182</c:v>
                </c:pt>
                <c:pt idx="1967">
                  <c:v>0.67157584683358995</c:v>
                </c:pt>
                <c:pt idx="1968">
                  <c:v>0.70692194403535502</c:v>
                </c:pt>
                <c:pt idx="1969">
                  <c:v>0.74226804123712198</c:v>
                </c:pt>
                <c:pt idx="1970">
                  <c:v>0.77761413843889304</c:v>
                </c:pt>
                <c:pt idx="1971">
                  <c:v>0.812960235640658</c:v>
                </c:pt>
                <c:pt idx="1972">
                  <c:v>0.84830633284242496</c:v>
                </c:pt>
                <c:pt idx="1973">
                  <c:v>0.88365243004419503</c:v>
                </c:pt>
                <c:pt idx="1974">
                  <c:v>0.91899852724596098</c:v>
                </c:pt>
                <c:pt idx="1975">
                  <c:v>0.95434462444772905</c:v>
                </c:pt>
                <c:pt idx="1976">
                  <c:v>0.98969072164949801</c:v>
                </c:pt>
                <c:pt idx="1977">
                  <c:v>1</c:v>
                </c:pt>
                <c:pt idx="1978">
                  <c:v>1</c:v>
                </c:pt>
                <c:pt idx="1979">
                  <c:v>0</c:v>
                </c:pt>
                <c:pt idx="1980">
                  <c:v>4.8936789979610498E-2</c:v>
                </c:pt>
                <c:pt idx="1981">
                  <c:v>9.7873579959220997E-2</c:v>
                </c:pt>
                <c:pt idx="1982">
                  <c:v>0.14681036993883101</c:v>
                </c:pt>
                <c:pt idx="1983">
                  <c:v>0.19574715991844199</c:v>
                </c:pt>
                <c:pt idx="1984">
                  <c:v>0.24468394989805201</c:v>
                </c:pt>
                <c:pt idx="1985">
                  <c:v>0.29362073987766402</c:v>
                </c:pt>
                <c:pt idx="1986">
                  <c:v>0.342557529857274</c:v>
                </c:pt>
                <c:pt idx="1987">
                  <c:v>0.39149431983688499</c:v>
                </c:pt>
                <c:pt idx="1988">
                  <c:v>0.44043110981649503</c:v>
                </c:pt>
                <c:pt idx="1989">
                  <c:v>0.48936789979610601</c:v>
                </c:pt>
                <c:pt idx="1990">
                  <c:v>0.538304689775714</c:v>
                </c:pt>
                <c:pt idx="1991">
                  <c:v>0.58724147975532603</c:v>
                </c:pt>
                <c:pt idx="1992">
                  <c:v>0.63617826973493596</c:v>
                </c:pt>
                <c:pt idx="1993">
                  <c:v>0.685115059714547</c:v>
                </c:pt>
                <c:pt idx="1994">
                  <c:v>0.73405184969415904</c:v>
                </c:pt>
                <c:pt idx="1995">
                  <c:v>0.78298863967376897</c:v>
                </c:pt>
                <c:pt idx="1996">
                  <c:v>0.83192542965338101</c:v>
                </c:pt>
                <c:pt idx="1997">
                  <c:v>0.88086221963298905</c:v>
                </c:pt>
                <c:pt idx="1998">
                  <c:v>0.92979900961260098</c:v>
                </c:pt>
                <c:pt idx="1999">
                  <c:v>0.97873579959221002</c:v>
                </c:pt>
                <c:pt idx="2000">
                  <c:v>1</c:v>
                </c:pt>
                <c:pt idx="2001">
                  <c:v>1</c:v>
                </c:pt>
                <c:pt idx="2002">
                  <c:v>1</c:v>
                </c:pt>
                <c:pt idx="2003">
                  <c:v>1</c:v>
                </c:pt>
                <c:pt idx="2004">
                  <c:v>1</c:v>
                </c:pt>
                <c:pt idx="2005">
                  <c:v>1</c:v>
                </c:pt>
                <c:pt idx="2006">
                  <c:v>1</c:v>
                </c:pt>
                <c:pt idx="2007">
                  <c:v>1</c:v>
                </c:pt>
                <c:pt idx="2008">
                  <c:v>1</c:v>
                </c:pt>
                <c:pt idx="2009">
                  <c:v>1</c:v>
                </c:pt>
                <c:pt idx="2010">
                  <c:v>0</c:v>
                </c:pt>
                <c:pt idx="2011">
                  <c:v>1.3357716466566E-2</c:v>
                </c:pt>
                <c:pt idx="2012">
                  <c:v>2.6715432933132E-2</c:v>
                </c:pt>
                <c:pt idx="2013">
                  <c:v>4.0073149399697999E-2</c:v>
                </c:pt>
                <c:pt idx="2014">
                  <c:v>5.3430865866264103E-2</c:v>
                </c:pt>
                <c:pt idx="2015">
                  <c:v>6.6788582332830096E-2</c:v>
                </c:pt>
                <c:pt idx="2016">
                  <c:v>8.0146298799396207E-2</c:v>
                </c:pt>
                <c:pt idx="2017">
                  <c:v>9.3504015265962498E-2</c:v>
                </c:pt>
                <c:pt idx="2018">
                  <c:v>0.106861731732528</c:v>
                </c:pt>
                <c:pt idx="2019">
                  <c:v>0.120219448199094</c:v>
                </c:pt>
                <c:pt idx="2020">
                  <c:v>0.13357716466566</c:v>
                </c:pt>
                <c:pt idx="2021">
                  <c:v>0.146934881132227</c:v>
                </c:pt>
                <c:pt idx="2022">
                  <c:v>0.16220084280830199</c:v>
                </c:pt>
                <c:pt idx="2023">
                  <c:v>0.17555855927486799</c:v>
                </c:pt>
                <c:pt idx="2024">
                  <c:v>0.18891627574143399</c:v>
                </c:pt>
                <c:pt idx="2025">
                  <c:v>0.20036574699849</c:v>
                </c:pt>
                <c:pt idx="2026">
                  <c:v>0.213723463465056</c:v>
                </c:pt>
                <c:pt idx="2027">
                  <c:v>0.227081179931622</c:v>
                </c:pt>
                <c:pt idx="2028">
                  <c:v>0.240438896398188</c:v>
                </c:pt>
                <c:pt idx="2029">
                  <c:v>0.25379661286475402</c:v>
                </c:pt>
                <c:pt idx="2030">
                  <c:v>0.26715432933132</c:v>
                </c:pt>
                <c:pt idx="2031">
                  <c:v>0.28051204579788702</c:v>
                </c:pt>
                <c:pt idx="2032">
                  <c:v>0.29386976226445399</c:v>
                </c:pt>
                <c:pt idx="2033">
                  <c:v>0.30722747873101802</c:v>
                </c:pt>
                <c:pt idx="2034">
                  <c:v>0.32058519519758499</c:v>
                </c:pt>
                <c:pt idx="2035">
                  <c:v>0.33394291166415202</c:v>
                </c:pt>
                <c:pt idx="2036">
                  <c:v>0.34730062813071599</c:v>
                </c:pt>
                <c:pt idx="2037">
                  <c:v>0.36065834459728202</c:v>
                </c:pt>
                <c:pt idx="2038">
                  <c:v>0.37401606106384999</c:v>
                </c:pt>
                <c:pt idx="2039">
                  <c:v>0.38737377753041602</c:v>
                </c:pt>
                <c:pt idx="2040">
                  <c:v>0.40073149399697999</c:v>
                </c:pt>
                <c:pt idx="2041">
                  <c:v>0.41408921046354602</c:v>
                </c:pt>
                <c:pt idx="2042">
                  <c:v>0.42744692693011299</c:v>
                </c:pt>
                <c:pt idx="2043">
                  <c:v>0.44080464339667902</c:v>
                </c:pt>
                <c:pt idx="2044">
                  <c:v>0.45416235986324499</c:v>
                </c:pt>
                <c:pt idx="2045">
                  <c:v>0.46752007632981202</c:v>
                </c:pt>
                <c:pt idx="2046">
                  <c:v>0.48087779279637699</c:v>
                </c:pt>
                <c:pt idx="2047">
                  <c:v>0.49423550926294302</c:v>
                </c:pt>
                <c:pt idx="2048">
                  <c:v>0.50759322572950805</c:v>
                </c:pt>
                <c:pt idx="2049">
                  <c:v>0.52095094219607496</c:v>
                </c:pt>
                <c:pt idx="2050">
                  <c:v>0.53430865866264099</c:v>
                </c:pt>
                <c:pt idx="2051">
                  <c:v>0.54766637512920702</c:v>
                </c:pt>
                <c:pt idx="2052">
                  <c:v>0.56102409159577404</c:v>
                </c:pt>
                <c:pt idx="2053">
                  <c:v>0.57438180806233896</c:v>
                </c:pt>
                <c:pt idx="2054">
                  <c:v>0.58773952452890499</c:v>
                </c:pt>
                <c:pt idx="2055">
                  <c:v>0.60109724099547202</c:v>
                </c:pt>
                <c:pt idx="2056">
                  <c:v>0.61445495746203704</c:v>
                </c:pt>
                <c:pt idx="2057">
                  <c:v>0.62781267392860296</c:v>
                </c:pt>
                <c:pt idx="2058">
                  <c:v>0.64117039039516999</c:v>
                </c:pt>
                <c:pt idx="2059">
                  <c:v>0.65452810686173502</c:v>
                </c:pt>
                <c:pt idx="2060">
                  <c:v>0.66788582332830304</c:v>
                </c:pt>
                <c:pt idx="2061">
                  <c:v>0.68124353979486696</c:v>
                </c:pt>
                <c:pt idx="2062">
                  <c:v>0.69460125626143499</c:v>
                </c:pt>
                <c:pt idx="2063">
                  <c:v>0.70795897272799901</c:v>
                </c:pt>
                <c:pt idx="2064">
                  <c:v>0.72131668919456404</c:v>
                </c:pt>
                <c:pt idx="2065">
                  <c:v>0.73467440566113296</c:v>
                </c:pt>
                <c:pt idx="2066">
                  <c:v>0.74803212212769699</c:v>
                </c:pt>
                <c:pt idx="2067">
                  <c:v>0.76138983859426401</c:v>
                </c:pt>
                <c:pt idx="2068">
                  <c:v>0.77474755506083004</c:v>
                </c:pt>
                <c:pt idx="2069">
                  <c:v>0.78810527152739596</c:v>
                </c:pt>
                <c:pt idx="2070">
                  <c:v>0.81482070446052801</c:v>
                </c:pt>
                <c:pt idx="2071">
                  <c:v>0.82817842092709304</c:v>
                </c:pt>
                <c:pt idx="2072">
                  <c:v>0.84153613739365896</c:v>
                </c:pt>
                <c:pt idx="2073">
                  <c:v>0.85489385386022598</c:v>
                </c:pt>
                <c:pt idx="2074">
                  <c:v>0.86825157032679201</c:v>
                </c:pt>
                <c:pt idx="2075">
                  <c:v>0.88160928679335704</c:v>
                </c:pt>
                <c:pt idx="2076">
                  <c:v>0.89496700325992296</c:v>
                </c:pt>
                <c:pt idx="2077">
                  <c:v>0.90832471972648898</c:v>
                </c:pt>
                <c:pt idx="2078">
                  <c:v>0.92168243619305601</c:v>
                </c:pt>
                <c:pt idx="2079">
                  <c:v>0.93504015265962304</c:v>
                </c:pt>
                <c:pt idx="2080">
                  <c:v>0.94839786912618795</c:v>
                </c:pt>
                <c:pt idx="2081">
                  <c:v>0.96175558559275298</c:v>
                </c:pt>
                <c:pt idx="2082">
                  <c:v>0.97511330205931901</c:v>
                </c:pt>
                <c:pt idx="2083">
                  <c:v>0.98847101852588704</c:v>
                </c:pt>
                <c:pt idx="2084">
                  <c:v>1</c:v>
                </c:pt>
                <c:pt idx="2085">
                  <c:v>1</c:v>
                </c:pt>
                <c:pt idx="2086">
                  <c:v>1</c:v>
                </c:pt>
                <c:pt idx="2087">
                  <c:v>1</c:v>
                </c:pt>
                <c:pt idx="2088">
                  <c:v>1</c:v>
                </c:pt>
                <c:pt idx="2089">
                  <c:v>1</c:v>
                </c:pt>
                <c:pt idx="2090">
                  <c:v>1</c:v>
                </c:pt>
                <c:pt idx="2091">
                  <c:v>0</c:v>
                </c:pt>
                <c:pt idx="2092">
                  <c:v>1.2543866198760601E-2</c:v>
                </c:pt>
                <c:pt idx="2093">
                  <c:v>2.5087732397521201E-2</c:v>
                </c:pt>
                <c:pt idx="2094">
                  <c:v>3.7631598596281797E-2</c:v>
                </c:pt>
                <c:pt idx="2095">
                  <c:v>5.0175464795042403E-2</c:v>
                </c:pt>
                <c:pt idx="2096">
                  <c:v>6.2719330993803196E-2</c:v>
                </c:pt>
                <c:pt idx="2097">
                  <c:v>0.137982528186367</c:v>
                </c:pt>
                <c:pt idx="2098">
                  <c:v>0.152318375270664</c:v>
                </c:pt>
                <c:pt idx="2099">
                  <c:v>0.16486224146942599</c:v>
                </c:pt>
                <c:pt idx="2100">
                  <c:v>0.17740610766818601</c:v>
                </c:pt>
                <c:pt idx="2101">
                  <c:v>0.18815799298140901</c:v>
                </c:pt>
                <c:pt idx="2102">
                  <c:v>0.20070185918017</c:v>
                </c:pt>
                <c:pt idx="2103">
                  <c:v>0.21324572537893</c:v>
                </c:pt>
                <c:pt idx="2104">
                  <c:v>0.22578959157769099</c:v>
                </c:pt>
                <c:pt idx="2105">
                  <c:v>0.23833345777645201</c:v>
                </c:pt>
                <c:pt idx="2106">
                  <c:v>0.25087732397521301</c:v>
                </c:pt>
                <c:pt idx="2107">
                  <c:v>0.26342119017397297</c:v>
                </c:pt>
                <c:pt idx="2108">
                  <c:v>0.275965056372733</c:v>
                </c:pt>
                <c:pt idx="2109">
                  <c:v>0.28850892257149402</c:v>
                </c:pt>
                <c:pt idx="2110">
                  <c:v>0.30105278877025499</c:v>
                </c:pt>
                <c:pt idx="2111">
                  <c:v>0.31359665496901601</c:v>
                </c:pt>
                <c:pt idx="2112">
                  <c:v>0.32614052116777598</c:v>
                </c:pt>
                <c:pt idx="2113">
                  <c:v>0.338684387366537</c:v>
                </c:pt>
                <c:pt idx="2114">
                  <c:v>0.35122825356529702</c:v>
                </c:pt>
                <c:pt idx="2115">
                  <c:v>0.36377211976405799</c:v>
                </c:pt>
                <c:pt idx="2116">
                  <c:v>0.37631598596282001</c:v>
                </c:pt>
                <c:pt idx="2117">
                  <c:v>0.38885985216157898</c:v>
                </c:pt>
                <c:pt idx="2118">
                  <c:v>0.401403718360339</c:v>
                </c:pt>
                <c:pt idx="2119">
                  <c:v>0.41394758455910002</c:v>
                </c:pt>
                <c:pt idx="2120">
                  <c:v>0.42649145075786099</c:v>
                </c:pt>
                <c:pt idx="2121">
                  <c:v>0.43903531695662101</c:v>
                </c:pt>
                <c:pt idx="2122">
                  <c:v>0.45157918315538198</c:v>
                </c:pt>
                <c:pt idx="2123">
                  <c:v>0.464123049354143</c:v>
                </c:pt>
                <c:pt idx="2124">
                  <c:v>0.47666691555290402</c:v>
                </c:pt>
                <c:pt idx="2125">
                  <c:v>0.48921078175166499</c:v>
                </c:pt>
                <c:pt idx="2126">
                  <c:v>0.50175464795042402</c:v>
                </c:pt>
                <c:pt idx="2127">
                  <c:v>0.51429851414918604</c:v>
                </c:pt>
                <c:pt idx="2128">
                  <c:v>0.52684238034794395</c:v>
                </c:pt>
                <c:pt idx="2129">
                  <c:v>0.53938624654670597</c:v>
                </c:pt>
                <c:pt idx="2130">
                  <c:v>0.55193011274546599</c:v>
                </c:pt>
                <c:pt idx="2131">
                  <c:v>0.56447397894422702</c:v>
                </c:pt>
                <c:pt idx="2132">
                  <c:v>0.57701784514298704</c:v>
                </c:pt>
                <c:pt idx="2133">
                  <c:v>0.58956171134174695</c:v>
                </c:pt>
                <c:pt idx="2134">
                  <c:v>0.60210557754051097</c:v>
                </c:pt>
                <c:pt idx="2135">
                  <c:v>0.614649443739271</c:v>
                </c:pt>
                <c:pt idx="2136">
                  <c:v>0.62719330993803002</c:v>
                </c:pt>
                <c:pt idx="2137">
                  <c:v>0.63973717613679204</c:v>
                </c:pt>
                <c:pt idx="2138">
                  <c:v>0.65228104233555295</c:v>
                </c:pt>
                <c:pt idx="2139">
                  <c:v>0.66482490853431397</c:v>
                </c:pt>
                <c:pt idx="2140">
                  <c:v>0.677368774733074</c:v>
                </c:pt>
                <c:pt idx="2141">
                  <c:v>0.68991264093183302</c:v>
                </c:pt>
                <c:pt idx="2142">
                  <c:v>0.70245650713059404</c:v>
                </c:pt>
                <c:pt idx="2143">
                  <c:v>0.71500037332935495</c:v>
                </c:pt>
                <c:pt idx="2144">
                  <c:v>0.72754423952811698</c:v>
                </c:pt>
                <c:pt idx="2145">
                  <c:v>0.740088105726875</c:v>
                </c:pt>
                <c:pt idx="2146">
                  <c:v>0.76517583812440004</c:v>
                </c:pt>
                <c:pt idx="2147">
                  <c:v>0.77771970432315896</c:v>
                </c:pt>
                <c:pt idx="2148">
                  <c:v>0.79026357052191598</c:v>
                </c:pt>
                <c:pt idx="2149">
                  <c:v>0.80280743672068</c:v>
                </c:pt>
                <c:pt idx="2150">
                  <c:v>0.81535130291943902</c:v>
                </c:pt>
                <c:pt idx="2151">
                  <c:v>0.82789516911820005</c:v>
                </c:pt>
                <c:pt idx="2152">
                  <c:v>0.84043903531695996</c:v>
                </c:pt>
                <c:pt idx="2153">
                  <c:v>0.85298290151572098</c:v>
                </c:pt>
                <c:pt idx="2154">
                  <c:v>0.865526767714481</c:v>
                </c:pt>
                <c:pt idx="2155">
                  <c:v>0.87807063391324403</c:v>
                </c:pt>
                <c:pt idx="2156">
                  <c:v>0.89061450011200305</c:v>
                </c:pt>
                <c:pt idx="2157">
                  <c:v>0.90315836631076296</c:v>
                </c:pt>
                <c:pt idx="2158">
                  <c:v>0.91570223250952598</c:v>
                </c:pt>
                <c:pt idx="2159">
                  <c:v>0.92824609870828401</c:v>
                </c:pt>
                <c:pt idx="2160">
                  <c:v>0.94078996490704503</c:v>
                </c:pt>
                <c:pt idx="2161">
                  <c:v>0.95333383110580605</c:v>
                </c:pt>
                <c:pt idx="2162">
                  <c:v>0.96587769730456796</c:v>
                </c:pt>
                <c:pt idx="2163">
                  <c:v>0.97842156350332798</c:v>
                </c:pt>
                <c:pt idx="2164">
                  <c:v>0.99096542970208701</c:v>
                </c:pt>
                <c:pt idx="2165">
                  <c:v>1</c:v>
                </c:pt>
                <c:pt idx="2166">
                  <c:v>1</c:v>
                </c:pt>
                <c:pt idx="2167">
                  <c:v>0</c:v>
                </c:pt>
                <c:pt idx="2168">
                  <c:v>6.6666666666666693E-2</c:v>
                </c:pt>
                <c:pt idx="2169">
                  <c:v>0.133333333333333</c:v>
                </c:pt>
                <c:pt idx="2170">
                  <c:v>0.2</c:v>
                </c:pt>
                <c:pt idx="2171">
                  <c:v>0.266666666666667</c:v>
                </c:pt>
                <c:pt idx="2172">
                  <c:v>0.33333333333333298</c:v>
                </c:pt>
                <c:pt idx="2173">
                  <c:v>0.4</c:v>
                </c:pt>
                <c:pt idx="2174">
                  <c:v>0.46666666666666701</c:v>
                </c:pt>
                <c:pt idx="2175">
                  <c:v>0.53333333333333299</c:v>
                </c:pt>
                <c:pt idx="2176">
                  <c:v>0.60000000000000098</c:v>
                </c:pt>
                <c:pt idx="2177">
                  <c:v>0.66666666666666696</c:v>
                </c:pt>
                <c:pt idx="2178">
                  <c:v>0.73333333333333395</c:v>
                </c:pt>
                <c:pt idx="2179">
                  <c:v>0.80952380952380998</c:v>
                </c:pt>
                <c:pt idx="2180">
                  <c:v>0.87619047619047896</c:v>
                </c:pt>
                <c:pt idx="2181">
                  <c:v>0.94285714285714195</c:v>
                </c:pt>
                <c:pt idx="2182">
                  <c:v>0.99087301587299303</c:v>
                </c:pt>
                <c:pt idx="2183">
                  <c:v>0.99087301587299303</c:v>
                </c:pt>
                <c:pt idx="2184">
                  <c:v>0.99087301587299303</c:v>
                </c:pt>
                <c:pt idx="2185">
                  <c:v>1</c:v>
                </c:pt>
                <c:pt idx="2186">
                  <c:v>0</c:v>
                </c:pt>
                <c:pt idx="2187">
                  <c:v>5.5981339553483299E-2</c:v>
                </c:pt>
                <c:pt idx="2188">
                  <c:v>0.111962679106967</c:v>
                </c:pt>
                <c:pt idx="2189">
                  <c:v>0.16794401866045</c:v>
                </c:pt>
                <c:pt idx="2190">
                  <c:v>0.223925358213933</c:v>
                </c:pt>
                <c:pt idx="2191">
                  <c:v>0.279906697767417</c:v>
                </c:pt>
                <c:pt idx="2192">
                  <c:v>0.335888037320901</c:v>
                </c:pt>
                <c:pt idx="2193">
                  <c:v>0.391869376874384</c:v>
                </c:pt>
                <c:pt idx="2194">
                  <c:v>0.447850716427867</c:v>
                </c:pt>
                <c:pt idx="2195">
                  <c:v>0.50383205598134795</c:v>
                </c:pt>
                <c:pt idx="2196">
                  <c:v>0.559813395534833</c:v>
                </c:pt>
                <c:pt idx="2197">
                  <c:v>0.623792069310242</c:v>
                </c:pt>
                <c:pt idx="2198">
                  <c:v>0.67977340886372695</c:v>
                </c:pt>
                <c:pt idx="2199">
                  <c:v>0.735754748417209</c:v>
                </c:pt>
                <c:pt idx="2200">
                  <c:v>0.783738753748766</c:v>
                </c:pt>
                <c:pt idx="2201">
                  <c:v>0.83972009330224895</c:v>
                </c:pt>
                <c:pt idx="2202">
                  <c:v>0.895701432855733</c:v>
                </c:pt>
                <c:pt idx="2203">
                  <c:v>0.95168277240921595</c:v>
                </c:pt>
                <c:pt idx="2204">
                  <c:v>1</c:v>
                </c:pt>
                <c:pt idx="2205">
                  <c:v>1</c:v>
                </c:pt>
                <c:pt idx="2206">
                  <c:v>1</c:v>
                </c:pt>
                <c:pt idx="2207">
                  <c:v>1</c:v>
                </c:pt>
                <c:pt idx="2208">
                  <c:v>1</c:v>
                </c:pt>
                <c:pt idx="2209">
                  <c:v>1</c:v>
                </c:pt>
                <c:pt idx="2210">
                  <c:v>1</c:v>
                </c:pt>
                <c:pt idx="2211">
                  <c:v>1</c:v>
                </c:pt>
                <c:pt idx="2212">
                  <c:v>1</c:v>
                </c:pt>
                <c:pt idx="2213">
                  <c:v>1</c:v>
                </c:pt>
                <c:pt idx="2214">
                  <c:v>0</c:v>
                </c:pt>
                <c:pt idx="2215">
                  <c:v>1.59075845090428E-2</c:v>
                </c:pt>
                <c:pt idx="2216">
                  <c:v>3.18151690180856E-2</c:v>
                </c:pt>
                <c:pt idx="2217">
                  <c:v>4.77227535271285E-2</c:v>
                </c:pt>
                <c:pt idx="2218">
                  <c:v>6.36303380361712E-2</c:v>
                </c:pt>
                <c:pt idx="2219">
                  <c:v>7.9537922545213996E-2</c:v>
                </c:pt>
                <c:pt idx="2220">
                  <c:v>9.5445507054256695E-2</c:v>
                </c:pt>
                <c:pt idx="2221">
                  <c:v>0.11135309156330001</c:v>
                </c:pt>
                <c:pt idx="2222">
                  <c:v>0.12726067607234201</c:v>
                </c:pt>
                <c:pt idx="2223">
                  <c:v>0.14316826058138599</c:v>
                </c:pt>
                <c:pt idx="2224">
                  <c:v>0.16134835716314799</c:v>
                </c:pt>
                <c:pt idx="2225">
                  <c:v>0.177255941672192</c:v>
                </c:pt>
                <c:pt idx="2226">
                  <c:v>0.193163526181234</c:v>
                </c:pt>
                <c:pt idx="2227">
                  <c:v>0.20679859861755601</c:v>
                </c:pt>
                <c:pt idx="2228">
                  <c:v>0.22270618312660001</c:v>
                </c:pt>
                <c:pt idx="2229">
                  <c:v>0.23861376763564199</c:v>
                </c:pt>
                <c:pt idx="2230">
                  <c:v>0.25452135214468502</c:v>
                </c:pt>
                <c:pt idx="2231">
                  <c:v>0.27042893665372703</c:v>
                </c:pt>
                <c:pt idx="2232">
                  <c:v>0.28633652116277097</c:v>
                </c:pt>
                <c:pt idx="2233">
                  <c:v>0.30224410567181298</c:v>
                </c:pt>
                <c:pt idx="2234">
                  <c:v>0.31815169018085698</c:v>
                </c:pt>
                <c:pt idx="2235">
                  <c:v>0.33405927468989999</c:v>
                </c:pt>
                <c:pt idx="2236">
                  <c:v>0.34996685919894299</c:v>
                </c:pt>
                <c:pt idx="2237">
                  <c:v>0.365874443707985</c:v>
                </c:pt>
                <c:pt idx="2238">
                  <c:v>0.381782028217028</c:v>
                </c:pt>
                <c:pt idx="2239">
                  <c:v>0.39768961272607001</c:v>
                </c:pt>
                <c:pt idx="2240">
                  <c:v>0.41359719723511301</c:v>
                </c:pt>
                <c:pt idx="2241">
                  <c:v>0.42950478174415702</c:v>
                </c:pt>
                <c:pt idx="2242">
                  <c:v>0.44541236625319802</c:v>
                </c:pt>
                <c:pt idx="2243">
                  <c:v>0.46131995076224203</c:v>
                </c:pt>
                <c:pt idx="2244">
                  <c:v>0.47722753527128398</c:v>
                </c:pt>
                <c:pt idx="2245">
                  <c:v>0.49313511978032598</c:v>
                </c:pt>
                <c:pt idx="2246">
                  <c:v>0.50904270428936904</c:v>
                </c:pt>
                <c:pt idx="2247">
                  <c:v>0.52495028879841199</c:v>
                </c:pt>
                <c:pt idx="2248">
                  <c:v>0.54085787330745505</c:v>
                </c:pt>
                <c:pt idx="2249">
                  <c:v>0.556765457816499</c:v>
                </c:pt>
                <c:pt idx="2250">
                  <c:v>0.57267304232554195</c:v>
                </c:pt>
                <c:pt idx="2251">
                  <c:v>0.58858062683458301</c:v>
                </c:pt>
                <c:pt idx="2252">
                  <c:v>0.60448821134362696</c:v>
                </c:pt>
                <c:pt idx="2253">
                  <c:v>0.62039579585266802</c:v>
                </c:pt>
                <c:pt idx="2254">
                  <c:v>0.63630338036171097</c:v>
                </c:pt>
                <c:pt idx="2255">
                  <c:v>0.65221096487075403</c:v>
                </c:pt>
                <c:pt idx="2256">
                  <c:v>0.66811854937979798</c:v>
                </c:pt>
                <c:pt idx="2257">
                  <c:v>0.68402613388884004</c:v>
                </c:pt>
                <c:pt idx="2258">
                  <c:v>0.69993371839788399</c:v>
                </c:pt>
                <c:pt idx="2259">
                  <c:v>0.71584130290692605</c:v>
                </c:pt>
                <c:pt idx="2260">
                  <c:v>0.73174888741597</c:v>
                </c:pt>
                <c:pt idx="2261">
                  <c:v>0.74765647192501195</c:v>
                </c:pt>
                <c:pt idx="2262">
                  <c:v>0.76356405643405501</c:v>
                </c:pt>
                <c:pt idx="2263">
                  <c:v>0.77947164094309895</c:v>
                </c:pt>
                <c:pt idx="2264">
                  <c:v>0.79537922545214002</c:v>
                </c:pt>
                <c:pt idx="2265">
                  <c:v>0.81128680996118197</c:v>
                </c:pt>
                <c:pt idx="2266">
                  <c:v>0.82719439447022503</c:v>
                </c:pt>
                <c:pt idx="2267">
                  <c:v>0.84310197897926797</c:v>
                </c:pt>
                <c:pt idx="2268">
                  <c:v>0.85900956348831203</c:v>
                </c:pt>
                <c:pt idx="2269">
                  <c:v>0.87491714799735198</c:v>
                </c:pt>
                <c:pt idx="2270">
                  <c:v>0.89082473250639804</c:v>
                </c:pt>
                <c:pt idx="2271">
                  <c:v>0.90673231701543899</c:v>
                </c:pt>
                <c:pt idx="2272">
                  <c:v>0.938547486033526</c:v>
                </c:pt>
                <c:pt idx="2273">
                  <c:v>0.95445507054256795</c:v>
                </c:pt>
                <c:pt idx="2274">
                  <c:v>0.97036265505160901</c:v>
                </c:pt>
                <c:pt idx="2275">
                  <c:v>0.98627023956065296</c:v>
                </c:pt>
                <c:pt idx="2276">
                  <c:v>1</c:v>
                </c:pt>
                <c:pt idx="2277">
                  <c:v>1</c:v>
                </c:pt>
                <c:pt idx="2278">
                  <c:v>1</c:v>
                </c:pt>
                <c:pt idx="2279">
                  <c:v>1</c:v>
                </c:pt>
                <c:pt idx="2280">
                  <c:v>0</c:v>
                </c:pt>
                <c:pt idx="2281">
                  <c:v>1.59075845090428E-2</c:v>
                </c:pt>
                <c:pt idx="2282">
                  <c:v>0.42950478174415702</c:v>
                </c:pt>
                <c:pt idx="2283">
                  <c:v>0.44541236625319802</c:v>
                </c:pt>
                <c:pt idx="2284">
                  <c:v>0.46131995076224203</c:v>
                </c:pt>
                <c:pt idx="2285">
                  <c:v>0.47722753527128398</c:v>
                </c:pt>
                <c:pt idx="2286">
                  <c:v>0.49313511978032598</c:v>
                </c:pt>
                <c:pt idx="2287">
                  <c:v>0.50904270428936904</c:v>
                </c:pt>
                <c:pt idx="2288">
                  <c:v>0.52495028879841199</c:v>
                </c:pt>
                <c:pt idx="2289">
                  <c:v>0.54085787330745505</c:v>
                </c:pt>
                <c:pt idx="2290">
                  <c:v>0.556765457816499</c:v>
                </c:pt>
                <c:pt idx="2291">
                  <c:v>0.57267304232554195</c:v>
                </c:pt>
                <c:pt idx="2292">
                  <c:v>0.58858062683458301</c:v>
                </c:pt>
                <c:pt idx="2293">
                  <c:v>0.60448821134362696</c:v>
                </c:pt>
                <c:pt idx="2294">
                  <c:v>0.62039579585266802</c:v>
                </c:pt>
                <c:pt idx="2295">
                  <c:v>0.63630338036171097</c:v>
                </c:pt>
                <c:pt idx="2296">
                  <c:v>0.65221096487075403</c:v>
                </c:pt>
                <c:pt idx="2297">
                  <c:v>0.66811854937979798</c:v>
                </c:pt>
                <c:pt idx="2298">
                  <c:v>0.68402613388884004</c:v>
                </c:pt>
                <c:pt idx="2299">
                  <c:v>0.69993371839788399</c:v>
                </c:pt>
                <c:pt idx="2300">
                  <c:v>0.71584130290692605</c:v>
                </c:pt>
                <c:pt idx="2301">
                  <c:v>0.73174888741597</c:v>
                </c:pt>
                <c:pt idx="2302">
                  <c:v>0.74765647192501195</c:v>
                </c:pt>
                <c:pt idx="2303">
                  <c:v>0.76356405643405501</c:v>
                </c:pt>
                <c:pt idx="2304">
                  <c:v>0.77947164094309895</c:v>
                </c:pt>
                <c:pt idx="2305">
                  <c:v>0.79537922545214002</c:v>
                </c:pt>
                <c:pt idx="2306">
                  <c:v>0.81128680996118197</c:v>
                </c:pt>
                <c:pt idx="2307">
                  <c:v>0.82719439447022503</c:v>
                </c:pt>
                <c:pt idx="2308">
                  <c:v>0.84310197897926797</c:v>
                </c:pt>
                <c:pt idx="2309">
                  <c:v>0.85900956348831203</c:v>
                </c:pt>
                <c:pt idx="2310">
                  <c:v>0.87491714799735198</c:v>
                </c:pt>
                <c:pt idx="2311">
                  <c:v>0.89082473250639804</c:v>
                </c:pt>
                <c:pt idx="2312">
                  <c:v>0.90673231701543899</c:v>
                </c:pt>
                <c:pt idx="2313">
                  <c:v>0.938547486033526</c:v>
                </c:pt>
                <c:pt idx="2314">
                  <c:v>0.95445507054256795</c:v>
                </c:pt>
                <c:pt idx="2315">
                  <c:v>0.97036265505160901</c:v>
                </c:pt>
                <c:pt idx="2316">
                  <c:v>0.98627023956065296</c:v>
                </c:pt>
                <c:pt idx="2317">
                  <c:v>1</c:v>
                </c:pt>
                <c:pt idx="2318">
                  <c:v>1</c:v>
                </c:pt>
                <c:pt idx="2319">
                  <c:v>1</c:v>
                </c:pt>
                <c:pt idx="2320">
                  <c:v>1</c:v>
                </c:pt>
                <c:pt idx="2321">
                  <c:v>0</c:v>
                </c:pt>
                <c:pt idx="2322">
                  <c:v>1.6507811732337799E-2</c:v>
                </c:pt>
                <c:pt idx="2323">
                  <c:v>3.30156234646755E-2</c:v>
                </c:pt>
                <c:pt idx="2324">
                  <c:v>4.7165176378107798E-2</c:v>
                </c:pt>
                <c:pt idx="2325">
                  <c:v>6.36729881104455E-2</c:v>
                </c:pt>
                <c:pt idx="2326">
                  <c:v>8.0180799842783201E-2</c:v>
                </c:pt>
                <c:pt idx="2327">
                  <c:v>9.6688611575120903E-2</c:v>
                </c:pt>
                <c:pt idx="2328">
                  <c:v>0.11319642330745899</c:v>
                </c:pt>
                <c:pt idx="2329">
                  <c:v>0.129704235039796</c:v>
                </c:pt>
                <c:pt idx="2330">
                  <c:v>0.14621204677213501</c:v>
                </c:pt>
                <c:pt idx="2331">
                  <c:v>0.16271985850447199</c:v>
                </c:pt>
                <c:pt idx="2332">
                  <c:v>0.17922767023680999</c:v>
                </c:pt>
                <c:pt idx="2333">
                  <c:v>0.195735481969148</c:v>
                </c:pt>
                <c:pt idx="2334">
                  <c:v>0.21224329370148601</c:v>
                </c:pt>
                <c:pt idx="2335">
                  <c:v>0.22875110543382299</c:v>
                </c:pt>
                <c:pt idx="2336">
                  <c:v>0.24525891716616099</c:v>
                </c:pt>
                <c:pt idx="2337">
                  <c:v>0.261766728898498</c:v>
                </c:pt>
                <c:pt idx="2338">
                  <c:v>0.27827454063083601</c:v>
                </c:pt>
                <c:pt idx="2339">
                  <c:v>0.29478235236317302</c:v>
                </c:pt>
                <c:pt idx="2340">
                  <c:v>0.31129016409551102</c:v>
                </c:pt>
                <c:pt idx="2341">
                  <c:v>0.32779797582784997</c:v>
                </c:pt>
                <c:pt idx="2342">
                  <c:v>0.34430578756018698</c:v>
                </c:pt>
                <c:pt idx="2343">
                  <c:v>0.36081359929252499</c:v>
                </c:pt>
                <c:pt idx="2344">
                  <c:v>0.377321411024864</c:v>
                </c:pt>
                <c:pt idx="2345">
                  <c:v>0.393829222757201</c:v>
                </c:pt>
                <c:pt idx="2346">
                  <c:v>0.41033703448953701</c:v>
                </c:pt>
                <c:pt idx="2347">
                  <c:v>0.42684484622187602</c:v>
                </c:pt>
                <c:pt idx="2348">
                  <c:v>0.44335265795421402</c:v>
                </c:pt>
                <c:pt idx="2349">
                  <c:v>0.45986046968655198</c:v>
                </c:pt>
                <c:pt idx="2350">
                  <c:v>0.47636828141888998</c:v>
                </c:pt>
                <c:pt idx="2351">
                  <c:v>0.49287609315122699</c:v>
                </c:pt>
                <c:pt idx="2352">
                  <c:v>0.509383904883563</c:v>
                </c:pt>
                <c:pt idx="2353">
                  <c:v>0.52589171661590295</c:v>
                </c:pt>
                <c:pt idx="2354">
                  <c:v>0.54239952834823901</c:v>
                </c:pt>
                <c:pt idx="2355">
                  <c:v>0.55890734008057796</c:v>
                </c:pt>
                <c:pt idx="2356">
                  <c:v>0.57541515181291303</c:v>
                </c:pt>
                <c:pt idx="2357">
                  <c:v>0.59192296354525098</c:v>
                </c:pt>
                <c:pt idx="2358">
                  <c:v>0.60843077527759004</c:v>
                </c:pt>
                <c:pt idx="2359">
                  <c:v>0.62493858700992799</c:v>
                </c:pt>
                <c:pt idx="2360">
                  <c:v>0.64144639874226395</c:v>
                </c:pt>
                <c:pt idx="2361">
                  <c:v>0.657954210474606</c:v>
                </c:pt>
                <c:pt idx="2362">
                  <c:v>0.67446202220694096</c:v>
                </c:pt>
                <c:pt idx="2363">
                  <c:v>0.69096983393928002</c:v>
                </c:pt>
                <c:pt idx="2364">
                  <c:v>0.70747764567161597</c:v>
                </c:pt>
                <c:pt idx="2365">
                  <c:v>0.72398545740395603</c:v>
                </c:pt>
                <c:pt idx="2366">
                  <c:v>0.74049326913629199</c:v>
                </c:pt>
                <c:pt idx="2367">
                  <c:v>0.75700108086863005</c:v>
                </c:pt>
                <c:pt idx="2368">
                  <c:v>0.773508892600969</c:v>
                </c:pt>
                <c:pt idx="2369">
                  <c:v>0.80652451606564302</c:v>
                </c:pt>
                <c:pt idx="2370">
                  <c:v>0.82303232779797897</c:v>
                </c:pt>
                <c:pt idx="2371">
                  <c:v>0.83954013953031803</c:v>
                </c:pt>
                <c:pt idx="2372">
                  <c:v>0.85604795126265598</c:v>
                </c:pt>
                <c:pt idx="2373">
                  <c:v>0.87255576299499404</c:v>
                </c:pt>
                <c:pt idx="2374">
                  <c:v>0.889063574727329</c:v>
                </c:pt>
                <c:pt idx="2375">
                  <c:v>0.90557138645966895</c:v>
                </c:pt>
                <c:pt idx="2376">
                  <c:v>0.92207919819200701</c:v>
                </c:pt>
                <c:pt idx="2377">
                  <c:v>0.93858700992434296</c:v>
                </c:pt>
                <c:pt idx="2378">
                  <c:v>0.95509482165668402</c:v>
                </c:pt>
                <c:pt idx="2379">
                  <c:v>0.97160263338902197</c:v>
                </c:pt>
                <c:pt idx="2380">
                  <c:v>0.98811044512135604</c:v>
                </c:pt>
                <c:pt idx="2381">
                  <c:v>1</c:v>
                </c:pt>
                <c:pt idx="2382">
                  <c:v>1</c:v>
                </c:pt>
                <c:pt idx="2383">
                  <c:v>1</c:v>
                </c:pt>
                <c:pt idx="2384">
                  <c:v>1</c:v>
                </c:pt>
                <c:pt idx="2385">
                  <c:v>1</c:v>
                </c:pt>
                <c:pt idx="2386">
                  <c:v>1</c:v>
                </c:pt>
                <c:pt idx="2387">
                  <c:v>1</c:v>
                </c:pt>
                <c:pt idx="2388">
                  <c:v>1</c:v>
                </c:pt>
                <c:pt idx="2389">
                  <c:v>1</c:v>
                </c:pt>
                <c:pt idx="2390">
                  <c:v>0</c:v>
                </c:pt>
                <c:pt idx="2391">
                  <c:v>4.0220253770649299E-2</c:v>
                </c:pt>
                <c:pt idx="2392">
                  <c:v>8.0440507541298695E-2</c:v>
                </c:pt>
                <c:pt idx="2393">
                  <c:v>0.120660761311948</c:v>
                </c:pt>
                <c:pt idx="2394">
                  <c:v>0.160881015082597</c:v>
                </c:pt>
                <c:pt idx="2395">
                  <c:v>0.201101268853247</c:v>
                </c:pt>
                <c:pt idx="2396">
                  <c:v>0.241321522623896</c:v>
                </c:pt>
                <c:pt idx="2397">
                  <c:v>0.28154177639454597</c:v>
                </c:pt>
                <c:pt idx="2398">
                  <c:v>0.321762030165195</c:v>
                </c:pt>
                <c:pt idx="2399">
                  <c:v>0.36198228393584603</c:v>
                </c:pt>
                <c:pt idx="2400">
                  <c:v>0.402202537706493</c:v>
                </c:pt>
                <c:pt idx="2401">
                  <c:v>0.44242279147714397</c:v>
                </c:pt>
                <c:pt idx="2402">
                  <c:v>0.482643045247792</c:v>
                </c:pt>
                <c:pt idx="2403">
                  <c:v>0.52286329901844197</c:v>
                </c:pt>
                <c:pt idx="2404">
                  <c:v>0.56308355278909095</c:v>
                </c:pt>
                <c:pt idx="2405">
                  <c:v>0.60330380655974203</c:v>
                </c:pt>
                <c:pt idx="2406">
                  <c:v>0.643524060330391</c:v>
                </c:pt>
                <c:pt idx="2407">
                  <c:v>0.68374431410103997</c:v>
                </c:pt>
                <c:pt idx="2408">
                  <c:v>0.72396456787168795</c:v>
                </c:pt>
                <c:pt idx="2409">
                  <c:v>0.76418482164233803</c:v>
                </c:pt>
                <c:pt idx="2410">
                  <c:v>0.804405075412987</c:v>
                </c:pt>
                <c:pt idx="2411">
                  <c:v>0.84462532918363697</c:v>
                </c:pt>
                <c:pt idx="2412">
                  <c:v>0.88484558295428595</c:v>
                </c:pt>
                <c:pt idx="2413">
                  <c:v>0.92506583672493503</c:v>
                </c:pt>
                <c:pt idx="2414">
                  <c:v>0.965286090495586</c:v>
                </c:pt>
                <c:pt idx="2415">
                  <c:v>1</c:v>
                </c:pt>
                <c:pt idx="2416">
                  <c:v>1</c:v>
                </c:pt>
                <c:pt idx="2417">
                  <c:v>1</c:v>
                </c:pt>
                <c:pt idx="2418">
                  <c:v>1</c:v>
                </c:pt>
                <c:pt idx="2419">
                  <c:v>0</c:v>
                </c:pt>
                <c:pt idx="2420">
                  <c:v>5.4669703872438399E-2</c:v>
                </c:pt>
                <c:pt idx="2421">
                  <c:v>0.10933940774487701</c:v>
                </c:pt>
                <c:pt idx="2422">
                  <c:v>0.16400911161731499</c:v>
                </c:pt>
                <c:pt idx="2423">
                  <c:v>0.21867881548975401</c:v>
                </c:pt>
                <c:pt idx="2424">
                  <c:v>0.27334851936219301</c:v>
                </c:pt>
                <c:pt idx="2425">
                  <c:v>0.32801822323463198</c:v>
                </c:pt>
                <c:pt idx="2426">
                  <c:v>0.38268792710707</c:v>
                </c:pt>
                <c:pt idx="2427">
                  <c:v>0.43735763097950803</c:v>
                </c:pt>
                <c:pt idx="2428">
                  <c:v>0.492027334851946</c:v>
                </c:pt>
                <c:pt idx="2429">
                  <c:v>0.54669703872438502</c:v>
                </c:pt>
                <c:pt idx="2430">
                  <c:v>0.60136674259682199</c:v>
                </c:pt>
                <c:pt idx="2431">
                  <c:v>0.65603644646926096</c:v>
                </c:pt>
                <c:pt idx="2432">
                  <c:v>0.71070615034169904</c:v>
                </c:pt>
                <c:pt idx="2433">
                  <c:v>0.76537585421414001</c:v>
                </c:pt>
                <c:pt idx="2434">
                  <c:v>0.82004555808657797</c:v>
                </c:pt>
                <c:pt idx="2435">
                  <c:v>0.87471526195901494</c:v>
                </c:pt>
                <c:pt idx="2436">
                  <c:v>0.89066059225512395</c:v>
                </c:pt>
                <c:pt idx="2437">
                  <c:v>0.89066059225512395</c:v>
                </c:pt>
                <c:pt idx="2438">
                  <c:v>0.89066059225512395</c:v>
                </c:pt>
                <c:pt idx="2439">
                  <c:v>0.92938496583145103</c:v>
                </c:pt>
                <c:pt idx="2440">
                  <c:v>0</c:v>
                </c:pt>
                <c:pt idx="2441">
                  <c:v>6.18556701030928E-2</c:v>
                </c:pt>
                <c:pt idx="2442">
                  <c:v>0.134020618556701</c:v>
                </c:pt>
                <c:pt idx="2443">
                  <c:v>0.20618556701030899</c:v>
                </c:pt>
                <c:pt idx="2444">
                  <c:v>0.27835051546391798</c:v>
                </c:pt>
                <c:pt idx="2445">
                  <c:v>0.35051546391752703</c:v>
                </c:pt>
                <c:pt idx="2446">
                  <c:v>0.42268041237113402</c:v>
                </c:pt>
                <c:pt idx="2447">
                  <c:v>0.49484536082474401</c:v>
                </c:pt>
                <c:pt idx="2448">
                  <c:v>0.56701030927835006</c:v>
                </c:pt>
                <c:pt idx="2449">
                  <c:v>0.63917525773195905</c:v>
                </c:pt>
                <c:pt idx="2450">
                  <c:v>0.71134020618556904</c:v>
                </c:pt>
                <c:pt idx="2451">
                  <c:v>0.77362542955324198</c:v>
                </c:pt>
                <c:pt idx="2452">
                  <c:v>0.77362542955324198</c:v>
                </c:pt>
                <c:pt idx="2453">
                  <c:v>0.77362542955324198</c:v>
                </c:pt>
                <c:pt idx="2454">
                  <c:v>0.77362542955324198</c:v>
                </c:pt>
                <c:pt idx="2455">
                  <c:v>0.77362542955324198</c:v>
                </c:pt>
                <c:pt idx="2456">
                  <c:v>0.77362542955324198</c:v>
                </c:pt>
                <c:pt idx="2457">
                  <c:v>0.77362542955324198</c:v>
                </c:pt>
                <c:pt idx="2458">
                  <c:v>0.77362542955324198</c:v>
                </c:pt>
                <c:pt idx="2459">
                  <c:v>0.77362542955324198</c:v>
                </c:pt>
                <c:pt idx="2460">
                  <c:v>0.77362542955324198</c:v>
                </c:pt>
                <c:pt idx="2461">
                  <c:v>0.77362542955324198</c:v>
                </c:pt>
                <c:pt idx="2462">
                  <c:v>0.77362542955324198</c:v>
                </c:pt>
                <c:pt idx="2463">
                  <c:v>0.77362542955324198</c:v>
                </c:pt>
                <c:pt idx="2464">
                  <c:v>0.77362542955324198</c:v>
                </c:pt>
                <c:pt idx="2465">
                  <c:v>0.77362542955324198</c:v>
                </c:pt>
                <c:pt idx="2466">
                  <c:v>0.77362542955324198</c:v>
                </c:pt>
                <c:pt idx="2467">
                  <c:v>0.77362542955324198</c:v>
                </c:pt>
                <c:pt idx="2468">
                  <c:v>0.77362542955324198</c:v>
                </c:pt>
                <c:pt idx="2469">
                  <c:v>0.77362542955324198</c:v>
                </c:pt>
                <c:pt idx="2470">
                  <c:v>0.77362542955324198</c:v>
                </c:pt>
                <c:pt idx="2471">
                  <c:v>0.77362542955324198</c:v>
                </c:pt>
                <c:pt idx="2472">
                  <c:v>0.77362542955324198</c:v>
                </c:pt>
                <c:pt idx="2473">
                  <c:v>0.77362542955324198</c:v>
                </c:pt>
                <c:pt idx="2474">
                  <c:v>0.77362542955324198</c:v>
                </c:pt>
                <c:pt idx="2475">
                  <c:v>0.77362542955324198</c:v>
                </c:pt>
                <c:pt idx="2476">
                  <c:v>0.77362542955324198</c:v>
                </c:pt>
                <c:pt idx="2477">
                  <c:v>0.77362542955324198</c:v>
                </c:pt>
                <c:pt idx="2478">
                  <c:v>0.78350515463917703</c:v>
                </c:pt>
                <c:pt idx="2479">
                  <c:v>0.85567010309278502</c:v>
                </c:pt>
                <c:pt idx="2480">
                  <c:v>0.92783505154639301</c:v>
                </c:pt>
                <c:pt idx="2481">
                  <c:v>1</c:v>
                </c:pt>
                <c:pt idx="2482">
                  <c:v>0</c:v>
                </c:pt>
                <c:pt idx="2483">
                  <c:v>2.44719592134016E-2</c:v>
                </c:pt>
                <c:pt idx="2484">
                  <c:v>4.8943918426802999E-2</c:v>
                </c:pt>
                <c:pt idx="2485">
                  <c:v>7.3415877640204602E-2</c:v>
                </c:pt>
                <c:pt idx="2486">
                  <c:v>9.7887836853606094E-2</c:v>
                </c:pt>
                <c:pt idx="2487">
                  <c:v>0.14683175528040901</c:v>
                </c:pt>
                <c:pt idx="2488">
                  <c:v>0.17130371449381099</c:v>
                </c:pt>
                <c:pt idx="2489">
                  <c:v>0.19577567370721199</c:v>
                </c:pt>
                <c:pt idx="2490">
                  <c:v>0.220247632920614</c:v>
                </c:pt>
                <c:pt idx="2491">
                  <c:v>0.24471959213401601</c:v>
                </c:pt>
                <c:pt idx="2492">
                  <c:v>0.26919155134741701</c:v>
                </c:pt>
                <c:pt idx="2493">
                  <c:v>0.29366351056081802</c:v>
                </c:pt>
                <c:pt idx="2494">
                  <c:v>0.31813546977422102</c:v>
                </c:pt>
                <c:pt idx="2495">
                  <c:v>0.34260742898762098</c:v>
                </c:pt>
                <c:pt idx="2496">
                  <c:v>0.36707938820102298</c:v>
                </c:pt>
                <c:pt idx="2497">
                  <c:v>0.39155134741442399</c:v>
                </c:pt>
                <c:pt idx="2498">
                  <c:v>0.416023306627826</c:v>
                </c:pt>
                <c:pt idx="2499">
                  <c:v>0.440495265841227</c:v>
                </c:pt>
                <c:pt idx="2500">
                  <c:v>0.46496722505462901</c:v>
                </c:pt>
                <c:pt idx="2501">
                  <c:v>0.48943918426803001</c:v>
                </c:pt>
                <c:pt idx="2502">
                  <c:v>0.51391114348143196</c:v>
                </c:pt>
                <c:pt idx="2503">
                  <c:v>0.53838310269483403</c:v>
                </c:pt>
                <c:pt idx="2504">
                  <c:v>0.56285506190823498</c:v>
                </c:pt>
                <c:pt idx="2505">
                  <c:v>0.58732702112163504</c:v>
                </c:pt>
                <c:pt idx="2506">
                  <c:v>0.61179898033503899</c:v>
                </c:pt>
                <c:pt idx="2507">
                  <c:v>0.63627093954844105</c:v>
                </c:pt>
                <c:pt idx="2508">
                  <c:v>0.660742898761842</c:v>
                </c:pt>
                <c:pt idx="2509">
                  <c:v>0.68521485797524295</c:v>
                </c:pt>
                <c:pt idx="2510">
                  <c:v>0.70968681718864501</c:v>
                </c:pt>
                <c:pt idx="2511">
                  <c:v>0.73415877640204596</c:v>
                </c:pt>
                <c:pt idx="2512">
                  <c:v>0.75863073561544903</c:v>
                </c:pt>
                <c:pt idx="2513">
                  <c:v>0.78310269482884798</c:v>
                </c:pt>
                <c:pt idx="2514">
                  <c:v>0.80757465404224904</c:v>
                </c:pt>
                <c:pt idx="2515">
                  <c:v>0.83204661325565299</c:v>
                </c:pt>
                <c:pt idx="2516">
                  <c:v>0.85651857246905405</c:v>
                </c:pt>
                <c:pt idx="2517">
                  <c:v>0.90546249089585396</c:v>
                </c:pt>
                <c:pt idx="2518">
                  <c:v>0.92993445010925802</c:v>
                </c:pt>
                <c:pt idx="2519">
                  <c:v>0.95440640932265797</c:v>
                </c:pt>
                <c:pt idx="2520">
                  <c:v>0.97887836853606103</c:v>
                </c:pt>
                <c:pt idx="2521">
                  <c:v>1</c:v>
                </c:pt>
                <c:pt idx="2522">
                  <c:v>1</c:v>
                </c:pt>
                <c:pt idx="2523">
                  <c:v>1</c:v>
                </c:pt>
                <c:pt idx="2524">
                  <c:v>1</c:v>
                </c:pt>
                <c:pt idx="2525">
                  <c:v>0</c:v>
                </c:pt>
                <c:pt idx="2526">
                  <c:v>0.107623318385654</c:v>
                </c:pt>
                <c:pt idx="2527">
                  <c:v>0.21524663677130901</c:v>
                </c:pt>
                <c:pt idx="2528">
                  <c:v>0.32286995515696398</c:v>
                </c:pt>
                <c:pt idx="2529">
                  <c:v>0.43049327354261802</c:v>
                </c:pt>
                <c:pt idx="2530">
                  <c:v>0.53811659192826999</c:v>
                </c:pt>
                <c:pt idx="2531">
                  <c:v>0.64573991031392697</c:v>
                </c:pt>
                <c:pt idx="2532">
                  <c:v>0.75336322869958094</c:v>
                </c:pt>
                <c:pt idx="2533">
                  <c:v>0.86098654708523403</c:v>
                </c:pt>
                <c:pt idx="2534">
                  <c:v>0.96860986547089101</c:v>
                </c:pt>
                <c:pt idx="2535">
                  <c:v>0</c:v>
                </c:pt>
                <c:pt idx="2536">
                  <c:v>3.1668237511781702E-2</c:v>
                </c:pt>
                <c:pt idx="2537">
                  <c:v>6.3336475023563502E-2</c:v>
                </c:pt>
                <c:pt idx="2538">
                  <c:v>9.5004712535344996E-2</c:v>
                </c:pt>
                <c:pt idx="2539">
                  <c:v>0.126672950047127</c:v>
                </c:pt>
                <c:pt idx="2540">
                  <c:v>0.158341187558909</c:v>
                </c:pt>
                <c:pt idx="2541">
                  <c:v>0.19000942507068999</c:v>
                </c:pt>
                <c:pt idx="2542">
                  <c:v>0.22167766258247201</c:v>
                </c:pt>
                <c:pt idx="2543">
                  <c:v>0.25334590009425401</c:v>
                </c:pt>
                <c:pt idx="2544">
                  <c:v>0.285014137606035</c:v>
                </c:pt>
                <c:pt idx="2545">
                  <c:v>0.31668237511781899</c:v>
                </c:pt>
                <c:pt idx="2546">
                  <c:v>0.34835061262959899</c:v>
                </c:pt>
                <c:pt idx="2547">
                  <c:v>0.38001885014137998</c:v>
                </c:pt>
                <c:pt idx="2548">
                  <c:v>0.41168708765316198</c:v>
                </c:pt>
                <c:pt idx="2549">
                  <c:v>0.44335532516494403</c:v>
                </c:pt>
                <c:pt idx="2550">
                  <c:v>0.47502356267672502</c:v>
                </c:pt>
                <c:pt idx="2551">
                  <c:v>0.50669180018851001</c:v>
                </c:pt>
                <c:pt idx="2552">
                  <c:v>0.53836003770028795</c:v>
                </c:pt>
                <c:pt idx="2553">
                  <c:v>0.570028275212072</c:v>
                </c:pt>
                <c:pt idx="2554">
                  <c:v>0.60169651272385405</c:v>
                </c:pt>
                <c:pt idx="2555">
                  <c:v>0.63336475023563399</c:v>
                </c:pt>
                <c:pt idx="2556">
                  <c:v>0.66503298774741504</c:v>
                </c:pt>
                <c:pt idx="2557">
                  <c:v>0.69670122525919898</c:v>
                </c:pt>
                <c:pt idx="2558">
                  <c:v>0.72836946277097903</c:v>
                </c:pt>
                <c:pt idx="2559">
                  <c:v>0.76003770028275996</c:v>
                </c:pt>
                <c:pt idx="2560">
                  <c:v>0.79170593779454301</c:v>
                </c:pt>
                <c:pt idx="2561">
                  <c:v>0.82337417530632295</c:v>
                </c:pt>
                <c:pt idx="2562">
                  <c:v>0.855042412818108</c:v>
                </c:pt>
                <c:pt idx="2563">
                  <c:v>0.88671065032988905</c:v>
                </c:pt>
                <c:pt idx="2564">
                  <c:v>0.91837888784166799</c:v>
                </c:pt>
                <c:pt idx="2565">
                  <c:v>0.95004712535345104</c:v>
                </c:pt>
                <c:pt idx="2566">
                  <c:v>0.98171536286523098</c:v>
                </c:pt>
                <c:pt idx="2567">
                  <c:v>1</c:v>
                </c:pt>
                <c:pt idx="2568">
                  <c:v>1</c:v>
                </c:pt>
                <c:pt idx="2569">
                  <c:v>1</c:v>
                </c:pt>
                <c:pt idx="2570">
                  <c:v>1</c:v>
                </c:pt>
                <c:pt idx="2571">
                  <c:v>1</c:v>
                </c:pt>
                <c:pt idx="2572">
                  <c:v>0</c:v>
                </c:pt>
                <c:pt idx="2573">
                  <c:v>2.5000000000000001E-2</c:v>
                </c:pt>
                <c:pt idx="2574">
                  <c:v>0.05</c:v>
                </c:pt>
                <c:pt idx="2575">
                  <c:v>7.4999999999999997E-2</c:v>
                </c:pt>
                <c:pt idx="2576">
                  <c:v>0.1</c:v>
                </c:pt>
                <c:pt idx="2577">
                  <c:v>0.125</c:v>
                </c:pt>
                <c:pt idx="2578">
                  <c:v>0.15</c:v>
                </c:pt>
                <c:pt idx="2579">
                  <c:v>0.17499999999999999</c:v>
                </c:pt>
                <c:pt idx="2580">
                  <c:v>0.2</c:v>
                </c:pt>
                <c:pt idx="2581">
                  <c:v>0.22500000000000001</c:v>
                </c:pt>
                <c:pt idx="2582">
                  <c:v>0.25</c:v>
                </c:pt>
                <c:pt idx="2583">
                  <c:v>0.27500000000000002</c:v>
                </c:pt>
                <c:pt idx="2584">
                  <c:v>0.3</c:v>
                </c:pt>
                <c:pt idx="2585">
                  <c:v>0.32500000000000101</c:v>
                </c:pt>
                <c:pt idx="2586">
                  <c:v>0.35</c:v>
                </c:pt>
                <c:pt idx="2587">
                  <c:v>0.375000000000001</c:v>
                </c:pt>
                <c:pt idx="2588">
                  <c:v>0.4</c:v>
                </c:pt>
                <c:pt idx="2589">
                  <c:v>0.42499999999999999</c:v>
                </c:pt>
                <c:pt idx="2590">
                  <c:v>0.45</c:v>
                </c:pt>
                <c:pt idx="2591">
                  <c:v>0.47499999999999998</c:v>
                </c:pt>
                <c:pt idx="2592">
                  <c:v>0.5</c:v>
                </c:pt>
                <c:pt idx="2593">
                  <c:v>0.52500000000000002</c:v>
                </c:pt>
                <c:pt idx="2594">
                  <c:v>0.55000000000000004</c:v>
                </c:pt>
                <c:pt idx="2595">
                  <c:v>0.57500000000000095</c:v>
                </c:pt>
                <c:pt idx="2596">
                  <c:v>0.60000000000000098</c:v>
                </c:pt>
                <c:pt idx="2597">
                  <c:v>0.625000000000001</c:v>
                </c:pt>
                <c:pt idx="2598">
                  <c:v>0.65000000000000102</c:v>
                </c:pt>
                <c:pt idx="2599">
                  <c:v>0.67500000000000204</c:v>
                </c:pt>
                <c:pt idx="2600">
                  <c:v>0.70000000000000095</c:v>
                </c:pt>
                <c:pt idx="2601">
                  <c:v>0.72500000000000098</c:v>
                </c:pt>
                <c:pt idx="2602">
                  <c:v>0.750000000000001</c:v>
                </c:pt>
                <c:pt idx="2603">
                  <c:v>0.77500000000000102</c:v>
                </c:pt>
                <c:pt idx="2604">
                  <c:v>0.8</c:v>
                </c:pt>
                <c:pt idx="2605">
                  <c:v>0.82500000000000095</c:v>
                </c:pt>
                <c:pt idx="2606">
                  <c:v>0.85000000000000098</c:v>
                </c:pt>
                <c:pt idx="2607">
                  <c:v>0.875000000000001</c:v>
                </c:pt>
                <c:pt idx="2608">
                  <c:v>0.9</c:v>
                </c:pt>
                <c:pt idx="2609">
                  <c:v>0.92500000000000004</c:v>
                </c:pt>
                <c:pt idx="2610">
                  <c:v>0.95000000000000095</c:v>
                </c:pt>
                <c:pt idx="2611">
                  <c:v>0.97500000000000098</c:v>
                </c:pt>
                <c:pt idx="2612">
                  <c:v>0.99300595238094402</c:v>
                </c:pt>
                <c:pt idx="2613">
                  <c:v>0.99300595238094402</c:v>
                </c:pt>
                <c:pt idx="2614">
                  <c:v>0.99300595238094402</c:v>
                </c:pt>
                <c:pt idx="2615">
                  <c:v>1</c:v>
                </c:pt>
                <c:pt idx="2616">
                  <c:v>0</c:v>
                </c:pt>
                <c:pt idx="2617">
                  <c:v>2.5921925628761298E-2</c:v>
                </c:pt>
                <c:pt idx="2618">
                  <c:v>5.1843851257522403E-2</c:v>
                </c:pt>
                <c:pt idx="2619">
                  <c:v>7.7765776886283805E-2</c:v>
                </c:pt>
                <c:pt idx="2620">
                  <c:v>0.103687702515045</c:v>
                </c:pt>
                <c:pt idx="2621">
                  <c:v>0.129609628143806</c:v>
                </c:pt>
                <c:pt idx="2622">
                  <c:v>0.155531553772567</c:v>
                </c:pt>
                <c:pt idx="2623">
                  <c:v>0.181453479401329</c:v>
                </c:pt>
                <c:pt idx="2624">
                  <c:v>0.20737540503009</c:v>
                </c:pt>
                <c:pt idx="2625">
                  <c:v>0.233297330658851</c:v>
                </c:pt>
                <c:pt idx="2626">
                  <c:v>0.259219256287612</c:v>
                </c:pt>
                <c:pt idx="2627">
                  <c:v>0.285141181916373</c:v>
                </c:pt>
                <c:pt idx="2628">
                  <c:v>0.311063107545135</c:v>
                </c:pt>
                <c:pt idx="2629">
                  <c:v>0.336985033173897</c:v>
                </c:pt>
                <c:pt idx="2630">
                  <c:v>0.362906958802658</c:v>
                </c:pt>
                <c:pt idx="2631">
                  <c:v>0.38882888443142</c:v>
                </c:pt>
                <c:pt idx="2632">
                  <c:v>0.41475081006018</c:v>
                </c:pt>
                <c:pt idx="2633">
                  <c:v>0.440672735688941</c:v>
                </c:pt>
                <c:pt idx="2634">
                  <c:v>0.466594661317703</c:v>
                </c:pt>
                <c:pt idx="2635">
                  <c:v>0.492516586946465</c:v>
                </c:pt>
                <c:pt idx="2636">
                  <c:v>0.518438512575225</c:v>
                </c:pt>
                <c:pt idx="2637">
                  <c:v>0.54436043820398605</c:v>
                </c:pt>
                <c:pt idx="2638">
                  <c:v>0.570282363832745</c:v>
                </c:pt>
                <c:pt idx="2639">
                  <c:v>0.59620428946150805</c:v>
                </c:pt>
                <c:pt idx="2640">
                  <c:v>0.622126215090269</c:v>
                </c:pt>
                <c:pt idx="2641">
                  <c:v>0.64804814071903105</c:v>
                </c:pt>
                <c:pt idx="2642">
                  <c:v>0.67397006634779399</c:v>
                </c:pt>
                <c:pt idx="2643">
                  <c:v>0.69989199197655405</c:v>
                </c:pt>
                <c:pt idx="2644">
                  <c:v>0.725813917605315</c:v>
                </c:pt>
                <c:pt idx="2645">
                  <c:v>0.75173584323407805</c:v>
                </c:pt>
                <c:pt idx="2646">
                  <c:v>0.777657768862837</c:v>
                </c:pt>
                <c:pt idx="2647">
                  <c:v>0.80357969449160005</c:v>
                </c:pt>
                <c:pt idx="2648">
                  <c:v>0.829501620120359</c:v>
                </c:pt>
                <c:pt idx="2649">
                  <c:v>0.85542354574912005</c:v>
                </c:pt>
                <c:pt idx="2650">
                  <c:v>0.88134547137788299</c:v>
                </c:pt>
                <c:pt idx="2651">
                  <c:v>0.90726739700664105</c:v>
                </c:pt>
                <c:pt idx="2652">
                  <c:v>0.93318932263540499</c:v>
                </c:pt>
                <c:pt idx="2653">
                  <c:v>0.95911124826416605</c:v>
                </c:pt>
                <c:pt idx="2654">
                  <c:v>0.985033173892924</c:v>
                </c:pt>
                <c:pt idx="2655">
                  <c:v>1</c:v>
                </c:pt>
                <c:pt idx="2656">
                  <c:v>1</c:v>
                </c:pt>
                <c:pt idx="2657">
                  <c:v>1</c:v>
                </c:pt>
                <c:pt idx="2658">
                  <c:v>1</c:v>
                </c:pt>
                <c:pt idx="2659">
                  <c:v>1</c:v>
                </c:pt>
                <c:pt idx="2660">
                  <c:v>0</c:v>
                </c:pt>
                <c:pt idx="2661">
                  <c:v>2.9781953554334599E-2</c:v>
                </c:pt>
                <c:pt idx="2662">
                  <c:v>5.9563907108669399E-2</c:v>
                </c:pt>
                <c:pt idx="2663">
                  <c:v>8.9345860663004095E-2</c:v>
                </c:pt>
                <c:pt idx="2664">
                  <c:v>0.11912781421733901</c:v>
                </c:pt>
                <c:pt idx="2665">
                  <c:v>0.148909767771674</c:v>
                </c:pt>
                <c:pt idx="2666">
                  <c:v>0.178691721326008</c:v>
                </c:pt>
                <c:pt idx="2667">
                  <c:v>0.20847367488034299</c:v>
                </c:pt>
                <c:pt idx="2668">
                  <c:v>0.23825562843467701</c:v>
                </c:pt>
                <c:pt idx="2669">
                  <c:v>0.26803758198901201</c:v>
                </c:pt>
                <c:pt idx="2670">
                  <c:v>0.297819535543347</c:v>
                </c:pt>
                <c:pt idx="2671">
                  <c:v>0.327601489097682</c:v>
                </c:pt>
                <c:pt idx="2672">
                  <c:v>0.35738344265201599</c:v>
                </c:pt>
                <c:pt idx="2673">
                  <c:v>0.38716539620634999</c:v>
                </c:pt>
                <c:pt idx="2674">
                  <c:v>0.41694734976068498</c:v>
                </c:pt>
                <c:pt idx="2675">
                  <c:v>0.44672930331501998</c:v>
                </c:pt>
                <c:pt idx="2676">
                  <c:v>0.47651125686935403</c:v>
                </c:pt>
                <c:pt idx="2677">
                  <c:v>0.50629321042369002</c:v>
                </c:pt>
                <c:pt idx="2678">
                  <c:v>0.53607516397802402</c:v>
                </c:pt>
                <c:pt idx="2679">
                  <c:v>0.56585711753235801</c:v>
                </c:pt>
                <c:pt idx="2680">
                  <c:v>0.59563907108669301</c:v>
                </c:pt>
                <c:pt idx="2681">
                  <c:v>0.625421024641029</c:v>
                </c:pt>
                <c:pt idx="2682">
                  <c:v>0.655202978195362</c:v>
                </c:pt>
                <c:pt idx="2683">
                  <c:v>0.68498493174969699</c:v>
                </c:pt>
                <c:pt idx="2684">
                  <c:v>0.71476688530403099</c:v>
                </c:pt>
                <c:pt idx="2685">
                  <c:v>0.74454883885836698</c:v>
                </c:pt>
                <c:pt idx="2686">
                  <c:v>0.77433079241270097</c:v>
                </c:pt>
                <c:pt idx="2687">
                  <c:v>0.80411274596703297</c:v>
                </c:pt>
                <c:pt idx="2688">
                  <c:v>0.83389469952137196</c:v>
                </c:pt>
                <c:pt idx="2689">
                  <c:v>0.86367665307570696</c:v>
                </c:pt>
                <c:pt idx="2690">
                  <c:v>0.89345860663003995</c:v>
                </c:pt>
                <c:pt idx="2691">
                  <c:v>0.92324056018437395</c:v>
                </c:pt>
                <c:pt idx="2692">
                  <c:v>0.95302251373870905</c:v>
                </c:pt>
                <c:pt idx="2693">
                  <c:v>0.98280446729304405</c:v>
                </c:pt>
                <c:pt idx="2694">
                  <c:v>1</c:v>
                </c:pt>
                <c:pt idx="2695">
                  <c:v>1</c:v>
                </c:pt>
                <c:pt idx="2696">
                  <c:v>1</c:v>
                </c:pt>
                <c:pt idx="2697">
                  <c:v>0</c:v>
                </c:pt>
                <c:pt idx="2698">
                  <c:v>3.3809619641779497E-2</c:v>
                </c:pt>
                <c:pt idx="2699">
                  <c:v>6.7619239283558896E-2</c:v>
                </c:pt>
                <c:pt idx="2700">
                  <c:v>0.101428858925338</c:v>
                </c:pt>
                <c:pt idx="2701">
                  <c:v>0.13523847856711799</c:v>
                </c:pt>
                <c:pt idx="2702">
                  <c:v>0.16904809820889699</c:v>
                </c:pt>
                <c:pt idx="2703">
                  <c:v>0.20285771785067699</c:v>
                </c:pt>
                <c:pt idx="2704">
                  <c:v>0.236667337492457</c:v>
                </c:pt>
                <c:pt idx="2705">
                  <c:v>0.27047695713423597</c:v>
                </c:pt>
                <c:pt idx="2706">
                  <c:v>0.30428657677601501</c:v>
                </c:pt>
                <c:pt idx="2707">
                  <c:v>0.33809619641779398</c:v>
                </c:pt>
                <c:pt idx="2708">
                  <c:v>0.37190581605957401</c:v>
                </c:pt>
                <c:pt idx="2709">
                  <c:v>0.40571543570135299</c:v>
                </c:pt>
                <c:pt idx="2710">
                  <c:v>0.43952505534313202</c:v>
                </c:pt>
                <c:pt idx="2711">
                  <c:v>0.473334674984913</c:v>
                </c:pt>
                <c:pt idx="2712">
                  <c:v>0.50714429462669197</c:v>
                </c:pt>
                <c:pt idx="2713">
                  <c:v>0.54095391426847295</c:v>
                </c:pt>
                <c:pt idx="2714">
                  <c:v>0.57476353391025004</c:v>
                </c:pt>
                <c:pt idx="2715">
                  <c:v>0.60857315355203001</c:v>
                </c:pt>
                <c:pt idx="2716">
                  <c:v>0.64238277319380999</c:v>
                </c:pt>
                <c:pt idx="2717">
                  <c:v>0.67619239283558996</c:v>
                </c:pt>
                <c:pt idx="2718">
                  <c:v>0.71000201247736805</c:v>
                </c:pt>
                <c:pt idx="2719">
                  <c:v>0.74381163211915002</c:v>
                </c:pt>
                <c:pt idx="2720">
                  <c:v>0.777621251760928</c:v>
                </c:pt>
                <c:pt idx="2721">
                  <c:v>0.81143087140270598</c:v>
                </c:pt>
                <c:pt idx="2722">
                  <c:v>0.84524049104448695</c:v>
                </c:pt>
                <c:pt idx="2723">
                  <c:v>0.87905011068626504</c:v>
                </c:pt>
                <c:pt idx="2724">
                  <c:v>0.91285973032804602</c:v>
                </c:pt>
                <c:pt idx="2725">
                  <c:v>0.94666934996982399</c:v>
                </c:pt>
                <c:pt idx="2726">
                  <c:v>0.98047896961160197</c:v>
                </c:pt>
                <c:pt idx="2727">
                  <c:v>1</c:v>
                </c:pt>
                <c:pt idx="2728">
                  <c:v>1</c:v>
                </c:pt>
                <c:pt idx="2729">
                  <c:v>1</c:v>
                </c:pt>
                <c:pt idx="2730">
                  <c:v>1</c:v>
                </c:pt>
                <c:pt idx="2731">
                  <c:v>1</c:v>
                </c:pt>
                <c:pt idx="2732">
                  <c:v>1</c:v>
                </c:pt>
                <c:pt idx="2733">
                  <c:v>1</c:v>
                </c:pt>
                <c:pt idx="2734">
                  <c:v>1</c:v>
                </c:pt>
                <c:pt idx="2735">
                  <c:v>0</c:v>
                </c:pt>
                <c:pt idx="2736">
                  <c:v>2.8920640385608799E-2</c:v>
                </c:pt>
                <c:pt idx="2737">
                  <c:v>5.7841280771217599E-2</c:v>
                </c:pt>
                <c:pt idx="2738">
                  <c:v>8.6761921156826696E-2</c:v>
                </c:pt>
                <c:pt idx="2739">
                  <c:v>0.115682561542435</c:v>
                </c:pt>
                <c:pt idx="2740">
                  <c:v>0.14460320192804399</c:v>
                </c:pt>
                <c:pt idx="2741">
                  <c:v>0.173523842313653</c:v>
                </c:pt>
                <c:pt idx="2742">
                  <c:v>0.20244448269926299</c:v>
                </c:pt>
                <c:pt idx="2743">
                  <c:v>0.231365123084871</c:v>
                </c:pt>
                <c:pt idx="2744">
                  <c:v>0.26028576347047999</c:v>
                </c:pt>
                <c:pt idx="2745">
                  <c:v>0.28920640385608798</c:v>
                </c:pt>
                <c:pt idx="2746">
                  <c:v>0.31812704424169702</c:v>
                </c:pt>
                <c:pt idx="2747">
                  <c:v>0.34704768462730601</c:v>
                </c:pt>
                <c:pt idx="2748">
                  <c:v>0.37596832501291599</c:v>
                </c:pt>
                <c:pt idx="2749">
                  <c:v>0.40488896539852498</c:v>
                </c:pt>
                <c:pt idx="2750">
                  <c:v>0.43380960578413302</c:v>
                </c:pt>
                <c:pt idx="2751">
                  <c:v>0.46273024616974101</c:v>
                </c:pt>
                <c:pt idx="2752">
                  <c:v>0.491650886555351</c:v>
                </c:pt>
                <c:pt idx="2753">
                  <c:v>0.52057152694095699</c:v>
                </c:pt>
                <c:pt idx="2754">
                  <c:v>0.54949216732656803</c:v>
                </c:pt>
                <c:pt idx="2755">
                  <c:v>0.57841280771217696</c:v>
                </c:pt>
                <c:pt idx="2756">
                  <c:v>0.607333448097785</c:v>
                </c:pt>
                <c:pt idx="2757">
                  <c:v>0.63625408848339604</c:v>
                </c:pt>
                <c:pt idx="2758">
                  <c:v>0.66517472886900397</c:v>
                </c:pt>
                <c:pt idx="2759">
                  <c:v>0.69409536925461202</c:v>
                </c:pt>
                <c:pt idx="2760">
                  <c:v>0.72301600964021995</c:v>
                </c:pt>
                <c:pt idx="2761">
                  <c:v>0.75193665002583099</c:v>
                </c:pt>
                <c:pt idx="2762">
                  <c:v>0.78085729041143903</c:v>
                </c:pt>
                <c:pt idx="2763">
                  <c:v>0.80977793079704696</c:v>
                </c:pt>
                <c:pt idx="2764">
                  <c:v>0.83869857118265601</c:v>
                </c:pt>
                <c:pt idx="2765">
                  <c:v>0.86761921156826605</c:v>
                </c:pt>
                <c:pt idx="2766">
                  <c:v>0.89653985195387398</c:v>
                </c:pt>
                <c:pt idx="2767">
                  <c:v>0.92546049233948402</c:v>
                </c:pt>
                <c:pt idx="2768">
                  <c:v>0.95438113272509195</c:v>
                </c:pt>
                <c:pt idx="2769">
                  <c:v>0.98330177311069999</c:v>
                </c:pt>
                <c:pt idx="2770">
                  <c:v>1</c:v>
                </c:pt>
                <c:pt idx="2771">
                  <c:v>1</c:v>
                </c:pt>
                <c:pt idx="2772">
                  <c:v>1</c:v>
                </c:pt>
                <c:pt idx="2773">
                  <c:v>1</c:v>
                </c:pt>
                <c:pt idx="2774">
                  <c:v>0</c:v>
                </c:pt>
                <c:pt idx="2775">
                  <c:v>3.4482758620689703E-2</c:v>
                </c:pt>
                <c:pt idx="2776">
                  <c:v>6.8965517241379296E-2</c:v>
                </c:pt>
                <c:pt idx="2777">
                  <c:v>0.10344827586206901</c:v>
                </c:pt>
                <c:pt idx="2778">
                  <c:v>0.13793103448275901</c:v>
                </c:pt>
                <c:pt idx="2779">
                  <c:v>0.17241379310344901</c:v>
                </c:pt>
                <c:pt idx="2780">
                  <c:v>0.20689655172413801</c:v>
                </c:pt>
                <c:pt idx="2781">
                  <c:v>0.24137931034482801</c:v>
                </c:pt>
                <c:pt idx="2782">
                  <c:v>0.27586206896551801</c:v>
                </c:pt>
                <c:pt idx="2783">
                  <c:v>0.31034482758620802</c:v>
                </c:pt>
                <c:pt idx="2784">
                  <c:v>0.34482758620689702</c:v>
                </c:pt>
                <c:pt idx="2785">
                  <c:v>0.37931034482758702</c:v>
                </c:pt>
                <c:pt idx="2786">
                  <c:v>0.41379310344827602</c:v>
                </c:pt>
                <c:pt idx="2787">
                  <c:v>0.44827586206896602</c:v>
                </c:pt>
                <c:pt idx="2788">
                  <c:v>0.48275862068965603</c:v>
                </c:pt>
                <c:pt idx="2789">
                  <c:v>0.51724137931034497</c:v>
                </c:pt>
                <c:pt idx="2790">
                  <c:v>0.55172413793103503</c:v>
                </c:pt>
                <c:pt idx="2791">
                  <c:v>0.58620689655172398</c:v>
                </c:pt>
                <c:pt idx="2792">
                  <c:v>0.62068965517241503</c:v>
                </c:pt>
                <c:pt idx="2793">
                  <c:v>0.65517241379310598</c:v>
                </c:pt>
                <c:pt idx="2794">
                  <c:v>0.68965517241379604</c:v>
                </c:pt>
                <c:pt idx="2795">
                  <c:v>0.72413793103448398</c:v>
                </c:pt>
                <c:pt idx="2796">
                  <c:v>0.75862068965517504</c:v>
                </c:pt>
                <c:pt idx="2797">
                  <c:v>0.79310344827586199</c:v>
                </c:pt>
                <c:pt idx="2798">
                  <c:v>0.82758620689655105</c:v>
                </c:pt>
                <c:pt idx="2799">
                  <c:v>0.86206896551723999</c:v>
                </c:pt>
                <c:pt idx="2800">
                  <c:v>0.89655172413792905</c:v>
                </c:pt>
                <c:pt idx="2801">
                  <c:v>0.931034482758621</c:v>
                </c:pt>
                <c:pt idx="2802">
                  <c:v>0.96551724137931005</c:v>
                </c:pt>
                <c:pt idx="2803">
                  <c:v>0.99527914614120305</c:v>
                </c:pt>
                <c:pt idx="2804">
                  <c:v>0.99527914614120305</c:v>
                </c:pt>
                <c:pt idx="2805">
                  <c:v>0.99527914614120305</c:v>
                </c:pt>
                <c:pt idx="2806">
                  <c:v>0.99527914614120305</c:v>
                </c:pt>
                <c:pt idx="2807">
                  <c:v>0.99527914614120305</c:v>
                </c:pt>
                <c:pt idx="2808">
                  <c:v>0.99527914614120305</c:v>
                </c:pt>
                <c:pt idx="2809">
                  <c:v>0.99527914614120305</c:v>
                </c:pt>
                <c:pt idx="2810">
                  <c:v>0.99527914614120305</c:v>
                </c:pt>
                <c:pt idx="2811">
                  <c:v>1</c:v>
                </c:pt>
                <c:pt idx="2812">
                  <c:v>0</c:v>
                </c:pt>
                <c:pt idx="2813">
                  <c:v>3.3809619641779497E-2</c:v>
                </c:pt>
                <c:pt idx="2814">
                  <c:v>6.7619239283558896E-2</c:v>
                </c:pt>
                <c:pt idx="2815">
                  <c:v>0.101428858925338</c:v>
                </c:pt>
                <c:pt idx="2816">
                  <c:v>0.13523847856711799</c:v>
                </c:pt>
                <c:pt idx="2817">
                  <c:v>0.16904809820889699</c:v>
                </c:pt>
                <c:pt idx="2818">
                  <c:v>0.20285771785067699</c:v>
                </c:pt>
                <c:pt idx="2819">
                  <c:v>0.236667337492457</c:v>
                </c:pt>
                <c:pt idx="2820">
                  <c:v>0.27047695713423597</c:v>
                </c:pt>
                <c:pt idx="2821">
                  <c:v>0.30428657677601501</c:v>
                </c:pt>
                <c:pt idx="2822">
                  <c:v>0.33809619641779398</c:v>
                </c:pt>
                <c:pt idx="2823">
                  <c:v>0.37190581605957401</c:v>
                </c:pt>
                <c:pt idx="2824">
                  <c:v>0.40571543570135299</c:v>
                </c:pt>
                <c:pt idx="2825">
                  <c:v>0.43952505534313202</c:v>
                </c:pt>
                <c:pt idx="2826">
                  <c:v>0.473334674984913</c:v>
                </c:pt>
                <c:pt idx="2827">
                  <c:v>0.50714429462669197</c:v>
                </c:pt>
                <c:pt idx="2828">
                  <c:v>0.54095391426847295</c:v>
                </c:pt>
                <c:pt idx="2829">
                  <c:v>0.57476353391025004</c:v>
                </c:pt>
                <c:pt idx="2830">
                  <c:v>0.60857315355203001</c:v>
                </c:pt>
                <c:pt idx="2831">
                  <c:v>0.64238277319380999</c:v>
                </c:pt>
                <c:pt idx="2832">
                  <c:v>0.67619239283558996</c:v>
                </c:pt>
                <c:pt idx="2833">
                  <c:v>0.71000201247736805</c:v>
                </c:pt>
                <c:pt idx="2834">
                  <c:v>0.74381163211915002</c:v>
                </c:pt>
                <c:pt idx="2835">
                  <c:v>0.777621251760928</c:v>
                </c:pt>
                <c:pt idx="2836">
                  <c:v>0.81143087140270598</c:v>
                </c:pt>
                <c:pt idx="2837">
                  <c:v>0.84524049104448695</c:v>
                </c:pt>
                <c:pt idx="2838">
                  <c:v>0.87905011068626504</c:v>
                </c:pt>
                <c:pt idx="2839">
                  <c:v>0.91285973032804602</c:v>
                </c:pt>
                <c:pt idx="2840">
                  <c:v>0.94666934996982399</c:v>
                </c:pt>
                <c:pt idx="2841">
                  <c:v>0.98047896961160197</c:v>
                </c:pt>
                <c:pt idx="2842">
                  <c:v>1</c:v>
                </c:pt>
                <c:pt idx="2843">
                  <c:v>1</c:v>
                </c:pt>
                <c:pt idx="2844">
                  <c:v>1</c:v>
                </c:pt>
                <c:pt idx="2845">
                  <c:v>1</c:v>
                </c:pt>
                <c:pt idx="2846">
                  <c:v>1</c:v>
                </c:pt>
                <c:pt idx="2847">
                  <c:v>1</c:v>
                </c:pt>
                <c:pt idx="2848">
                  <c:v>1</c:v>
                </c:pt>
                <c:pt idx="2849">
                  <c:v>1</c:v>
                </c:pt>
                <c:pt idx="2850">
                  <c:v>0</c:v>
                </c:pt>
                <c:pt idx="2851">
                  <c:v>2.6611753524473699E-2</c:v>
                </c:pt>
                <c:pt idx="2852">
                  <c:v>5.32235070489471E-2</c:v>
                </c:pt>
                <c:pt idx="2853">
                  <c:v>7.9835260573420705E-2</c:v>
                </c:pt>
                <c:pt idx="2854">
                  <c:v>0.106447014097894</c:v>
                </c:pt>
                <c:pt idx="2855">
                  <c:v>0.13305876762236801</c:v>
                </c:pt>
                <c:pt idx="2856">
                  <c:v>0.15967052114684099</c:v>
                </c:pt>
                <c:pt idx="2857">
                  <c:v>0.186282274671315</c:v>
                </c:pt>
                <c:pt idx="2858">
                  <c:v>0.21289402819578801</c:v>
                </c:pt>
                <c:pt idx="2859">
                  <c:v>0.23950578172026199</c:v>
                </c:pt>
                <c:pt idx="2860">
                  <c:v>0.26611753524473603</c:v>
                </c:pt>
                <c:pt idx="2861">
                  <c:v>0.29272928876921001</c:v>
                </c:pt>
                <c:pt idx="2862">
                  <c:v>0.31934104229368299</c:v>
                </c:pt>
                <c:pt idx="2863">
                  <c:v>0.34595279581815702</c:v>
                </c:pt>
                <c:pt idx="2864">
                  <c:v>0.372564549342631</c:v>
                </c:pt>
                <c:pt idx="2865">
                  <c:v>0.39917630286710398</c:v>
                </c:pt>
                <c:pt idx="2866">
                  <c:v>0.42578805639157702</c:v>
                </c:pt>
                <c:pt idx="2867">
                  <c:v>0.452399809916051</c:v>
                </c:pt>
                <c:pt idx="2868">
                  <c:v>0.47901156344052398</c:v>
                </c:pt>
                <c:pt idx="2869">
                  <c:v>0.50562331696499796</c:v>
                </c:pt>
                <c:pt idx="2870">
                  <c:v>0.53223507048947305</c:v>
                </c:pt>
                <c:pt idx="2871">
                  <c:v>0.55884682401394503</c:v>
                </c:pt>
                <c:pt idx="2872">
                  <c:v>0.58545857753841801</c:v>
                </c:pt>
                <c:pt idx="2873">
                  <c:v>0.61207033106289299</c:v>
                </c:pt>
                <c:pt idx="2874">
                  <c:v>0.63868208458736497</c:v>
                </c:pt>
                <c:pt idx="2875">
                  <c:v>0.66529383811184095</c:v>
                </c:pt>
                <c:pt idx="2876">
                  <c:v>0.69190559163631304</c:v>
                </c:pt>
                <c:pt idx="2877">
                  <c:v>0.71851734516078603</c:v>
                </c:pt>
                <c:pt idx="2878">
                  <c:v>0.745129098685261</c:v>
                </c:pt>
                <c:pt idx="2879">
                  <c:v>0.77174085220973698</c:v>
                </c:pt>
                <c:pt idx="2880">
                  <c:v>0.79835260573420497</c:v>
                </c:pt>
                <c:pt idx="2881">
                  <c:v>0.82496435925868095</c:v>
                </c:pt>
                <c:pt idx="2882">
                  <c:v>0.85157611278315404</c:v>
                </c:pt>
                <c:pt idx="2883">
                  <c:v>0.87818786630762702</c:v>
                </c:pt>
                <c:pt idx="2884">
                  <c:v>0.904799619832102</c:v>
                </c:pt>
                <c:pt idx="2885">
                  <c:v>0.93141137335657498</c:v>
                </c:pt>
                <c:pt idx="2886">
                  <c:v>0.95802312688104796</c:v>
                </c:pt>
                <c:pt idx="2887">
                  <c:v>0.98463488040552205</c:v>
                </c:pt>
                <c:pt idx="2888">
                  <c:v>1</c:v>
                </c:pt>
                <c:pt idx="2889">
                  <c:v>1</c:v>
                </c:pt>
                <c:pt idx="2890">
                  <c:v>1</c:v>
                </c:pt>
                <c:pt idx="2891">
                  <c:v>1</c:v>
                </c:pt>
                <c:pt idx="2892">
                  <c:v>0</c:v>
                </c:pt>
                <c:pt idx="2893">
                  <c:v>2.5731352427630898E-2</c:v>
                </c:pt>
                <c:pt idx="2894">
                  <c:v>5.1462704855261797E-2</c:v>
                </c:pt>
                <c:pt idx="2895">
                  <c:v>7.71940572828924E-2</c:v>
                </c:pt>
                <c:pt idx="2896">
                  <c:v>0.102925409710523</c:v>
                </c:pt>
                <c:pt idx="2897">
                  <c:v>0.128656762138154</c:v>
                </c:pt>
                <c:pt idx="2898">
                  <c:v>0.154388114565785</c:v>
                </c:pt>
                <c:pt idx="2899">
                  <c:v>0.18011946699341599</c:v>
                </c:pt>
                <c:pt idx="2900">
                  <c:v>0.20585081942104599</c:v>
                </c:pt>
                <c:pt idx="2901">
                  <c:v>0.23158217184867699</c:v>
                </c:pt>
                <c:pt idx="2902">
                  <c:v>0.25731352427630799</c:v>
                </c:pt>
                <c:pt idx="2903">
                  <c:v>0.28304487670393902</c:v>
                </c:pt>
                <c:pt idx="2904">
                  <c:v>0.30877622913156999</c:v>
                </c:pt>
                <c:pt idx="2905">
                  <c:v>0.33450758155920202</c:v>
                </c:pt>
                <c:pt idx="2906">
                  <c:v>0.36023893398683099</c:v>
                </c:pt>
                <c:pt idx="2907">
                  <c:v>0.38597028641446302</c:v>
                </c:pt>
                <c:pt idx="2908">
                  <c:v>0.41170163884209299</c:v>
                </c:pt>
                <c:pt idx="2909">
                  <c:v>0.43743299126972501</c:v>
                </c:pt>
                <c:pt idx="2910">
                  <c:v>0.46316434369735499</c:v>
                </c:pt>
                <c:pt idx="2911">
                  <c:v>0.48889569612498601</c:v>
                </c:pt>
                <c:pt idx="2912">
                  <c:v>0.51462704855261598</c:v>
                </c:pt>
                <c:pt idx="2913">
                  <c:v>0.54035840098024701</c:v>
                </c:pt>
                <c:pt idx="2914">
                  <c:v>0.56608975340787904</c:v>
                </c:pt>
                <c:pt idx="2915">
                  <c:v>0.59182110583550795</c:v>
                </c:pt>
                <c:pt idx="2916">
                  <c:v>0.61755245826313998</c:v>
                </c:pt>
                <c:pt idx="2917">
                  <c:v>0.64328381069077201</c:v>
                </c:pt>
                <c:pt idx="2918">
                  <c:v>0.66901516311840203</c:v>
                </c:pt>
                <c:pt idx="2919">
                  <c:v>0.69474651554603195</c:v>
                </c:pt>
                <c:pt idx="2920">
                  <c:v>0.72047786797366198</c:v>
                </c:pt>
                <c:pt idx="2921">
                  <c:v>0.746209220401294</c:v>
                </c:pt>
                <c:pt idx="2922">
                  <c:v>0.77194057282892503</c:v>
                </c:pt>
                <c:pt idx="2923">
                  <c:v>0.79767192525655495</c:v>
                </c:pt>
                <c:pt idx="2924">
                  <c:v>0.82340327768418797</c:v>
                </c:pt>
                <c:pt idx="2925">
                  <c:v>0.849134630111818</c:v>
                </c:pt>
                <c:pt idx="2926">
                  <c:v>0.87486598253944903</c:v>
                </c:pt>
                <c:pt idx="2927">
                  <c:v>0.90059733496707794</c:v>
                </c:pt>
                <c:pt idx="2928">
                  <c:v>0.92632868739470997</c:v>
                </c:pt>
                <c:pt idx="2929">
                  <c:v>0.952060039822339</c:v>
                </c:pt>
                <c:pt idx="2930">
                  <c:v>0.97779139224997302</c:v>
                </c:pt>
                <c:pt idx="2931">
                  <c:v>1</c:v>
                </c:pt>
                <c:pt idx="2932">
                  <c:v>1</c:v>
                </c:pt>
                <c:pt idx="2933">
                  <c:v>1</c:v>
                </c:pt>
                <c:pt idx="2934">
                  <c:v>0</c:v>
                </c:pt>
                <c:pt idx="2935">
                  <c:v>7.9507808802652402E-2</c:v>
                </c:pt>
                <c:pt idx="2936">
                  <c:v>0.159015617605305</c:v>
                </c:pt>
                <c:pt idx="2937">
                  <c:v>0.23852342640795701</c:v>
                </c:pt>
                <c:pt idx="2938">
                  <c:v>0.31803123521061</c:v>
                </c:pt>
                <c:pt idx="2939">
                  <c:v>0.39753904401326201</c:v>
                </c:pt>
                <c:pt idx="2940">
                  <c:v>0.47704685281591502</c:v>
                </c:pt>
                <c:pt idx="2941">
                  <c:v>0.55655466161856704</c:v>
                </c:pt>
                <c:pt idx="2942">
                  <c:v>0.636062470421219</c:v>
                </c:pt>
                <c:pt idx="2943">
                  <c:v>0.71557027922387395</c:v>
                </c:pt>
                <c:pt idx="2944">
                  <c:v>0.79507808802652502</c:v>
                </c:pt>
                <c:pt idx="2945">
                  <c:v>0.87458589682917898</c:v>
                </c:pt>
                <c:pt idx="2946">
                  <c:v>0.95409370563183005</c:v>
                </c:pt>
                <c:pt idx="2947">
                  <c:v>1</c:v>
                </c:pt>
                <c:pt idx="2948">
                  <c:v>0</c:v>
                </c:pt>
                <c:pt idx="2949">
                  <c:v>3.1812156788487402E-2</c:v>
                </c:pt>
                <c:pt idx="2950">
                  <c:v>6.3624313576974706E-2</c:v>
                </c:pt>
                <c:pt idx="2951">
                  <c:v>9.5436470365462503E-2</c:v>
                </c:pt>
                <c:pt idx="2952">
                  <c:v>0.12724862715394999</c:v>
                </c:pt>
                <c:pt idx="2953">
                  <c:v>0.159060783942438</c:v>
                </c:pt>
                <c:pt idx="2954">
                  <c:v>0.19087294073092401</c:v>
                </c:pt>
                <c:pt idx="2955">
                  <c:v>0.22268509751941201</c:v>
                </c:pt>
                <c:pt idx="2956">
                  <c:v>0.25449725430789899</c:v>
                </c:pt>
                <c:pt idx="2957">
                  <c:v>0.28630941109638602</c:v>
                </c:pt>
                <c:pt idx="2958">
                  <c:v>0.318121567884876</c:v>
                </c:pt>
                <c:pt idx="2959">
                  <c:v>0.34993372467336098</c:v>
                </c:pt>
                <c:pt idx="2960">
                  <c:v>0.38174588146184901</c:v>
                </c:pt>
                <c:pt idx="2961">
                  <c:v>0.41355803825033599</c:v>
                </c:pt>
                <c:pt idx="2962">
                  <c:v>0.44537019503882402</c:v>
                </c:pt>
                <c:pt idx="2963">
                  <c:v>0.477182351827311</c:v>
                </c:pt>
                <c:pt idx="2964">
                  <c:v>0.50899450861579898</c:v>
                </c:pt>
                <c:pt idx="2965">
                  <c:v>0.54080666540428601</c:v>
                </c:pt>
                <c:pt idx="2966">
                  <c:v>0.57261882219277405</c:v>
                </c:pt>
                <c:pt idx="2967">
                  <c:v>0.60443097898125897</c:v>
                </c:pt>
                <c:pt idx="2968">
                  <c:v>0.636243135769748</c:v>
                </c:pt>
                <c:pt idx="2969">
                  <c:v>0.66805529255823803</c:v>
                </c:pt>
                <c:pt idx="2970">
                  <c:v>0.69986744934672196</c:v>
                </c:pt>
                <c:pt idx="2971">
                  <c:v>0.73167960613521199</c:v>
                </c:pt>
                <c:pt idx="2972">
                  <c:v>0.76349176292369902</c:v>
                </c:pt>
                <c:pt idx="2973">
                  <c:v>0.79530391971218395</c:v>
                </c:pt>
                <c:pt idx="2974">
                  <c:v>0.82711607650067298</c:v>
                </c:pt>
                <c:pt idx="2975">
                  <c:v>0.85892823328916201</c:v>
                </c:pt>
                <c:pt idx="2976">
                  <c:v>0.89074039007764705</c:v>
                </c:pt>
                <c:pt idx="2977">
                  <c:v>0.92255254686613297</c:v>
                </c:pt>
                <c:pt idx="2978">
                  <c:v>0.954364703654621</c:v>
                </c:pt>
                <c:pt idx="2979">
                  <c:v>0.98617686044310904</c:v>
                </c:pt>
                <c:pt idx="2980">
                  <c:v>1</c:v>
                </c:pt>
                <c:pt idx="2981">
                  <c:v>1</c:v>
                </c:pt>
                <c:pt idx="2982">
                  <c:v>1</c:v>
                </c:pt>
                <c:pt idx="2983">
                  <c:v>1</c:v>
                </c:pt>
                <c:pt idx="2984">
                  <c:v>1</c:v>
                </c:pt>
                <c:pt idx="2985">
                  <c:v>1</c:v>
                </c:pt>
                <c:pt idx="2986">
                  <c:v>1</c:v>
                </c:pt>
                <c:pt idx="2987">
                  <c:v>1</c:v>
                </c:pt>
                <c:pt idx="2988">
                  <c:v>0</c:v>
                </c:pt>
                <c:pt idx="2989">
                  <c:v>2.5085859340003201E-2</c:v>
                </c:pt>
                <c:pt idx="2990">
                  <c:v>5.0171718680006402E-2</c:v>
                </c:pt>
                <c:pt idx="2991">
                  <c:v>7.5257578020009597E-2</c:v>
                </c:pt>
                <c:pt idx="2992">
                  <c:v>0.100343437360013</c:v>
                </c:pt>
                <c:pt idx="2993">
                  <c:v>0.12542929670001601</c:v>
                </c:pt>
                <c:pt idx="2994">
                  <c:v>0.150515156040019</c:v>
                </c:pt>
                <c:pt idx="2995">
                  <c:v>0.17560101538002201</c:v>
                </c:pt>
                <c:pt idx="2996">
                  <c:v>0.200686874720026</c:v>
                </c:pt>
                <c:pt idx="2997">
                  <c:v>0.22577273406002901</c:v>
                </c:pt>
                <c:pt idx="2998">
                  <c:v>0.25085859340003203</c:v>
                </c:pt>
                <c:pt idx="2999">
                  <c:v>0.27594445274003498</c:v>
                </c:pt>
                <c:pt idx="3000">
                  <c:v>0.301030312080038</c:v>
                </c:pt>
                <c:pt idx="3001">
                  <c:v>0.32611617142004301</c:v>
                </c:pt>
                <c:pt idx="3002">
                  <c:v>0.35120203076004503</c:v>
                </c:pt>
                <c:pt idx="3003">
                  <c:v>0.37628789010004898</c:v>
                </c:pt>
                <c:pt idx="3004">
                  <c:v>0.401373749440052</c:v>
                </c:pt>
                <c:pt idx="3005">
                  <c:v>0.42645960878005501</c:v>
                </c:pt>
                <c:pt idx="3006">
                  <c:v>0.45154546812005802</c:v>
                </c:pt>
                <c:pt idx="3007">
                  <c:v>0.47663132746006098</c:v>
                </c:pt>
                <c:pt idx="3008">
                  <c:v>0.50171718680006205</c:v>
                </c:pt>
                <c:pt idx="3009">
                  <c:v>0.52680304614006701</c:v>
                </c:pt>
                <c:pt idx="3010">
                  <c:v>0.55188890548007097</c:v>
                </c:pt>
                <c:pt idx="3011">
                  <c:v>0.57697476482007404</c:v>
                </c:pt>
                <c:pt idx="3012">
                  <c:v>0.602060624160078</c:v>
                </c:pt>
                <c:pt idx="3013">
                  <c:v>0.62714648350008195</c:v>
                </c:pt>
                <c:pt idx="3014">
                  <c:v>0.65223234284008402</c:v>
                </c:pt>
                <c:pt idx="3015">
                  <c:v>0.67731820218008898</c:v>
                </c:pt>
                <c:pt idx="3016">
                  <c:v>0.70240406152009005</c:v>
                </c:pt>
                <c:pt idx="3017">
                  <c:v>0.72748992086009301</c:v>
                </c:pt>
                <c:pt idx="3018">
                  <c:v>0.75257578020009697</c:v>
                </c:pt>
                <c:pt idx="3019">
                  <c:v>0.77766163954010203</c:v>
                </c:pt>
                <c:pt idx="3020">
                  <c:v>0.80274749888010399</c:v>
                </c:pt>
                <c:pt idx="3021">
                  <c:v>0.82783335822010595</c:v>
                </c:pt>
                <c:pt idx="3022">
                  <c:v>0.85291921756011202</c:v>
                </c:pt>
                <c:pt idx="3023">
                  <c:v>0.87800507690011398</c:v>
                </c:pt>
                <c:pt idx="3024">
                  <c:v>0.90309093624011705</c:v>
                </c:pt>
                <c:pt idx="3025">
                  <c:v>0.92817679558011901</c:v>
                </c:pt>
                <c:pt idx="3026">
                  <c:v>0.95326265492012097</c:v>
                </c:pt>
                <c:pt idx="3027">
                  <c:v>0.97834851426012603</c:v>
                </c:pt>
                <c:pt idx="3028">
                  <c:v>1</c:v>
                </c:pt>
                <c:pt idx="3029">
                  <c:v>1</c:v>
                </c:pt>
                <c:pt idx="3030">
                  <c:v>1</c:v>
                </c:pt>
                <c:pt idx="3031">
                  <c:v>1</c:v>
                </c:pt>
                <c:pt idx="3032">
                  <c:v>1</c:v>
                </c:pt>
                <c:pt idx="3033">
                  <c:v>1</c:v>
                </c:pt>
                <c:pt idx="3034">
                  <c:v>1</c:v>
                </c:pt>
                <c:pt idx="3035">
                  <c:v>1</c:v>
                </c:pt>
                <c:pt idx="3036">
                  <c:v>1</c:v>
                </c:pt>
                <c:pt idx="3037">
                  <c:v>1</c:v>
                </c:pt>
                <c:pt idx="3038">
                  <c:v>1</c:v>
                </c:pt>
                <c:pt idx="3039">
                  <c:v>1</c:v>
                </c:pt>
                <c:pt idx="3040">
                  <c:v>1</c:v>
                </c:pt>
                <c:pt idx="3041">
                  <c:v>1</c:v>
                </c:pt>
                <c:pt idx="3042">
                  <c:v>0</c:v>
                </c:pt>
                <c:pt idx="3043">
                  <c:v>2.1338752699098299E-2</c:v>
                </c:pt>
                <c:pt idx="3044">
                  <c:v>4.2677505398196702E-2</c:v>
                </c:pt>
                <c:pt idx="3045">
                  <c:v>6.4016258097295095E-2</c:v>
                </c:pt>
                <c:pt idx="3046">
                  <c:v>8.5355010796393599E-2</c:v>
                </c:pt>
                <c:pt idx="3047">
                  <c:v>0.10669376349549201</c:v>
                </c:pt>
                <c:pt idx="3048">
                  <c:v>0.12803251619459</c:v>
                </c:pt>
                <c:pt idx="3049">
                  <c:v>0.14937126889368799</c:v>
                </c:pt>
                <c:pt idx="3050">
                  <c:v>0.170710021592787</c:v>
                </c:pt>
                <c:pt idx="3051">
                  <c:v>0.19204877429188499</c:v>
                </c:pt>
                <c:pt idx="3052">
                  <c:v>0.21338752699098301</c:v>
                </c:pt>
                <c:pt idx="3053">
                  <c:v>0.234726279690082</c:v>
                </c:pt>
                <c:pt idx="3054">
                  <c:v>0.25606503238917999</c:v>
                </c:pt>
                <c:pt idx="3055">
                  <c:v>0.27740378508827901</c:v>
                </c:pt>
                <c:pt idx="3056">
                  <c:v>0.29874253778737703</c:v>
                </c:pt>
                <c:pt idx="3057">
                  <c:v>0.32008129048647499</c:v>
                </c:pt>
                <c:pt idx="3058">
                  <c:v>0.34142004318557401</c:v>
                </c:pt>
                <c:pt idx="3059">
                  <c:v>0.36275879588467302</c:v>
                </c:pt>
                <c:pt idx="3060">
                  <c:v>0.38409754858376999</c:v>
                </c:pt>
                <c:pt idx="3061">
                  <c:v>0.40543630128287</c:v>
                </c:pt>
                <c:pt idx="3062">
                  <c:v>0.42677505398196702</c:v>
                </c:pt>
                <c:pt idx="3063">
                  <c:v>0.44811380668106499</c:v>
                </c:pt>
                <c:pt idx="3064">
                  <c:v>0.469452559380164</c:v>
                </c:pt>
                <c:pt idx="3065">
                  <c:v>0.49079131207926202</c:v>
                </c:pt>
                <c:pt idx="3066">
                  <c:v>0.51213006477835898</c:v>
                </c:pt>
                <c:pt idx="3067">
                  <c:v>0.533468817477459</c:v>
                </c:pt>
                <c:pt idx="3068">
                  <c:v>0.55480757017655702</c:v>
                </c:pt>
                <c:pt idx="3069">
                  <c:v>0.57614632287565504</c:v>
                </c:pt>
                <c:pt idx="3070">
                  <c:v>0.59748507557475405</c:v>
                </c:pt>
                <c:pt idx="3071">
                  <c:v>0.61882382827385396</c:v>
                </c:pt>
                <c:pt idx="3072">
                  <c:v>0.64016258097294798</c:v>
                </c:pt>
                <c:pt idx="3073">
                  <c:v>0.66150133367205</c:v>
                </c:pt>
                <c:pt idx="3074">
                  <c:v>0.68284008637114801</c:v>
                </c:pt>
                <c:pt idx="3075">
                  <c:v>0.70417883907024503</c:v>
                </c:pt>
                <c:pt idx="3076">
                  <c:v>0.72551759176934205</c:v>
                </c:pt>
                <c:pt idx="3077">
                  <c:v>0.74685634446844296</c:v>
                </c:pt>
                <c:pt idx="3078">
                  <c:v>0.76819509716754197</c:v>
                </c:pt>
                <c:pt idx="3079">
                  <c:v>0.78953384986663599</c:v>
                </c:pt>
                <c:pt idx="3080">
                  <c:v>0.81087260256573801</c:v>
                </c:pt>
                <c:pt idx="3081">
                  <c:v>0.83221135526483603</c:v>
                </c:pt>
                <c:pt idx="3082">
                  <c:v>0.85355010796393305</c:v>
                </c:pt>
                <c:pt idx="3083">
                  <c:v>0.89622761336213097</c:v>
                </c:pt>
                <c:pt idx="3084">
                  <c:v>0.91756636606122599</c:v>
                </c:pt>
                <c:pt idx="3085">
                  <c:v>0.93890511876032701</c:v>
                </c:pt>
                <c:pt idx="3086">
                  <c:v>0.96024387145942702</c:v>
                </c:pt>
                <c:pt idx="3087">
                  <c:v>0.98158262415852304</c:v>
                </c:pt>
                <c:pt idx="3088">
                  <c:v>1</c:v>
                </c:pt>
                <c:pt idx="3089">
                  <c:v>0</c:v>
                </c:pt>
                <c:pt idx="3090">
                  <c:v>2.4644271673757E-2</c:v>
                </c:pt>
                <c:pt idx="3091">
                  <c:v>4.9288543347514001E-2</c:v>
                </c:pt>
                <c:pt idx="3092">
                  <c:v>7.3932815021270998E-2</c:v>
                </c:pt>
                <c:pt idx="3093">
                  <c:v>9.8577086695028196E-2</c:v>
                </c:pt>
                <c:pt idx="3094">
                  <c:v>0.12322135836878501</c:v>
                </c:pt>
                <c:pt idx="3095">
                  <c:v>0.147865630042542</c:v>
                </c:pt>
                <c:pt idx="3096">
                  <c:v>0.17250990171629901</c:v>
                </c:pt>
                <c:pt idx="3097">
                  <c:v>0.197154173390056</c:v>
                </c:pt>
                <c:pt idx="3098">
                  <c:v>0.22179844506381299</c:v>
                </c:pt>
                <c:pt idx="3099">
                  <c:v>0.24644271673757001</c:v>
                </c:pt>
                <c:pt idx="3100">
                  <c:v>0.271086988411327</c:v>
                </c:pt>
                <c:pt idx="3101">
                  <c:v>0.29573126008508399</c:v>
                </c:pt>
                <c:pt idx="3102">
                  <c:v>0.32037553175884298</c:v>
                </c:pt>
                <c:pt idx="3103">
                  <c:v>0.34501980343259803</c:v>
                </c:pt>
                <c:pt idx="3104">
                  <c:v>0.36966407510635602</c:v>
                </c:pt>
                <c:pt idx="3105">
                  <c:v>0.39430834678011201</c:v>
                </c:pt>
                <c:pt idx="3106">
                  <c:v>0.41895261845387</c:v>
                </c:pt>
                <c:pt idx="3107">
                  <c:v>0.44359689012762599</c:v>
                </c:pt>
                <c:pt idx="3108">
                  <c:v>0.46824116180138298</c:v>
                </c:pt>
                <c:pt idx="3109">
                  <c:v>0.49288543347514002</c:v>
                </c:pt>
                <c:pt idx="3110">
                  <c:v>0.51752970514889696</c:v>
                </c:pt>
                <c:pt idx="3111">
                  <c:v>0.542173976822654</c:v>
                </c:pt>
                <c:pt idx="3112">
                  <c:v>0.56681824849641105</c:v>
                </c:pt>
                <c:pt idx="3113">
                  <c:v>0.59146252017016498</c:v>
                </c:pt>
                <c:pt idx="3114">
                  <c:v>0.61610679184392403</c:v>
                </c:pt>
                <c:pt idx="3115">
                  <c:v>0.64075106351768396</c:v>
                </c:pt>
                <c:pt idx="3116">
                  <c:v>0.66539533519144001</c:v>
                </c:pt>
                <c:pt idx="3117">
                  <c:v>0.69003960686519705</c:v>
                </c:pt>
                <c:pt idx="3118">
                  <c:v>0.71468387853895399</c:v>
                </c:pt>
                <c:pt idx="3119">
                  <c:v>0.73932815021271003</c:v>
                </c:pt>
                <c:pt idx="3120">
                  <c:v>0.76397242188646697</c:v>
                </c:pt>
                <c:pt idx="3121">
                  <c:v>0.78861669356022401</c:v>
                </c:pt>
                <c:pt idx="3122">
                  <c:v>0.81326096523397995</c:v>
                </c:pt>
                <c:pt idx="3123">
                  <c:v>0.83790523690773899</c:v>
                </c:pt>
                <c:pt idx="3124">
                  <c:v>0.88719378025524998</c:v>
                </c:pt>
                <c:pt idx="3125">
                  <c:v>0.91183805192900902</c:v>
                </c:pt>
                <c:pt idx="3126">
                  <c:v>0.93648232360276396</c:v>
                </c:pt>
                <c:pt idx="3127">
                  <c:v>0.961126595276523</c:v>
                </c:pt>
                <c:pt idx="3128">
                  <c:v>0.98577086695028004</c:v>
                </c:pt>
                <c:pt idx="3129">
                  <c:v>1</c:v>
                </c:pt>
                <c:pt idx="3130">
                  <c:v>0</c:v>
                </c:pt>
                <c:pt idx="3131">
                  <c:v>2.7339300244101201E-2</c:v>
                </c:pt>
                <c:pt idx="3132">
                  <c:v>5.4678600488202299E-2</c:v>
                </c:pt>
                <c:pt idx="3133">
                  <c:v>8.20179007323035E-2</c:v>
                </c:pt>
                <c:pt idx="3134">
                  <c:v>0.109357200976405</c:v>
                </c:pt>
                <c:pt idx="3135">
                  <c:v>0.136696501220506</c:v>
                </c:pt>
                <c:pt idx="3136">
                  <c:v>0.164035801464607</c:v>
                </c:pt>
                <c:pt idx="3137">
                  <c:v>0.191375101708708</c:v>
                </c:pt>
                <c:pt idx="3138">
                  <c:v>0.21871440195281</c:v>
                </c:pt>
                <c:pt idx="3139">
                  <c:v>0.246053702196911</c:v>
                </c:pt>
                <c:pt idx="3140">
                  <c:v>0.273393002441011</c:v>
                </c:pt>
                <c:pt idx="3141">
                  <c:v>0.30073230268511297</c:v>
                </c:pt>
                <c:pt idx="3142">
                  <c:v>0.328071602929215</c:v>
                </c:pt>
                <c:pt idx="3143">
                  <c:v>0.35541090317331597</c:v>
                </c:pt>
                <c:pt idx="3144">
                  <c:v>0.382750203417417</c:v>
                </c:pt>
                <c:pt idx="3145">
                  <c:v>0.41008950366151697</c:v>
                </c:pt>
                <c:pt idx="3146">
                  <c:v>0.43742880390562</c:v>
                </c:pt>
                <c:pt idx="3147">
                  <c:v>0.46476810414971997</c:v>
                </c:pt>
                <c:pt idx="3148">
                  <c:v>0.492107404393821</c:v>
                </c:pt>
                <c:pt idx="3149">
                  <c:v>0.51944670463792098</c:v>
                </c:pt>
                <c:pt idx="3150">
                  <c:v>0.546786004882023</c:v>
                </c:pt>
                <c:pt idx="3151">
                  <c:v>0.57412530512612403</c:v>
                </c:pt>
                <c:pt idx="3152">
                  <c:v>0.60146460537022495</c:v>
                </c:pt>
                <c:pt idx="3153">
                  <c:v>0.62880390561432697</c:v>
                </c:pt>
                <c:pt idx="3154">
                  <c:v>0.656143205858429</c:v>
                </c:pt>
                <c:pt idx="3155">
                  <c:v>0.68348250610252903</c:v>
                </c:pt>
                <c:pt idx="3156">
                  <c:v>0.71082180634663195</c:v>
                </c:pt>
                <c:pt idx="3157">
                  <c:v>0.73816110659073197</c:v>
                </c:pt>
                <c:pt idx="3158">
                  <c:v>0.765500406834834</c:v>
                </c:pt>
                <c:pt idx="3159">
                  <c:v>0.79283970707893403</c:v>
                </c:pt>
                <c:pt idx="3160">
                  <c:v>0.82017900732303595</c:v>
                </c:pt>
                <c:pt idx="3161">
                  <c:v>0.84751830756713498</c:v>
                </c:pt>
                <c:pt idx="3162">
                  <c:v>0.874857607811237</c:v>
                </c:pt>
                <c:pt idx="3163">
                  <c:v>0.90219690805533803</c:v>
                </c:pt>
                <c:pt idx="3164">
                  <c:v>0.92953620829943895</c:v>
                </c:pt>
                <c:pt idx="3165">
                  <c:v>0.95687550854354197</c:v>
                </c:pt>
                <c:pt idx="3166">
                  <c:v>0.98421480878763901</c:v>
                </c:pt>
                <c:pt idx="3167">
                  <c:v>1</c:v>
                </c:pt>
                <c:pt idx="3168">
                  <c:v>1</c:v>
                </c:pt>
                <c:pt idx="3169">
                  <c:v>1</c:v>
                </c:pt>
                <c:pt idx="3170">
                  <c:v>1</c:v>
                </c:pt>
                <c:pt idx="3171">
                  <c:v>1</c:v>
                </c:pt>
                <c:pt idx="3172">
                  <c:v>1</c:v>
                </c:pt>
                <c:pt idx="3173">
                  <c:v>1</c:v>
                </c:pt>
                <c:pt idx="3174">
                  <c:v>1</c:v>
                </c:pt>
                <c:pt idx="3175">
                  <c:v>1</c:v>
                </c:pt>
                <c:pt idx="3176">
                  <c:v>1</c:v>
                </c:pt>
                <c:pt idx="3177">
                  <c:v>1</c:v>
                </c:pt>
                <c:pt idx="3178">
                  <c:v>1</c:v>
                </c:pt>
                <c:pt idx="3179">
                  <c:v>1</c:v>
                </c:pt>
                <c:pt idx="3180">
                  <c:v>1</c:v>
                </c:pt>
                <c:pt idx="3181">
                  <c:v>1</c:v>
                </c:pt>
                <c:pt idx="3182">
                  <c:v>1</c:v>
                </c:pt>
                <c:pt idx="3183">
                  <c:v>1</c:v>
                </c:pt>
                <c:pt idx="3184">
                  <c:v>1</c:v>
                </c:pt>
                <c:pt idx="3185">
                  <c:v>1</c:v>
                </c:pt>
                <c:pt idx="3186">
                  <c:v>1</c:v>
                </c:pt>
                <c:pt idx="3187">
                  <c:v>1</c:v>
                </c:pt>
                <c:pt idx="3188">
                  <c:v>1</c:v>
                </c:pt>
                <c:pt idx="3189">
                  <c:v>1</c:v>
                </c:pt>
                <c:pt idx="3190">
                  <c:v>0</c:v>
                </c:pt>
                <c:pt idx="3191">
                  <c:v>2.6713308952138901E-2</c:v>
                </c:pt>
                <c:pt idx="3192">
                  <c:v>5.3426617904277898E-2</c:v>
                </c:pt>
                <c:pt idx="3193">
                  <c:v>8.0139926856416702E-2</c:v>
                </c:pt>
                <c:pt idx="3194">
                  <c:v>0.106853235808556</c:v>
                </c:pt>
                <c:pt idx="3195">
                  <c:v>0.13356654476069499</c:v>
                </c:pt>
                <c:pt idx="3196">
                  <c:v>0.16027985371283299</c:v>
                </c:pt>
                <c:pt idx="3197">
                  <c:v>0.18699316266497301</c:v>
                </c:pt>
                <c:pt idx="3198">
                  <c:v>0.21370647161711201</c:v>
                </c:pt>
                <c:pt idx="3199">
                  <c:v>0.24041978056925101</c:v>
                </c:pt>
                <c:pt idx="3200">
                  <c:v>0.26713308952138798</c:v>
                </c:pt>
                <c:pt idx="3201">
                  <c:v>0.293846398473528</c:v>
                </c:pt>
                <c:pt idx="3202">
                  <c:v>0.32055970742566797</c:v>
                </c:pt>
                <c:pt idx="3203">
                  <c:v>0.347273016377806</c:v>
                </c:pt>
                <c:pt idx="3204">
                  <c:v>0.37398632532994702</c:v>
                </c:pt>
                <c:pt idx="3205">
                  <c:v>0.40069963428208399</c:v>
                </c:pt>
                <c:pt idx="3206">
                  <c:v>0.42741294323422402</c:v>
                </c:pt>
                <c:pt idx="3207">
                  <c:v>0.45412625218636099</c:v>
                </c:pt>
                <c:pt idx="3208">
                  <c:v>0.48083956113850101</c:v>
                </c:pt>
                <c:pt idx="3209">
                  <c:v>0.50755287009063799</c:v>
                </c:pt>
                <c:pt idx="3210">
                  <c:v>0.53426617904277596</c:v>
                </c:pt>
                <c:pt idx="3211">
                  <c:v>0.56097948799491704</c:v>
                </c:pt>
                <c:pt idx="3212">
                  <c:v>0.58769279694705601</c:v>
                </c:pt>
                <c:pt idx="3213">
                  <c:v>0.61440610589919398</c:v>
                </c:pt>
                <c:pt idx="3214">
                  <c:v>0.64111941485133395</c:v>
                </c:pt>
                <c:pt idx="3215">
                  <c:v>0.66783272380347403</c:v>
                </c:pt>
                <c:pt idx="3216">
                  <c:v>0.694546032755611</c:v>
                </c:pt>
                <c:pt idx="3217">
                  <c:v>0.72125934170774897</c:v>
                </c:pt>
                <c:pt idx="3218">
                  <c:v>0.74797265065989205</c:v>
                </c:pt>
                <c:pt idx="3219">
                  <c:v>0.77468595961202902</c:v>
                </c:pt>
                <c:pt idx="3220">
                  <c:v>0.80139926856416799</c:v>
                </c:pt>
                <c:pt idx="3221">
                  <c:v>0.82811257751630596</c:v>
                </c:pt>
                <c:pt idx="3222">
                  <c:v>0.85482588646844804</c:v>
                </c:pt>
                <c:pt idx="3223">
                  <c:v>0.88153919542058401</c:v>
                </c:pt>
                <c:pt idx="3224">
                  <c:v>0.90825250437272098</c:v>
                </c:pt>
                <c:pt idx="3225">
                  <c:v>0.93496581332486295</c:v>
                </c:pt>
                <c:pt idx="3226">
                  <c:v>0.96167912227700203</c:v>
                </c:pt>
                <c:pt idx="3227">
                  <c:v>0.988392431229139</c:v>
                </c:pt>
                <c:pt idx="3228">
                  <c:v>1</c:v>
                </c:pt>
                <c:pt idx="3229">
                  <c:v>1</c:v>
                </c:pt>
                <c:pt idx="3230">
                  <c:v>1</c:v>
                </c:pt>
                <c:pt idx="3231">
                  <c:v>1</c:v>
                </c:pt>
                <c:pt idx="3232">
                  <c:v>1</c:v>
                </c:pt>
                <c:pt idx="3233">
                  <c:v>1</c:v>
                </c:pt>
                <c:pt idx="3234">
                  <c:v>1</c:v>
                </c:pt>
                <c:pt idx="3235">
                  <c:v>1</c:v>
                </c:pt>
                <c:pt idx="3236">
                  <c:v>1</c:v>
                </c:pt>
                <c:pt idx="3237">
                  <c:v>1</c:v>
                </c:pt>
                <c:pt idx="3238">
                  <c:v>1</c:v>
                </c:pt>
                <c:pt idx="3239">
                  <c:v>1</c:v>
                </c:pt>
                <c:pt idx="3240">
                  <c:v>1</c:v>
                </c:pt>
                <c:pt idx="3241">
                  <c:v>1</c:v>
                </c:pt>
                <c:pt idx="3242">
                  <c:v>1</c:v>
                </c:pt>
                <c:pt idx="3243">
                  <c:v>1</c:v>
                </c:pt>
                <c:pt idx="3244">
                  <c:v>1</c:v>
                </c:pt>
                <c:pt idx="3245">
                  <c:v>0</c:v>
                </c:pt>
                <c:pt idx="3246">
                  <c:v>2.6713308952138901E-2</c:v>
                </c:pt>
                <c:pt idx="3247">
                  <c:v>5.3426617904277898E-2</c:v>
                </c:pt>
                <c:pt idx="3248">
                  <c:v>8.0139926856416702E-2</c:v>
                </c:pt>
                <c:pt idx="3249">
                  <c:v>0.106853235808556</c:v>
                </c:pt>
                <c:pt idx="3250">
                  <c:v>0.13356654476069499</c:v>
                </c:pt>
                <c:pt idx="3251">
                  <c:v>0.16027985371283299</c:v>
                </c:pt>
                <c:pt idx="3252">
                  <c:v>0.18699316266497301</c:v>
                </c:pt>
                <c:pt idx="3253">
                  <c:v>0.21370647161711201</c:v>
                </c:pt>
                <c:pt idx="3254">
                  <c:v>0.24041978056925101</c:v>
                </c:pt>
                <c:pt idx="3255">
                  <c:v>0.26713308952138798</c:v>
                </c:pt>
                <c:pt idx="3256">
                  <c:v>0.293846398473528</c:v>
                </c:pt>
                <c:pt idx="3257">
                  <c:v>0.32055970742566797</c:v>
                </c:pt>
                <c:pt idx="3258">
                  <c:v>0.347273016377806</c:v>
                </c:pt>
                <c:pt idx="3259">
                  <c:v>0.37398632532994702</c:v>
                </c:pt>
                <c:pt idx="3260">
                  <c:v>0.40069963428208399</c:v>
                </c:pt>
                <c:pt idx="3261">
                  <c:v>0.42741294323422402</c:v>
                </c:pt>
                <c:pt idx="3262">
                  <c:v>0.45412625218636099</c:v>
                </c:pt>
                <c:pt idx="3263">
                  <c:v>0.48083956113850101</c:v>
                </c:pt>
                <c:pt idx="3264">
                  <c:v>0.50755287009063799</c:v>
                </c:pt>
                <c:pt idx="3265">
                  <c:v>0.53426617904277596</c:v>
                </c:pt>
                <c:pt idx="3266">
                  <c:v>0.56097948799491704</c:v>
                </c:pt>
                <c:pt idx="3267">
                  <c:v>0.58769279694705601</c:v>
                </c:pt>
                <c:pt idx="3268">
                  <c:v>0.61440610589919398</c:v>
                </c:pt>
                <c:pt idx="3269">
                  <c:v>0.64111941485133395</c:v>
                </c:pt>
                <c:pt idx="3270">
                  <c:v>0.66783272380347403</c:v>
                </c:pt>
                <c:pt idx="3271">
                  <c:v>0.694546032755611</c:v>
                </c:pt>
                <c:pt idx="3272">
                  <c:v>0.72125934170774897</c:v>
                </c:pt>
                <c:pt idx="3273">
                  <c:v>0.74797265065989205</c:v>
                </c:pt>
                <c:pt idx="3274">
                  <c:v>0.77468595961202902</c:v>
                </c:pt>
                <c:pt idx="3275">
                  <c:v>0.80139926856416799</c:v>
                </c:pt>
                <c:pt idx="3276">
                  <c:v>0.82811257751630596</c:v>
                </c:pt>
                <c:pt idx="3277">
                  <c:v>0.85482588646844804</c:v>
                </c:pt>
                <c:pt idx="3278">
                  <c:v>0.88153919542058401</c:v>
                </c:pt>
                <c:pt idx="3279">
                  <c:v>0.90825250437272098</c:v>
                </c:pt>
                <c:pt idx="3280">
                  <c:v>0.93496581332486295</c:v>
                </c:pt>
                <c:pt idx="3281">
                  <c:v>0.96167912227700203</c:v>
                </c:pt>
                <c:pt idx="3282">
                  <c:v>0.988392431229139</c:v>
                </c:pt>
                <c:pt idx="3283">
                  <c:v>1</c:v>
                </c:pt>
                <c:pt idx="3284">
                  <c:v>1</c:v>
                </c:pt>
                <c:pt idx="3285">
                  <c:v>0</c:v>
                </c:pt>
                <c:pt idx="3286">
                  <c:v>3.0562124795343201E-2</c:v>
                </c:pt>
                <c:pt idx="3287">
                  <c:v>6.1124249590686401E-2</c:v>
                </c:pt>
                <c:pt idx="3288">
                  <c:v>9.1686374386030001E-2</c:v>
                </c:pt>
                <c:pt idx="3289">
                  <c:v>0.122248499181373</c:v>
                </c:pt>
                <c:pt idx="3290">
                  <c:v>0.15281062397671599</c:v>
                </c:pt>
                <c:pt idx="3291">
                  <c:v>0.183372748772059</c:v>
                </c:pt>
                <c:pt idx="3292">
                  <c:v>0.21393487356740301</c:v>
                </c:pt>
                <c:pt idx="3293">
                  <c:v>0.24449699836274599</c:v>
                </c:pt>
                <c:pt idx="3294">
                  <c:v>0.275059123158089</c:v>
                </c:pt>
                <c:pt idx="3295">
                  <c:v>0.30562124795343198</c:v>
                </c:pt>
                <c:pt idx="3296">
                  <c:v>0.33618337274877602</c:v>
                </c:pt>
                <c:pt idx="3297">
                  <c:v>0.366745497544119</c:v>
                </c:pt>
                <c:pt idx="3298">
                  <c:v>0.39730762233946398</c:v>
                </c:pt>
                <c:pt idx="3299">
                  <c:v>0.42786974713480702</c:v>
                </c:pt>
                <c:pt idx="3300">
                  <c:v>0.458431871930149</c:v>
                </c:pt>
                <c:pt idx="3301">
                  <c:v>0.48899399672549199</c:v>
                </c:pt>
                <c:pt idx="3302">
                  <c:v>0.51955612152083397</c:v>
                </c:pt>
                <c:pt idx="3303">
                  <c:v>0.55011824631618</c:v>
                </c:pt>
                <c:pt idx="3304">
                  <c:v>0.58068037111152204</c:v>
                </c:pt>
                <c:pt idx="3305">
                  <c:v>0.61124249590686397</c:v>
                </c:pt>
                <c:pt idx="3306">
                  <c:v>0.64180462070220801</c:v>
                </c:pt>
                <c:pt idx="3307">
                  <c:v>0.67236674549755104</c:v>
                </c:pt>
                <c:pt idx="3308">
                  <c:v>0.70292887029289697</c:v>
                </c:pt>
                <c:pt idx="3309">
                  <c:v>0.73349099508823801</c:v>
                </c:pt>
                <c:pt idx="3310">
                  <c:v>0.76405311988358204</c:v>
                </c:pt>
                <c:pt idx="3311">
                  <c:v>0.79461524467892497</c:v>
                </c:pt>
                <c:pt idx="3312">
                  <c:v>0.82517736947426701</c:v>
                </c:pt>
                <c:pt idx="3313">
                  <c:v>0.85573949426961204</c:v>
                </c:pt>
                <c:pt idx="3314">
                  <c:v>0.88630161906495397</c:v>
                </c:pt>
                <c:pt idx="3315">
                  <c:v>0.91686374386029701</c:v>
                </c:pt>
                <c:pt idx="3316">
                  <c:v>0.94742586865564105</c:v>
                </c:pt>
                <c:pt idx="3317">
                  <c:v>0.97798799345098297</c:v>
                </c:pt>
                <c:pt idx="3318">
                  <c:v>1</c:v>
                </c:pt>
                <c:pt idx="3319">
                  <c:v>1</c:v>
                </c:pt>
                <c:pt idx="3320">
                  <c:v>1</c:v>
                </c:pt>
                <c:pt idx="3321">
                  <c:v>1</c:v>
                </c:pt>
                <c:pt idx="3322">
                  <c:v>1</c:v>
                </c:pt>
                <c:pt idx="3323">
                  <c:v>1</c:v>
                </c:pt>
                <c:pt idx="3324">
                  <c:v>0</c:v>
                </c:pt>
                <c:pt idx="3325">
                  <c:v>3.0429270059772199E-2</c:v>
                </c:pt>
                <c:pt idx="3326">
                  <c:v>6.0858540119544197E-2</c:v>
                </c:pt>
                <c:pt idx="3327">
                  <c:v>9.1287810179316295E-2</c:v>
                </c:pt>
                <c:pt idx="3328">
                  <c:v>0.121717080239088</c:v>
                </c:pt>
                <c:pt idx="3329">
                  <c:v>0.15214635029886101</c:v>
                </c:pt>
                <c:pt idx="3330">
                  <c:v>0.18257562035863301</c:v>
                </c:pt>
                <c:pt idx="3331">
                  <c:v>0.21300489041840501</c:v>
                </c:pt>
                <c:pt idx="3332">
                  <c:v>0.24343416047817701</c:v>
                </c:pt>
                <c:pt idx="3333">
                  <c:v>0.27386343053794898</c:v>
                </c:pt>
                <c:pt idx="3334">
                  <c:v>0.30429270059772101</c:v>
                </c:pt>
                <c:pt idx="3335">
                  <c:v>0.33472197065749398</c:v>
                </c:pt>
                <c:pt idx="3336">
                  <c:v>0.36515124071726501</c:v>
                </c:pt>
                <c:pt idx="3337">
                  <c:v>0.39558051077703799</c:v>
                </c:pt>
                <c:pt idx="3338">
                  <c:v>0.42600978083681001</c:v>
                </c:pt>
                <c:pt idx="3339">
                  <c:v>0.45643905089658099</c:v>
                </c:pt>
                <c:pt idx="3340">
                  <c:v>0.48686832095635402</c:v>
                </c:pt>
                <c:pt idx="3341">
                  <c:v>0.51729759101612505</c:v>
                </c:pt>
                <c:pt idx="3342">
                  <c:v>0.54772686107589796</c:v>
                </c:pt>
                <c:pt idx="3343">
                  <c:v>0.57815613113566899</c:v>
                </c:pt>
                <c:pt idx="3344">
                  <c:v>0.60858540119544202</c:v>
                </c:pt>
                <c:pt idx="3345">
                  <c:v>0.63901467125521505</c:v>
                </c:pt>
                <c:pt idx="3346">
                  <c:v>0.66944394131498697</c:v>
                </c:pt>
                <c:pt idx="3347">
                  <c:v>0.69987321137476</c:v>
                </c:pt>
                <c:pt idx="3348">
                  <c:v>0.73030248143453103</c:v>
                </c:pt>
                <c:pt idx="3349">
                  <c:v>0.76073175149430405</c:v>
                </c:pt>
                <c:pt idx="3350">
                  <c:v>0.79116102155407497</c:v>
                </c:pt>
                <c:pt idx="3351">
                  <c:v>0.821590291613848</c:v>
                </c:pt>
                <c:pt idx="3352">
                  <c:v>0.85201956167361903</c:v>
                </c:pt>
                <c:pt idx="3353">
                  <c:v>0.88244883173339095</c:v>
                </c:pt>
                <c:pt idx="3354">
                  <c:v>0.91287810179316298</c:v>
                </c:pt>
                <c:pt idx="3355">
                  <c:v>0.97373664191270703</c:v>
                </c:pt>
                <c:pt idx="3356">
                  <c:v>1</c:v>
                </c:pt>
                <c:pt idx="3357">
                  <c:v>0</c:v>
                </c:pt>
                <c:pt idx="3358">
                  <c:v>5.1454823889740597E-2</c:v>
                </c:pt>
                <c:pt idx="3359">
                  <c:v>0.102909647779481</c:v>
                </c:pt>
                <c:pt idx="3360">
                  <c:v>0.15436447166922199</c:v>
                </c:pt>
                <c:pt idx="3361">
                  <c:v>0.205819295558963</c:v>
                </c:pt>
                <c:pt idx="3362">
                  <c:v>0.25727411944870299</c:v>
                </c:pt>
                <c:pt idx="3363">
                  <c:v>0.30872894333844503</c:v>
                </c:pt>
                <c:pt idx="3364">
                  <c:v>0.36018376722818501</c:v>
                </c:pt>
                <c:pt idx="3365">
                  <c:v>0.411638591117925</c:v>
                </c:pt>
                <c:pt idx="3366">
                  <c:v>0.46309341500766499</c:v>
                </c:pt>
                <c:pt idx="3367">
                  <c:v>0.51454823889740597</c:v>
                </c:pt>
                <c:pt idx="3368">
                  <c:v>0.56600306278714596</c:v>
                </c:pt>
                <c:pt idx="3369">
                  <c:v>0.61745788667688895</c:v>
                </c:pt>
                <c:pt idx="3370">
                  <c:v>0.66891271056662704</c:v>
                </c:pt>
                <c:pt idx="3371">
                  <c:v>0.72036753445636803</c:v>
                </c:pt>
                <c:pt idx="3372">
                  <c:v>0.77182235834611002</c:v>
                </c:pt>
                <c:pt idx="3373">
                  <c:v>0.77947932618682803</c:v>
                </c:pt>
                <c:pt idx="3374">
                  <c:v>0.87473200612559199</c:v>
                </c:pt>
                <c:pt idx="3375">
                  <c:v>0.92618683001532998</c:v>
                </c:pt>
                <c:pt idx="3376">
                  <c:v>0.97764165390507396</c:v>
                </c:pt>
                <c:pt idx="3377">
                  <c:v>0</c:v>
                </c:pt>
                <c:pt idx="3378">
                  <c:v>7.1428571428571397E-2</c:v>
                </c:pt>
                <c:pt idx="3379">
                  <c:v>0.14285714285714299</c:v>
                </c:pt>
                <c:pt idx="3380">
                  <c:v>0.214285714285714</c:v>
                </c:pt>
                <c:pt idx="3381">
                  <c:v>0.28571428571428698</c:v>
                </c:pt>
                <c:pt idx="3382">
                  <c:v>0.35714285714285798</c:v>
                </c:pt>
                <c:pt idx="3383">
                  <c:v>0.42857142857142899</c:v>
                </c:pt>
                <c:pt idx="3384">
                  <c:v>0.5</c:v>
                </c:pt>
                <c:pt idx="3385">
                  <c:v>0.57142857142857295</c:v>
                </c:pt>
                <c:pt idx="3386">
                  <c:v>0.64285714285714302</c:v>
                </c:pt>
                <c:pt idx="3387">
                  <c:v>0.71428571428571497</c:v>
                </c:pt>
                <c:pt idx="3388">
                  <c:v>0.78571428571428603</c:v>
                </c:pt>
                <c:pt idx="3389">
                  <c:v>0.85714285714285798</c:v>
                </c:pt>
                <c:pt idx="3390">
                  <c:v>0.92857142857142905</c:v>
                </c:pt>
                <c:pt idx="3391">
                  <c:v>0.99022108843534895</c:v>
                </c:pt>
                <c:pt idx="3392">
                  <c:v>0.99022108843534895</c:v>
                </c:pt>
                <c:pt idx="3393">
                  <c:v>0.99022108843534895</c:v>
                </c:pt>
                <c:pt idx="3394">
                  <c:v>1</c:v>
                </c:pt>
                <c:pt idx="3395">
                  <c:v>0</c:v>
                </c:pt>
                <c:pt idx="3396">
                  <c:v>2.0054912259759101E-2</c:v>
                </c:pt>
                <c:pt idx="3397">
                  <c:v>4.0109824519518E-2</c:v>
                </c:pt>
                <c:pt idx="3398">
                  <c:v>6.0164736779277E-2</c:v>
                </c:pt>
                <c:pt idx="3399">
                  <c:v>8.0219649039036001E-2</c:v>
                </c:pt>
                <c:pt idx="3400">
                  <c:v>0.100274561298795</c:v>
                </c:pt>
                <c:pt idx="3401">
                  <c:v>0.120329473558554</c:v>
                </c:pt>
                <c:pt idx="3402">
                  <c:v>0.140384385818313</c:v>
                </c:pt>
                <c:pt idx="3403">
                  <c:v>0.160439298078072</c:v>
                </c:pt>
                <c:pt idx="3404">
                  <c:v>0.180494210337832</c:v>
                </c:pt>
                <c:pt idx="3405">
                  <c:v>0.200549122597591</c:v>
                </c:pt>
                <c:pt idx="3406">
                  <c:v>0.220604034857349</c:v>
                </c:pt>
                <c:pt idx="3407">
                  <c:v>0.240658947117108</c:v>
                </c:pt>
                <c:pt idx="3408">
                  <c:v>0.26071385937686697</c:v>
                </c:pt>
                <c:pt idx="3409">
                  <c:v>0.280768771636627</c:v>
                </c:pt>
                <c:pt idx="3410">
                  <c:v>0.30082368389638597</c:v>
                </c:pt>
                <c:pt idx="3411">
                  <c:v>0.320878596156145</c:v>
                </c:pt>
                <c:pt idx="3412">
                  <c:v>0.34093350841590297</c:v>
                </c:pt>
                <c:pt idx="3413">
                  <c:v>0.360988420675663</c:v>
                </c:pt>
                <c:pt idx="3414">
                  <c:v>0.38104333293542098</c:v>
                </c:pt>
                <c:pt idx="3415">
                  <c:v>0.40109824519518</c:v>
                </c:pt>
                <c:pt idx="3416">
                  <c:v>0.42115315745493898</c:v>
                </c:pt>
                <c:pt idx="3417">
                  <c:v>0.441208069714699</c:v>
                </c:pt>
                <c:pt idx="3418">
                  <c:v>0.46126298197445897</c:v>
                </c:pt>
                <c:pt idx="3419">
                  <c:v>0.481317894234217</c:v>
                </c:pt>
                <c:pt idx="3420">
                  <c:v>0.50137280649397598</c:v>
                </c:pt>
                <c:pt idx="3421">
                  <c:v>0.52142771875373395</c:v>
                </c:pt>
                <c:pt idx="3422">
                  <c:v>0.54148263101349303</c:v>
                </c:pt>
                <c:pt idx="3423">
                  <c:v>0.561537543273252</c:v>
                </c:pt>
                <c:pt idx="3424">
                  <c:v>0.58159245553301098</c:v>
                </c:pt>
                <c:pt idx="3425">
                  <c:v>0.60164736779277095</c:v>
                </c:pt>
                <c:pt idx="3426">
                  <c:v>0.62170228005252903</c:v>
                </c:pt>
                <c:pt idx="3427">
                  <c:v>0.641757192312289</c:v>
                </c:pt>
                <c:pt idx="3428">
                  <c:v>0.68186701683180695</c:v>
                </c:pt>
                <c:pt idx="3429">
                  <c:v>0.70192192909156503</c:v>
                </c:pt>
                <c:pt idx="3430">
                  <c:v>0.72197684135132401</c:v>
                </c:pt>
                <c:pt idx="3431">
                  <c:v>0.74203175361108498</c:v>
                </c:pt>
                <c:pt idx="3432">
                  <c:v>0.76208666587084195</c:v>
                </c:pt>
                <c:pt idx="3433">
                  <c:v>0.78214157813060103</c:v>
                </c:pt>
                <c:pt idx="3434">
                  <c:v>0.80219649039036001</c:v>
                </c:pt>
                <c:pt idx="3435">
                  <c:v>0.82225140265012098</c:v>
                </c:pt>
                <c:pt idx="3436">
                  <c:v>0.84230631490987895</c:v>
                </c:pt>
                <c:pt idx="3437">
                  <c:v>0.86236122716963703</c:v>
                </c:pt>
                <c:pt idx="3438">
                  <c:v>0.88241613942939601</c:v>
                </c:pt>
                <c:pt idx="3439">
                  <c:v>0.90247105168915598</c:v>
                </c:pt>
                <c:pt idx="3440">
                  <c:v>0.92252596394891395</c:v>
                </c:pt>
                <c:pt idx="3441">
                  <c:v>0.94258087620867503</c:v>
                </c:pt>
                <c:pt idx="3442">
                  <c:v>0.96263578846843301</c:v>
                </c:pt>
                <c:pt idx="3443">
                  <c:v>0.98269070072819198</c:v>
                </c:pt>
                <c:pt idx="3444">
                  <c:v>1</c:v>
                </c:pt>
                <c:pt idx="3445">
                  <c:v>1</c:v>
                </c:pt>
                <c:pt idx="3446">
                  <c:v>1</c:v>
                </c:pt>
                <c:pt idx="3447">
                  <c:v>1</c:v>
                </c:pt>
                <c:pt idx="3448">
                  <c:v>1</c:v>
                </c:pt>
                <c:pt idx="3449">
                  <c:v>0</c:v>
                </c:pt>
                <c:pt idx="3450">
                  <c:v>2.86836264299133E-2</c:v>
                </c:pt>
                <c:pt idx="3451">
                  <c:v>5.7367252859826703E-2</c:v>
                </c:pt>
                <c:pt idx="3452">
                  <c:v>8.6050879289739896E-2</c:v>
                </c:pt>
                <c:pt idx="3453">
                  <c:v>0.114734505719653</c:v>
                </c:pt>
                <c:pt idx="3454">
                  <c:v>0.143418132149567</c:v>
                </c:pt>
                <c:pt idx="3455">
                  <c:v>0.17210175857947899</c:v>
                </c:pt>
                <c:pt idx="3456">
                  <c:v>0.200785385009393</c:v>
                </c:pt>
                <c:pt idx="3457">
                  <c:v>0.22946901143930601</c:v>
                </c:pt>
                <c:pt idx="3458">
                  <c:v>0.25815263786921899</c:v>
                </c:pt>
                <c:pt idx="3459">
                  <c:v>0.286836264299133</c:v>
                </c:pt>
                <c:pt idx="3460">
                  <c:v>0.31551989072904701</c:v>
                </c:pt>
                <c:pt idx="3461">
                  <c:v>0.34420351715895903</c:v>
                </c:pt>
                <c:pt idx="3462">
                  <c:v>0.37288714358887298</c:v>
                </c:pt>
                <c:pt idx="3463">
                  <c:v>0.40157077001878499</c:v>
                </c:pt>
                <c:pt idx="3464">
                  <c:v>0.43025439644869801</c:v>
                </c:pt>
                <c:pt idx="3465">
                  <c:v>0.45893802287861102</c:v>
                </c:pt>
                <c:pt idx="3466">
                  <c:v>0.48762164930852497</c:v>
                </c:pt>
                <c:pt idx="3467">
                  <c:v>0.51630527573843799</c:v>
                </c:pt>
                <c:pt idx="3468">
                  <c:v>0.54498890216835105</c:v>
                </c:pt>
                <c:pt idx="3469">
                  <c:v>0.57367252859826401</c:v>
                </c:pt>
                <c:pt idx="3470">
                  <c:v>0.60235615502817796</c:v>
                </c:pt>
                <c:pt idx="3471">
                  <c:v>0.63103978145809203</c:v>
                </c:pt>
                <c:pt idx="3472">
                  <c:v>0.65972340788800599</c:v>
                </c:pt>
                <c:pt idx="3473">
                  <c:v>0.68840703431791705</c:v>
                </c:pt>
                <c:pt idx="3474">
                  <c:v>0.71709066074783001</c:v>
                </c:pt>
                <c:pt idx="3475">
                  <c:v>0.74577428717774397</c:v>
                </c:pt>
                <c:pt idx="3476">
                  <c:v>0.77445791360765703</c:v>
                </c:pt>
                <c:pt idx="3477">
                  <c:v>0.80314154003756999</c:v>
                </c:pt>
                <c:pt idx="3478">
                  <c:v>0.83182516646748506</c:v>
                </c:pt>
                <c:pt idx="3479">
                  <c:v>0.88919241932730997</c:v>
                </c:pt>
                <c:pt idx="3480">
                  <c:v>0.91787604575722104</c:v>
                </c:pt>
                <c:pt idx="3481">
                  <c:v>0.94655967218713699</c:v>
                </c:pt>
                <c:pt idx="3482">
                  <c:v>0.97524329861704895</c:v>
                </c:pt>
                <c:pt idx="3483">
                  <c:v>1</c:v>
                </c:pt>
                <c:pt idx="3484">
                  <c:v>1</c:v>
                </c:pt>
                <c:pt idx="3485">
                  <c:v>1</c:v>
                </c:pt>
                <c:pt idx="3486">
                  <c:v>1</c:v>
                </c:pt>
                <c:pt idx="3487">
                  <c:v>0</c:v>
                </c:pt>
                <c:pt idx="3488">
                  <c:v>4.7619047619047603E-2</c:v>
                </c:pt>
                <c:pt idx="3489">
                  <c:v>9.5238095238095205E-2</c:v>
                </c:pt>
                <c:pt idx="3490">
                  <c:v>0.14285714285714299</c:v>
                </c:pt>
                <c:pt idx="3491">
                  <c:v>0.19047619047619099</c:v>
                </c:pt>
                <c:pt idx="3492">
                  <c:v>0.238095238095239</c:v>
                </c:pt>
                <c:pt idx="3493">
                  <c:v>0.28571428571428698</c:v>
                </c:pt>
                <c:pt idx="3494">
                  <c:v>0.33333333333333298</c:v>
                </c:pt>
                <c:pt idx="3495">
                  <c:v>0.38095238095238199</c:v>
                </c:pt>
                <c:pt idx="3496">
                  <c:v>0.42857142857142899</c:v>
                </c:pt>
                <c:pt idx="3497">
                  <c:v>0.476190476190477</c:v>
                </c:pt>
                <c:pt idx="3498">
                  <c:v>0.52380952380952395</c:v>
                </c:pt>
                <c:pt idx="3499">
                  <c:v>0.57142857142857295</c:v>
                </c:pt>
                <c:pt idx="3500">
                  <c:v>0.61904761904761996</c:v>
                </c:pt>
                <c:pt idx="3501">
                  <c:v>0.66666666666666696</c:v>
                </c:pt>
                <c:pt idx="3502">
                  <c:v>0.71428571428571497</c:v>
                </c:pt>
                <c:pt idx="3503">
                  <c:v>0.76190476190476197</c:v>
                </c:pt>
                <c:pt idx="3504">
                  <c:v>0.80952380952380998</c:v>
                </c:pt>
                <c:pt idx="3505">
                  <c:v>0.85714285714285798</c:v>
                </c:pt>
                <c:pt idx="3506">
                  <c:v>0.90476190476190399</c:v>
                </c:pt>
                <c:pt idx="3507">
                  <c:v>0.952380952380952</c:v>
                </c:pt>
                <c:pt idx="3508">
                  <c:v>0.99348072562356604</c:v>
                </c:pt>
                <c:pt idx="3509">
                  <c:v>0.99348072562356604</c:v>
                </c:pt>
                <c:pt idx="3510">
                  <c:v>0.99348072562356604</c:v>
                </c:pt>
                <c:pt idx="3511">
                  <c:v>0.99348072562356604</c:v>
                </c:pt>
                <c:pt idx="3512">
                  <c:v>0.99348072562356604</c:v>
                </c:pt>
                <c:pt idx="3513">
                  <c:v>0.99348072562356604</c:v>
                </c:pt>
                <c:pt idx="3514">
                  <c:v>1</c:v>
                </c:pt>
                <c:pt idx="3515">
                  <c:v>0</c:v>
                </c:pt>
                <c:pt idx="3516">
                  <c:v>6.6666666666666693E-2</c:v>
                </c:pt>
                <c:pt idx="3517">
                  <c:v>0.133333333333333</c:v>
                </c:pt>
                <c:pt idx="3518">
                  <c:v>0.2</c:v>
                </c:pt>
                <c:pt idx="3519">
                  <c:v>0.266666666666667</c:v>
                </c:pt>
                <c:pt idx="3520">
                  <c:v>0.33333333333333298</c:v>
                </c:pt>
                <c:pt idx="3521">
                  <c:v>0.4</c:v>
                </c:pt>
                <c:pt idx="3522">
                  <c:v>0.46666666666666701</c:v>
                </c:pt>
                <c:pt idx="3523">
                  <c:v>0.53333333333333299</c:v>
                </c:pt>
                <c:pt idx="3524">
                  <c:v>0.60000000000000098</c:v>
                </c:pt>
                <c:pt idx="3525">
                  <c:v>0.66666666666666696</c:v>
                </c:pt>
                <c:pt idx="3526">
                  <c:v>0.73333333333333395</c:v>
                </c:pt>
                <c:pt idx="3527">
                  <c:v>0.8</c:v>
                </c:pt>
                <c:pt idx="3528">
                  <c:v>0.86666666666666703</c:v>
                </c:pt>
                <c:pt idx="3529">
                  <c:v>0.96230158730156401</c:v>
                </c:pt>
                <c:pt idx="3530">
                  <c:v>0.96230158730156401</c:v>
                </c:pt>
                <c:pt idx="3531">
                  <c:v>1</c:v>
                </c:pt>
                <c:pt idx="3532">
                  <c:v>0</c:v>
                </c:pt>
                <c:pt idx="3533">
                  <c:v>3.88798889146037E-2</c:v>
                </c:pt>
                <c:pt idx="3534">
                  <c:v>7.7759777829207496E-2</c:v>
                </c:pt>
                <c:pt idx="3535">
                  <c:v>0.116639666743811</c:v>
                </c:pt>
                <c:pt idx="3536">
                  <c:v>0.15551955565841399</c:v>
                </c:pt>
                <c:pt idx="3537">
                  <c:v>0.194399444573018</c:v>
                </c:pt>
                <c:pt idx="3538">
                  <c:v>0.233279333487622</c:v>
                </c:pt>
                <c:pt idx="3539">
                  <c:v>0.27215922240222501</c:v>
                </c:pt>
                <c:pt idx="3540">
                  <c:v>0.31103911131682899</c:v>
                </c:pt>
                <c:pt idx="3541">
                  <c:v>0.34991900023143302</c:v>
                </c:pt>
                <c:pt idx="3542">
                  <c:v>0.388798889146037</c:v>
                </c:pt>
                <c:pt idx="3543">
                  <c:v>0.42767877806064097</c:v>
                </c:pt>
                <c:pt idx="3544">
                  <c:v>0.46655866697524501</c:v>
                </c:pt>
                <c:pt idx="3545">
                  <c:v>0.50543855588984599</c:v>
                </c:pt>
                <c:pt idx="3546">
                  <c:v>0.54431844480445102</c:v>
                </c:pt>
                <c:pt idx="3547">
                  <c:v>0.58319833371905405</c:v>
                </c:pt>
                <c:pt idx="3548">
                  <c:v>0.62207822263365997</c:v>
                </c:pt>
                <c:pt idx="3549">
                  <c:v>0.69983800046286604</c:v>
                </c:pt>
                <c:pt idx="3550">
                  <c:v>0.73871788937746796</c:v>
                </c:pt>
                <c:pt idx="3551">
                  <c:v>0.77759777829207399</c:v>
                </c:pt>
                <c:pt idx="3552">
                  <c:v>0.81647766720667603</c:v>
                </c:pt>
                <c:pt idx="3553">
                  <c:v>0.85535755612127995</c:v>
                </c:pt>
                <c:pt idx="3554">
                  <c:v>0.89423744503588298</c:v>
                </c:pt>
                <c:pt idx="3555">
                  <c:v>0.93311733395048702</c:v>
                </c:pt>
                <c:pt idx="3556">
                  <c:v>0.97199722286509205</c:v>
                </c:pt>
                <c:pt idx="3557">
                  <c:v>1</c:v>
                </c:pt>
                <c:pt idx="3558">
                  <c:v>1</c:v>
                </c:pt>
                <c:pt idx="3559">
                  <c:v>1</c:v>
                </c:pt>
                <c:pt idx="3560">
                  <c:v>1</c:v>
                </c:pt>
                <c:pt idx="3561">
                  <c:v>1</c:v>
                </c:pt>
                <c:pt idx="3562">
                  <c:v>1</c:v>
                </c:pt>
                <c:pt idx="3563">
                  <c:v>1</c:v>
                </c:pt>
                <c:pt idx="3564">
                  <c:v>1</c:v>
                </c:pt>
                <c:pt idx="3565">
                  <c:v>1</c:v>
                </c:pt>
                <c:pt idx="3566">
                  <c:v>1</c:v>
                </c:pt>
                <c:pt idx="3567">
                  <c:v>1</c:v>
                </c:pt>
                <c:pt idx="3568">
                  <c:v>1</c:v>
                </c:pt>
                <c:pt idx="3569">
                  <c:v>1</c:v>
                </c:pt>
                <c:pt idx="3570">
                  <c:v>0</c:v>
                </c:pt>
                <c:pt idx="3571">
                  <c:v>7.9507808802652402E-2</c:v>
                </c:pt>
                <c:pt idx="3572">
                  <c:v>0.23852342640795701</c:v>
                </c:pt>
                <c:pt idx="3573">
                  <c:v>0.31803123521061</c:v>
                </c:pt>
                <c:pt idx="3574">
                  <c:v>0.39753904401326201</c:v>
                </c:pt>
                <c:pt idx="3575">
                  <c:v>0.47704685281591502</c:v>
                </c:pt>
                <c:pt idx="3576">
                  <c:v>0.55655466161856704</c:v>
                </c:pt>
                <c:pt idx="3577">
                  <c:v>0.636062470421219</c:v>
                </c:pt>
                <c:pt idx="3578">
                  <c:v>0.71557027922387395</c:v>
                </c:pt>
                <c:pt idx="3579">
                  <c:v>0.79507808802652502</c:v>
                </c:pt>
                <c:pt idx="3580">
                  <c:v>0.87458589682917898</c:v>
                </c:pt>
                <c:pt idx="3581">
                  <c:v>0.95409370563183005</c:v>
                </c:pt>
                <c:pt idx="3582">
                  <c:v>1</c:v>
                </c:pt>
                <c:pt idx="3583">
                  <c:v>1</c:v>
                </c:pt>
                <c:pt idx="3584">
                  <c:v>0</c:v>
                </c:pt>
                <c:pt idx="3585">
                  <c:v>5.5981339553483299E-2</c:v>
                </c:pt>
                <c:pt idx="3586">
                  <c:v>0.16794401866045</c:v>
                </c:pt>
                <c:pt idx="3587">
                  <c:v>0.223925358213933</c:v>
                </c:pt>
                <c:pt idx="3588">
                  <c:v>0.279906697767417</c:v>
                </c:pt>
                <c:pt idx="3589">
                  <c:v>0.335888037320901</c:v>
                </c:pt>
                <c:pt idx="3590">
                  <c:v>0.391869376874384</c:v>
                </c:pt>
                <c:pt idx="3591">
                  <c:v>0.447850716427867</c:v>
                </c:pt>
                <c:pt idx="3592">
                  <c:v>0.50383205598134795</c:v>
                </c:pt>
                <c:pt idx="3593">
                  <c:v>0.559813395534833</c:v>
                </c:pt>
                <c:pt idx="3594">
                  <c:v>0.61579473508831795</c:v>
                </c:pt>
                <c:pt idx="3595">
                  <c:v>0.671776074641802</c:v>
                </c:pt>
                <c:pt idx="3596">
                  <c:v>0.72775741419528395</c:v>
                </c:pt>
                <c:pt idx="3597">
                  <c:v>0.783738753748766</c:v>
                </c:pt>
                <c:pt idx="3598">
                  <c:v>0.83972009330224895</c:v>
                </c:pt>
                <c:pt idx="3599">
                  <c:v>0.895701432855733</c:v>
                </c:pt>
                <c:pt idx="3600">
                  <c:v>0.95168277240921595</c:v>
                </c:pt>
                <c:pt idx="3601">
                  <c:v>1</c:v>
                </c:pt>
                <c:pt idx="3602">
                  <c:v>1</c:v>
                </c:pt>
                <c:pt idx="3603">
                  <c:v>1</c:v>
                </c:pt>
                <c:pt idx="3604">
                  <c:v>1</c:v>
                </c:pt>
                <c:pt idx="3605">
                  <c:v>1</c:v>
                </c:pt>
                <c:pt idx="3606">
                  <c:v>1</c:v>
                </c:pt>
                <c:pt idx="3607">
                  <c:v>0</c:v>
                </c:pt>
                <c:pt idx="3608">
                  <c:v>6.3039399624766901E-2</c:v>
                </c:pt>
                <c:pt idx="3609">
                  <c:v>0.126078799249533</c:v>
                </c:pt>
                <c:pt idx="3610">
                  <c:v>0.18911819887430101</c:v>
                </c:pt>
                <c:pt idx="3611">
                  <c:v>0.25215759849906699</c:v>
                </c:pt>
                <c:pt idx="3612">
                  <c:v>0.315196998123835</c:v>
                </c:pt>
                <c:pt idx="3613">
                  <c:v>0.37823639774860202</c:v>
                </c:pt>
                <c:pt idx="3614">
                  <c:v>0.44127579737336797</c:v>
                </c:pt>
                <c:pt idx="3615">
                  <c:v>0.50431519699813498</c:v>
                </c:pt>
                <c:pt idx="3616">
                  <c:v>0.567354596622902</c:v>
                </c:pt>
                <c:pt idx="3617">
                  <c:v>0.63039399624766901</c:v>
                </c:pt>
                <c:pt idx="3618">
                  <c:v>0.69343339587243302</c:v>
                </c:pt>
                <c:pt idx="3619">
                  <c:v>0.75647279549720203</c:v>
                </c:pt>
                <c:pt idx="3620">
                  <c:v>0.81951219512196605</c:v>
                </c:pt>
                <c:pt idx="3621">
                  <c:v>0.88255159474673395</c:v>
                </c:pt>
                <c:pt idx="3622">
                  <c:v>0.94559099437150296</c:v>
                </c:pt>
                <c:pt idx="3623">
                  <c:v>1</c:v>
                </c:pt>
                <c:pt idx="3624">
                  <c:v>1</c:v>
                </c:pt>
                <c:pt idx="3625">
                  <c:v>0</c:v>
                </c:pt>
                <c:pt idx="3626">
                  <c:v>5.5981339553483299E-2</c:v>
                </c:pt>
                <c:pt idx="3627">
                  <c:v>0.111962679106967</c:v>
                </c:pt>
                <c:pt idx="3628">
                  <c:v>0.16794401866045</c:v>
                </c:pt>
                <c:pt idx="3629">
                  <c:v>0.223925358213933</c:v>
                </c:pt>
                <c:pt idx="3630">
                  <c:v>0.279906697767417</c:v>
                </c:pt>
                <c:pt idx="3631">
                  <c:v>0.335888037320901</c:v>
                </c:pt>
                <c:pt idx="3632">
                  <c:v>0.391869376874384</c:v>
                </c:pt>
                <c:pt idx="3633">
                  <c:v>0.447850716427867</c:v>
                </c:pt>
                <c:pt idx="3634">
                  <c:v>0.50383205598134795</c:v>
                </c:pt>
                <c:pt idx="3635">
                  <c:v>0.559813395534833</c:v>
                </c:pt>
                <c:pt idx="3636">
                  <c:v>0.61579473508831795</c:v>
                </c:pt>
                <c:pt idx="3637">
                  <c:v>0.671776074641802</c:v>
                </c:pt>
                <c:pt idx="3638">
                  <c:v>0.72775741419528395</c:v>
                </c:pt>
                <c:pt idx="3639">
                  <c:v>0.783738753748766</c:v>
                </c:pt>
                <c:pt idx="3640">
                  <c:v>0.83972009330224895</c:v>
                </c:pt>
                <c:pt idx="3641">
                  <c:v>0.895701432855733</c:v>
                </c:pt>
                <c:pt idx="3642">
                  <c:v>0.95168277240921595</c:v>
                </c:pt>
                <c:pt idx="3643">
                  <c:v>1</c:v>
                </c:pt>
                <c:pt idx="3644">
                  <c:v>0</c:v>
                </c:pt>
                <c:pt idx="3645">
                  <c:v>6.2233746990182699E-2</c:v>
                </c:pt>
                <c:pt idx="3646">
                  <c:v>9.3350620485274302E-2</c:v>
                </c:pt>
                <c:pt idx="3647">
                  <c:v>0.124467493980365</c:v>
                </c:pt>
                <c:pt idx="3648">
                  <c:v>0.15558436747545701</c:v>
                </c:pt>
                <c:pt idx="3649">
                  <c:v>0.18670124097054799</c:v>
                </c:pt>
                <c:pt idx="3650">
                  <c:v>0.21781811446564001</c:v>
                </c:pt>
                <c:pt idx="3651">
                  <c:v>0.24893498796073099</c:v>
                </c:pt>
                <c:pt idx="3652">
                  <c:v>0.280051861455823</c:v>
                </c:pt>
                <c:pt idx="3653">
                  <c:v>0.31116873495091402</c:v>
                </c:pt>
                <c:pt idx="3654">
                  <c:v>0.34228560844600497</c:v>
                </c:pt>
                <c:pt idx="3655">
                  <c:v>0.37340248194109699</c:v>
                </c:pt>
                <c:pt idx="3656">
                  <c:v>0.404519355436187</c:v>
                </c:pt>
                <c:pt idx="3657">
                  <c:v>0.43563622893127901</c:v>
                </c:pt>
                <c:pt idx="3658">
                  <c:v>0.46675310242636903</c:v>
                </c:pt>
                <c:pt idx="3659">
                  <c:v>0.50213002407853902</c:v>
                </c:pt>
                <c:pt idx="3660">
                  <c:v>0.53324689757362997</c:v>
                </c:pt>
                <c:pt idx="3661">
                  <c:v>0.56436377106872004</c:v>
                </c:pt>
                <c:pt idx="3662">
                  <c:v>0.595480644563813</c:v>
                </c:pt>
                <c:pt idx="3663">
                  <c:v>0.62233746990182603</c:v>
                </c:pt>
                <c:pt idx="3664">
                  <c:v>0.65345434339691799</c:v>
                </c:pt>
                <c:pt idx="3665">
                  <c:v>0.68457121689200995</c:v>
                </c:pt>
                <c:pt idx="3666">
                  <c:v>0.71568809038710202</c:v>
                </c:pt>
                <c:pt idx="3667">
                  <c:v>0.74680496388219297</c:v>
                </c:pt>
                <c:pt idx="3668">
                  <c:v>0.77792183737728604</c:v>
                </c:pt>
                <c:pt idx="3669">
                  <c:v>0.809038710872375</c:v>
                </c:pt>
                <c:pt idx="3670">
                  <c:v>0.84015558436746596</c:v>
                </c:pt>
                <c:pt idx="3671">
                  <c:v>0.87127245786255803</c:v>
                </c:pt>
                <c:pt idx="3672">
                  <c:v>0.90238933135764798</c:v>
                </c:pt>
                <c:pt idx="3673">
                  <c:v>0.93795147249489896</c:v>
                </c:pt>
                <c:pt idx="3674">
                  <c:v>0.96462307834783301</c:v>
                </c:pt>
                <c:pt idx="3675">
                  <c:v>0.99573995184292197</c:v>
                </c:pt>
                <c:pt idx="3676">
                  <c:v>0.99573995184292197</c:v>
                </c:pt>
                <c:pt idx="3677">
                  <c:v>0.99573995184292197</c:v>
                </c:pt>
                <c:pt idx="3678">
                  <c:v>0.99573995184292197</c:v>
                </c:pt>
                <c:pt idx="3679">
                  <c:v>0.99573995184292197</c:v>
                </c:pt>
                <c:pt idx="3680">
                  <c:v>0.99573995184292197</c:v>
                </c:pt>
                <c:pt idx="3681">
                  <c:v>0.99573995184292197</c:v>
                </c:pt>
                <c:pt idx="3682">
                  <c:v>0.99573995184292197</c:v>
                </c:pt>
                <c:pt idx="3683">
                  <c:v>0.99573995184292197</c:v>
                </c:pt>
                <c:pt idx="3684">
                  <c:v>1</c:v>
                </c:pt>
                <c:pt idx="3685">
                  <c:v>0</c:v>
                </c:pt>
                <c:pt idx="3686">
                  <c:v>8.2352941176470802E-3</c:v>
                </c:pt>
                <c:pt idx="3687">
                  <c:v>1.6470588235294199E-2</c:v>
                </c:pt>
                <c:pt idx="3688">
                  <c:v>2.4705882352941199E-2</c:v>
                </c:pt>
                <c:pt idx="3689">
                  <c:v>3.29411764705883E-2</c:v>
                </c:pt>
                <c:pt idx="3690">
                  <c:v>4.11764705882353E-2</c:v>
                </c:pt>
                <c:pt idx="3691">
                  <c:v>4.9411764705882398E-2</c:v>
                </c:pt>
                <c:pt idx="3692">
                  <c:v>5.7647058823529398E-2</c:v>
                </c:pt>
                <c:pt idx="3693">
                  <c:v>6.5882352941176503E-2</c:v>
                </c:pt>
                <c:pt idx="3694">
                  <c:v>7.4117647058823802E-2</c:v>
                </c:pt>
                <c:pt idx="3695">
                  <c:v>8.2352941176470698E-2</c:v>
                </c:pt>
                <c:pt idx="3696">
                  <c:v>9.0588235294117594E-2</c:v>
                </c:pt>
                <c:pt idx="3697">
                  <c:v>9.8823529411764699E-2</c:v>
                </c:pt>
                <c:pt idx="3698">
                  <c:v>0.107058823529412</c:v>
                </c:pt>
                <c:pt idx="3699">
                  <c:v>0.11529411764705901</c:v>
                </c:pt>
                <c:pt idx="3700">
                  <c:v>0.123529411764706</c:v>
                </c:pt>
                <c:pt idx="3701">
                  <c:v>0.13176470588235301</c:v>
                </c:pt>
                <c:pt idx="3702">
                  <c:v>0.14000000000000001</c:v>
                </c:pt>
                <c:pt idx="3703">
                  <c:v>0.14823529411764799</c:v>
                </c:pt>
                <c:pt idx="3704">
                  <c:v>0.15759803921568899</c:v>
                </c:pt>
                <c:pt idx="3705">
                  <c:v>0.165833333333336</c:v>
                </c:pt>
                <c:pt idx="3706">
                  <c:v>0.174068627450983</c:v>
                </c:pt>
                <c:pt idx="3707">
                  <c:v>0.18230392156863001</c:v>
                </c:pt>
                <c:pt idx="3708">
                  <c:v>0.189411764705883</c:v>
                </c:pt>
                <c:pt idx="3709">
                  <c:v>0.19764705882352901</c:v>
                </c:pt>
                <c:pt idx="3710">
                  <c:v>0.20588235294117599</c:v>
                </c:pt>
                <c:pt idx="3711">
                  <c:v>0.214117647058824</c:v>
                </c:pt>
                <c:pt idx="3712">
                  <c:v>0.222352941176471</c:v>
                </c:pt>
                <c:pt idx="3713">
                  <c:v>0.23058823529411801</c:v>
                </c:pt>
                <c:pt idx="3714">
                  <c:v>0.23882352941176499</c:v>
                </c:pt>
                <c:pt idx="3715">
                  <c:v>0.247058823529412</c:v>
                </c:pt>
                <c:pt idx="3716">
                  <c:v>0.255294117647059</c:v>
                </c:pt>
                <c:pt idx="3717">
                  <c:v>0.26352941176470701</c:v>
                </c:pt>
                <c:pt idx="3718">
                  <c:v>0.27294117647058802</c:v>
                </c:pt>
                <c:pt idx="3719">
                  <c:v>0.28000000000000003</c:v>
                </c:pt>
                <c:pt idx="3720">
                  <c:v>0.28936274509804299</c:v>
                </c:pt>
                <c:pt idx="3721">
                  <c:v>0.29759803921569</c:v>
                </c:pt>
                <c:pt idx="3722">
                  <c:v>0.30583333333333601</c:v>
                </c:pt>
                <c:pt idx="3723">
                  <c:v>0.31406862745098402</c:v>
                </c:pt>
                <c:pt idx="3724">
                  <c:v>0.32230392156863102</c:v>
                </c:pt>
                <c:pt idx="3725">
                  <c:v>0.33053921568627698</c:v>
                </c:pt>
                <c:pt idx="3726">
                  <c:v>0.33877450980392498</c:v>
                </c:pt>
                <c:pt idx="3727">
                  <c:v>0.34700980392157199</c:v>
                </c:pt>
                <c:pt idx="3728">
                  <c:v>0.355245098039218</c:v>
                </c:pt>
                <c:pt idx="3729">
                  <c:v>0.363480392156867</c:v>
                </c:pt>
                <c:pt idx="3730">
                  <c:v>0.37171568627451301</c:v>
                </c:pt>
                <c:pt idx="3731">
                  <c:v>0.37995098039216102</c:v>
                </c:pt>
                <c:pt idx="3732">
                  <c:v>0.38818627450980803</c:v>
                </c:pt>
                <c:pt idx="3733">
                  <c:v>0.39642156862745498</c:v>
                </c:pt>
                <c:pt idx="3734">
                  <c:v>0.40465686274510099</c:v>
                </c:pt>
                <c:pt idx="3735">
                  <c:v>0.41289215686274799</c:v>
                </c:pt>
                <c:pt idx="3736">
                  <c:v>0.421127450980395</c:v>
                </c:pt>
                <c:pt idx="3737">
                  <c:v>0.42936274509804301</c:v>
                </c:pt>
                <c:pt idx="3738">
                  <c:v>0.43759803921569002</c:v>
                </c:pt>
                <c:pt idx="3739">
                  <c:v>0.44583333333333602</c:v>
                </c:pt>
                <c:pt idx="3740">
                  <c:v>0.45406862745098298</c:v>
                </c:pt>
                <c:pt idx="3741">
                  <c:v>0.46230392156862998</c:v>
                </c:pt>
                <c:pt idx="3742">
                  <c:v>0.47053921568627699</c:v>
                </c:pt>
                <c:pt idx="3743">
                  <c:v>0.478774509803925</c:v>
                </c:pt>
                <c:pt idx="3744">
                  <c:v>0.487009803921572</c:v>
                </c:pt>
                <c:pt idx="3745">
                  <c:v>0.49524509803921801</c:v>
                </c:pt>
                <c:pt idx="3746">
                  <c:v>0.50348039215686602</c:v>
                </c:pt>
                <c:pt idx="3747">
                  <c:v>0.51171568627451403</c:v>
                </c:pt>
                <c:pt idx="3748">
                  <c:v>0.51995098039216003</c:v>
                </c:pt>
                <c:pt idx="3749">
                  <c:v>0.52818627450980704</c:v>
                </c:pt>
                <c:pt idx="3750">
                  <c:v>0.53642156862745305</c:v>
                </c:pt>
                <c:pt idx="3751">
                  <c:v>0.54465686274510094</c:v>
                </c:pt>
                <c:pt idx="3752">
                  <c:v>0.55289215686274695</c:v>
                </c:pt>
                <c:pt idx="3753">
                  <c:v>0.56112745098039596</c:v>
                </c:pt>
                <c:pt idx="3754">
                  <c:v>0.56936274509804097</c:v>
                </c:pt>
                <c:pt idx="3755">
                  <c:v>0.57759803921568997</c:v>
                </c:pt>
                <c:pt idx="3756">
                  <c:v>0.58700980392157198</c:v>
                </c:pt>
                <c:pt idx="3757">
                  <c:v>0.59524509803921899</c:v>
                </c:pt>
                <c:pt idx="3758">
                  <c:v>0.603480392156865</c:v>
                </c:pt>
                <c:pt idx="3759">
                  <c:v>0.610539215686279</c:v>
                </c:pt>
                <c:pt idx="3760">
                  <c:v>0.61877450980392501</c:v>
                </c:pt>
                <c:pt idx="3761">
                  <c:v>0.62700980392157402</c:v>
                </c:pt>
                <c:pt idx="3762">
                  <c:v>0.63524509803922002</c:v>
                </c:pt>
                <c:pt idx="3763">
                  <c:v>0.64348039215686603</c:v>
                </c:pt>
                <c:pt idx="3764">
                  <c:v>0.65171568627451504</c:v>
                </c:pt>
                <c:pt idx="3765">
                  <c:v>0.65995098039216005</c:v>
                </c:pt>
                <c:pt idx="3766">
                  <c:v>0.66818627450980805</c:v>
                </c:pt>
                <c:pt idx="3767">
                  <c:v>0.67642156862745395</c:v>
                </c:pt>
                <c:pt idx="3768">
                  <c:v>0.68465686274510096</c:v>
                </c:pt>
                <c:pt idx="3769">
                  <c:v>0.69289215686274797</c:v>
                </c:pt>
                <c:pt idx="3770">
                  <c:v>0.70112745098039597</c:v>
                </c:pt>
                <c:pt idx="3771">
                  <c:v>0.70936274509804098</c:v>
                </c:pt>
                <c:pt idx="3772">
                  <c:v>0.71759803921568999</c:v>
                </c:pt>
                <c:pt idx="3773">
                  <c:v>0.72583333333333699</c:v>
                </c:pt>
                <c:pt idx="3774">
                  <c:v>0.734068627450984</c:v>
                </c:pt>
                <c:pt idx="3775">
                  <c:v>0.74230392156863001</c:v>
                </c:pt>
                <c:pt idx="3776">
                  <c:v>0.75053921568627902</c:v>
                </c:pt>
                <c:pt idx="3777">
                  <c:v>0.75877450980392502</c:v>
                </c:pt>
                <c:pt idx="3778">
                  <c:v>0.76700980392157403</c:v>
                </c:pt>
                <c:pt idx="3779">
                  <c:v>0.77524509803922004</c:v>
                </c:pt>
                <c:pt idx="3780">
                  <c:v>0.78348039215686505</c:v>
                </c:pt>
                <c:pt idx="3781">
                  <c:v>0.79171568627451405</c:v>
                </c:pt>
                <c:pt idx="3782">
                  <c:v>0.79995098039215895</c:v>
                </c:pt>
                <c:pt idx="3783">
                  <c:v>0.80818627450980696</c:v>
                </c:pt>
                <c:pt idx="3784">
                  <c:v>0.81642156862745296</c:v>
                </c:pt>
                <c:pt idx="3785">
                  <c:v>0.82465686274510197</c:v>
                </c:pt>
                <c:pt idx="3786">
                  <c:v>0.83289215686274798</c:v>
                </c:pt>
                <c:pt idx="3787">
                  <c:v>0.84112745098039599</c:v>
                </c:pt>
                <c:pt idx="3788">
                  <c:v>0.84936274509804099</c:v>
                </c:pt>
                <c:pt idx="3789">
                  <c:v>0.85759803921569</c:v>
                </c:pt>
                <c:pt idx="3790">
                  <c:v>0.86583333333333801</c:v>
                </c:pt>
                <c:pt idx="3791">
                  <c:v>0.87406862745098501</c:v>
                </c:pt>
                <c:pt idx="3792">
                  <c:v>0.88230392156863002</c:v>
                </c:pt>
                <c:pt idx="3793">
                  <c:v>0.89053921568627803</c:v>
                </c:pt>
                <c:pt idx="3794">
                  <c:v>0.89877450980392404</c:v>
                </c:pt>
                <c:pt idx="3795">
                  <c:v>0.90700980392157304</c:v>
                </c:pt>
                <c:pt idx="3796">
                  <c:v>0.91524509803921905</c:v>
                </c:pt>
                <c:pt idx="3797">
                  <c:v>0.92348039215686495</c:v>
                </c:pt>
                <c:pt idx="3798">
                  <c:v>0.93171568627451395</c:v>
                </c:pt>
                <c:pt idx="3799">
                  <c:v>0.93995098039215896</c:v>
                </c:pt>
                <c:pt idx="3800">
                  <c:v>0.94818627450980697</c:v>
                </c:pt>
                <c:pt idx="3801">
                  <c:v>0.95642156862745398</c:v>
                </c:pt>
                <c:pt idx="3802">
                  <c:v>0.96465686274510198</c:v>
                </c:pt>
                <c:pt idx="3803">
                  <c:v>0.97289215686274799</c:v>
                </c:pt>
                <c:pt idx="3804">
                  <c:v>0.98823529411764599</c:v>
                </c:pt>
                <c:pt idx="3805">
                  <c:v>0.98936274509804001</c:v>
                </c:pt>
                <c:pt idx="3806">
                  <c:v>0.99759803921568901</c:v>
                </c:pt>
                <c:pt idx="3807">
                  <c:v>1</c:v>
                </c:pt>
                <c:pt idx="3808">
                  <c:v>1</c:v>
                </c:pt>
                <c:pt idx="3809">
                  <c:v>1</c:v>
                </c:pt>
                <c:pt idx="3810">
                  <c:v>1</c:v>
                </c:pt>
                <c:pt idx="3811">
                  <c:v>1</c:v>
                </c:pt>
                <c:pt idx="3812">
                  <c:v>1</c:v>
                </c:pt>
                <c:pt idx="3813">
                  <c:v>0</c:v>
                </c:pt>
                <c:pt idx="3814">
                  <c:v>1.2820512820512799E-2</c:v>
                </c:pt>
                <c:pt idx="3815">
                  <c:v>2.5641025641025699E-2</c:v>
                </c:pt>
                <c:pt idx="3816">
                  <c:v>3.8461538461538498E-2</c:v>
                </c:pt>
                <c:pt idx="3817">
                  <c:v>5.1282051282051301E-2</c:v>
                </c:pt>
                <c:pt idx="3818">
                  <c:v>6.4102564102564097E-2</c:v>
                </c:pt>
                <c:pt idx="3819">
                  <c:v>7.69230769230769E-2</c:v>
                </c:pt>
                <c:pt idx="3820">
                  <c:v>8.9743589743589702E-2</c:v>
                </c:pt>
                <c:pt idx="3821">
                  <c:v>0.102564102564103</c:v>
                </c:pt>
                <c:pt idx="3822">
                  <c:v>0.115384615384615</c:v>
                </c:pt>
                <c:pt idx="3823">
                  <c:v>0.128205128205128</c:v>
                </c:pt>
                <c:pt idx="3824">
                  <c:v>0.141025641025641</c:v>
                </c:pt>
                <c:pt idx="3825">
                  <c:v>0.15384615384615399</c:v>
                </c:pt>
                <c:pt idx="3826">
                  <c:v>0.16666666666666699</c:v>
                </c:pt>
                <c:pt idx="3827">
                  <c:v>0.17948717948717999</c:v>
                </c:pt>
                <c:pt idx="3828">
                  <c:v>0.19230769230769201</c:v>
                </c:pt>
                <c:pt idx="3829">
                  <c:v>0.20512820512820501</c:v>
                </c:pt>
                <c:pt idx="3830">
                  <c:v>0.21794871794871801</c:v>
                </c:pt>
                <c:pt idx="3831">
                  <c:v>0.230769230769231</c:v>
                </c:pt>
                <c:pt idx="3832">
                  <c:v>0.245344932844938</c:v>
                </c:pt>
                <c:pt idx="3833">
                  <c:v>0.25816544566545002</c:v>
                </c:pt>
                <c:pt idx="3834">
                  <c:v>0.27098595848596302</c:v>
                </c:pt>
                <c:pt idx="3835">
                  <c:v>0.28380647130647702</c:v>
                </c:pt>
                <c:pt idx="3836">
                  <c:v>0.29487179487179499</c:v>
                </c:pt>
                <c:pt idx="3837">
                  <c:v>0.30769230769230799</c:v>
                </c:pt>
                <c:pt idx="3838">
                  <c:v>0.32051282051282198</c:v>
                </c:pt>
                <c:pt idx="3839">
                  <c:v>0.33333333333333298</c:v>
                </c:pt>
                <c:pt idx="3840">
                  <c:v>0.34615384615384598</c:v>
                </c:pt>
                <c:pt idx="3841">
                  <c:v>0.35897435897435997</c:v>
                </c:pt>
                <c:pt idx="3842">
                  <c:v>0.37179487179487303</c:v>
                </c:pt>
                <c:pt idx="3843">
                  <c:v>0.38461538461538503</c:v>
                </c:pt>
                <c:pt idx="3844">
                  <c:v>0.39743589743589802</c:v>
                </c:pt>
                <c:pt idx="3845">
                  <c:v>0.41025641025641002</c:v>
                </c:pt>
                <c:pt idx="3846">
                  <c:v>0.42490842490842601</c:v>
                </c:pt>
                <c:pt idx="3847">
                  <c:v>0.43589743589743701</c:v>
                </c:pt>
                <c:pt idx="3848">
                  <c:v>0.45047313797314198</c:v>
                </c:pt>
                <c:pt idx="3849">
                  <c:v>0.46329365079365498</c:v>
                </c:pt>
                <c:pt idx="3850">
                  <c:v>0.47611416361416897</c:v>
                </c:pt>
                <c:pt idx="3851">
                  <c:v>0.48893467643468203</c:v>
                </c:pt>
                <c:pt idx="3852">
                  <c:v>0.50175518925519402</c:v>
                </c:pt>
                <c:pt idx="3853">
                  <c:v>0.51457570207570702</c:v>
                </c:pt>
                <c:pt idx="3854">
                  <c:v>0.52739621489621902</c:v>
                </c:pt>
                <c:pt idx="3855">
                  <c:v>0.54021672771673002</c:v>
                </c:pt>
                <c:pt idx="3856">
                  <c:v>0.55303724053724501</c:v>
                </c:pt>
                <c:pt idx="3857">
                  <c:v>0.56585775335775801</c:v>
                </c:pt>
                <c:pt idx="3858">
                  <c:v>0.578678266178273</c:v>
                </c:pt>
                <c:pt idx="3859">
                  <c:v>0.591498778998784</c:v>
                </c:pt>
                <c:pt idx="3860">
                  <c:v>0.604319291819296</c:v>
                </c:pt>
                <c:pt idx="3861">
                  <c:v>0.617139804639811</c:v>
                </c:pt>
                <c:pt idx="3862">
                  <c:v>0.62996031746032299</c:v>
                </c:pt>
                <c:pt idx="3863">
                  <c:v>0.64278083028083699</c:v>
                </c:pt>
                <c:pt idx="3864">
                  <c:v>0.65560134310134899</c:v>
                </c:pt>
                <c:pt idx="3865">
                  <c:v>0.66842185592186099</c:v>
                </c:pt>
                <c:pt idx="3866">
                  <c:v>0.68124236874237198</c:v>
                </c:pt>
                <c:pt idx="3867">
                  <c:v>0.69406288156288598</c:v>
                </c:pt>
                <c:pt idx="3868">
                  <c:v>0.70688339438339998</c:v>
                </c:pt>
                <c:pt idx="3869">
                  <c:v>0.71970390720391197</c:v>
                </c:pt>
                <c:pt idx="3870">
                  <c:v>0.73252442002442497</c:v>
                </c:pt>
                <c:pt idx="3871">
                  <c:v>0.74534493284493797</c:v>
                </c:pt>
                <c:pt idx="3872">
                  <c:v>0.75816544566545097</c:v>
                </c:pt>
                <c:pt idx="3873">
                  <c:v>0.77098595848596296</c:v>
                </c:pt>
                <c:pt idx="3874">
                  <c:v>0.78380647130647596</c:v>
                </c:pt>
                <c:pt idx="3875">
                  <c:v>0.79662698412698796</c:v>
                </c:pt>
                <c:pt idx="3876">
                  <c:v>0.80944749694750195</c:v>
                </c:pt>
                <c:pt idx="3877">
                  <c:v>0.82226800976801395</c:v>
                </c:pt>
                <c:pt idx="3878">
                  <c:v>0.83508852258852895</c:v>
                </c:pt>
                <c:pt idx="3879">
                  <c:v>0.84790903540904194</c:v>
                </c:pt>
                <c:pt idx="3880">
                  <c:v>0.86072954822955405</c:v>
                </c:pt>
                <c:pt idx="3881">
                  <c:v>0.87355006105006505</c:v>
                </c:pt>
                <c:pt idx="3882">
                  <c:v>0.88637057387057905</c:v>
                </c:pt>
                <c:pt idx="3883">
                  <c:v>0.89919108669109304</c:v>
                </c:pt>
                <c:pt idx="3884">
                  <c:v>0.91384310134310698</c:v>
                </c:pt>
                <c:pt idx="3885">
                  <c:v>0.92666361416361898</c:v>
                </c:pt>
                <c:pt idx="3886">
                  <c:v>0.93948412698413097</c:v>
                </c:pt>
                <c:pt idx="3887">
                  <c:v>0.95047313797314303</c:v>
                </c:pt>
                <c:pt idx="3888">
                  <c:v>0.96329365079365503</c:v>
                </c:pt>
                <c:pt idx="3889">
                  <c:v>0.97611416361416803</c:v>
                </c:pt>
                <c:pt idx="3890">
                  <c:v>0.98893467643468203</c:v>
                </c:pt>
                <c:pt idx="3891">
                  <c:v>1</c:v>
                </c:pt>
                <c:pt idx="3892">
                  <c:v>1</c:v>
                </c:pt>
                <c:pt idx="3893">
                  <c:v>1</c:v>
                </c:pt>
                <c:pt idx="3894">
                  <c:v>1</c:v>
                </c:pt>
                <c:pt idx="3895">
                  <c:v>1</c:v>
                </c:pt>
                <c:pt idx="3896">
                  <c:v>1</c:v>
                </c:pt>
                <c:pt idx="3897">
                  <c:v>1</c:v>
                </c:pt>
                <c:pt idx="3898">
                  <c:v>0</c:v>
                </c:pt>
                <c:pt idx="3899">
                  <c:v>1.03092783505155E-2</c:v>
                </c:pt>
                <c:pt idx="3900">
                  <c:v>2.06185567010309E-2</c:v>
                </c:pt>
                <c:pt idx="3901">
                  <c:v>3.09278350515464E-2</c:v>
                </c:pt>
                <c:pt idx="3902">
                  <c:v>4.1237113402061903E-2</c:v>
                </c:pt>
                <c:pt idx="3903">
                  <c:v>5.1546391752577303E-2</c:v>
                </c:pt>
                <c:pt idx="3904">
                  <c:v>6.18556701030928E-2</c:v>
                </c:pt>
                <c:pt idx="3905">
                  <c:v>7.2164948453608296E-2</c:v>
                </c:pt>
                <c:pt idx="3906">
                  <c:v>8.2474226804123696E-2</c:v>
                </c:pt>
                <c:pt idx="3907">
                  <c:v>9.2783505154639206E-2</c:v>
                </c:pt>
                <c:pt idx="3908">
                  <c:v>0.104565537555228</c:v>
                </c:pt>
                <c:pt idx="3909">
                  <c:v>0.11340206185567001</c:v>
                </c:pt>
                <c:pt idx="3910">
                  <c:v>0.12512272950417599</c:v>
                </c:pt>
                <c:pt idx="3911">
                  <c:v>0.135432007854692</c:v>
                </c:pt>
                <c:pt idx="3912">
                  <c:v>0.14574128620520799</c:v>
                </c:pt>
                <c:pt idx="3913">
                  <c:v>0.156050564555723</c:v>
                </c:pt>
                <c:pt idx="3914">
                  <c:v>0.16635984290623801</c:v>
                </c:pt>
                <c:pt idx="3915">
                  <c:v>0.22821551300933099</c:v>
                </c:pt>
                <c:pt idx="3916">
                  <c:v>0.238524791359846</c:v>
                </c:pt>
                <c:pt idx="3917">
                  <c:v>0.24883406971036201</c:v>
                </c:pt>
                <c:pt idx="3918">
                  <c:v>0.25914334806087702</c:v>
                </c:pt>
                <c:pt idx="3919">
                  <c:v>0.269452626411393</c:v>
                </c:pt>
                <c:pt idx="3920">
                  <c:v>0.27976190476190799</c:v>
                </c:pt>
                <c:pt idx="3921">
                  <c:v>0.29007118311242402</c:v>
                </c:pt>
                <c:pt idx="3922">
                  <c:v>0.30038046146294101</c:v>
                </c:pt>
                <c:pt idx="3923">
                  <c:v>0.31068973981345599</c:v>
                </c:pt>
                <c:pt idx="3924">
                  <c:v>0.32099901816396997</c:v>
                </c:pt>
                <c:pt idx="3925">
                  <c:v>0.33130829651448701</c:v>
                </c:pt>
                <c:pt idx="3926">
                  <c:v>0.34161757486500099</c:v>
                </c:pt>
                <c:pt idx="3927">
                  <c:v>0.35192685321551698</c:v>
                </c:pt>
                <c:pt idx="3928">
                  <c:v>0.38285468826706498</c:v>
                </c:pt>
                <c:pt idx="3929">
                  <c:v>0.39316396661757902</c:v>
                </c:pt>
                <c:pt idx="3930">
                  <c:v>0.403473244968094</c:v>
                </c:pt>
                <c:pt idx="3931">
                  <c:v>0.41378252331860998</c:v>
                </c:pt>
                <c:pt idx="3932">
                  <c:v>0.42409180166912502</c:v>
                </c:pt>
                <c:pt idx="3933">
                  <c:v>0.43440108001964201</c:v>
                </c:pt>
                <c:pt idx="3934">
                  <c:v>0.44471035837015599</c:v>
                </c:pt>
                <c:pt idx="3935">
                  <c:v>0.45501963672067097</c:v>
                </c:pt>
                <c:pt idx="3936">
                  <c:v>0.46532891507118701</c:v>
                </c:pt>
                <c:pt idx="3937">
                  <c:v>0.47563819342170199</c:v>
                </c:pt>
                <c:pt idx="3938">
                  <c:v>0.48594747177221798</c:v>
                </c:pt>
                <c:pt idx="3939">
                  <c:v>0.49772950417280698</c:v>
                </c:pt>
                <c:pt idx="3940">
                  <c:v>0.50803878252332202</c:v>
                </c:pt>
                <c:pt idx="3941">
                  <c:v>0.518348060873838</c:v>
                </c:pt>
                <c:pt idx="3942">
                  <c:v>0.52718458517427902</c:v>
                </c:pt>
                <c:pt idx="3943">
                  <c:v>0.537493863524796</c:v>
                </c:pt>
                <c:pt idx="3944">
                  <c:v>0.54780314187530899</c:v>
                </c:pt>
                <c:pt idx="3945">
                  <c:v>0.55811242022582597</c:v>
                </c:pt>
                <c:pt idx="3946">
                  <c:v>0.56842169857634195</c:v>
                </c:pt>
                <c:pt idx="3947">
                  <c:v>0.57873097692685704</c:v>
                </c:pt>
                <c:pt idx="3948">
                  <c:v>0.58904025527737203</c:v>
                </c:pt>
                <c:pt idx="3949">
                  <c:v>0.59934953362788901</c:v>
                </c:pt>
                <c:pt idx="3950">
                  <c:v>0.60965881197840599</c:v>
                </c:pt>
                <c:pt idx="3951">
                  <c:v>0.61996809032891897</c:v>
                </c:pt>
                <c:pt idx="3952">
                  <c:v>0.63027736867943496</c:v>
                </c:pt>
                <c:pt idx="3953">
                  <c:v>0.64058664702994905</c:v>
                </c:pt>
                <c:pt idx="3954">
                  <c:v>0.65089592538046703</c:v>
                </c:pt>
                <c:pt idx="3955">
                  <c:v>0.66120520373098202</c:v>
                </c:pt>
                <c:pt idx="3956">
                  <c:v>0.671514482081497</c:v>
                </c:pt>
                <c:pt idx="3957">
                  <c:v>0.68182376043201098</c:v>
                </c:pt>
                <c:pt idx="3958">
                  <c:v>0.69213303878252697</c:v>
                </c:pt>
                <c:pt idx="3959">
                  <c:v>0.70244231713304295</c:v>
                </c:pt>
                <c:pt idx="3960">
                  <c:v>0.71275159548355904</c:v>
                </c:pt>
                <c:pt idx="3961">
                  <c:v>0.72306087383407502</c:v>
                </c:pt>
                <c:pt idx="3962">
                  <c:v>0.73337015218459101</c:v>
                </c:pt>
                <c:pt idx="3963">
                  <c:v>0.74367943053510799</c:v>
                </c:pt>
                <c:pt idx="3964">
                  <c:v>0.75398870888561897</c:v>
                </c:pt>
                <c:pt idx="3965">
                  <c:v>0.76429798723613596</c:v>
                </c:pt>
                <c:pt idx="3966">
                  <c:v>0.77460726558665005</c:v>
                </c:pt>
                <c:pt idx="3967">
                  <c:v>0.78491654393716404</c:v>
                </c:pt>
                <c:pt idx="3968">
                  <c:v>0.79522582228768302</c:v>
                </c:pt>
                <c:pt idx="3969">
                  <c:v>0.805535100638198</c:v>
                </c:pt>
                <c:pt idx="3970">
                  <c:v>0.81584437898871298</c:v>
                </c:pt>
                <c:pt idx="3971">
                  <c:v>0.82615365733922896</c:v>
                </c:pt>
                <c:pt idx="3972">
                  <c:v>0.83646293568974295</c:v>
                </c:pt>
                <c:pt idx="3973">
                  <c:v>0.84677221404025904</c:v>
                </c:pt>
                <c:pt idx="3974">
                  <c:v>0.85708149239077702</c:v>
                </c:pt>
                <c:pt idx="3975">
                  <c:v>0.86739077074129001</c:v>
                </c:pt>
                <c:pt idx="3976">
                  <c:v>0.87770004909180599</c:v>
                </c:pt>
                <c:pt idx="3977">
                  <c:v>0.88800932744232097</c:v>
                </c:pt>
                <c:pt idx="3978">
                  <c:v>0.89831860579283496</c:v>
                </c:pt>
                <c:pt idx="3979">
                  <c:v>0.90862788414335205</c:v>
                </c:pt>
                <c:pt idx="3980">
                  <c:v>0.91893716249386703</c:v>
                </c:pt>
                <c:pt idx="3981">
                  <c:v>0.92924644084438301</c:v>
                </c:pt>
                <c:pt idx="3982">
                  <c:v>0.939555719194899</c:v>
                </c:pt>
                <c:pt idx="3983">
                  <c:v>0.94986499754541398</c:v>
                </c:pt>
                <c:pt idx="3984">
                  <c:v>0.96017427589592896</c:v>
                </c:pt>
                <c:pt idx="3985">
                  <c:v>0.97048355424644395</c:v>
                </c:pt>
                <c:pt idx="3986">
                  <c:v>0.98079283259696004</c:v>
                </c:pt>
                <c:pt idx="3987">
                  <c:v>1</c:v>
                </c:pt>
                <c:pt idx="3988">
                  <c:v>1</c:v>
                </c:pt>
                <c:pt idx="3989">
                  <c:v>1</c:v>
                </c:pt>
                <c:pt idx="3990">
                  <c:v>1</c:v>
                </c:pt>
                <c:pt idx="3991">
                  <c:v>1</c:v>
                </c:pt>
                <c:pt idx="3992">
                  <c:v>1</c:v>
                </c:pt>
                <c:pt idx="3993">
                  <c:v>1</c:v>
                </c:pt>
                <c:pt idx="3994">
                  <c:v>1</c:v>
                </c:pt>
                <c:pt idx="3995">
                  <c:v>1</c:v>
                </c:pt>
                <c:pt idx="3996">
                  <c:v>1</c:v>
                </c:pt>
                <c:pt idx="3997">
                  <c:v>1</c:v>
                </c:pt>
                <c:pt idx="3998">
                  <c:v>1</c:v>
                </c:pt>
                <c:pt idx="3999">
                  <c:v>1</c:v>
                </c:pt>
                <c:pt idx="4000">
                  <c:v>1</c:v>
                </c:pt>
                <c:pt idx="4001">
                  <c:v>1</c:v>
                </c:pt>
                <c:pt idx="4002">
                  <c:v>0</c:v>
                </c:pt>
                <c:pt idx="4003">
                  <c:v>3.0837004405286399E-2</c:v>
                </c:pt>
                <c:pt idx="4004">
                  <c:v>6.1674008810572702E-2</c:v>
                </c:pt>
                <c:pt idx="4005">
                  <c:v>9.2511013215859E-2</c:v>
                </c:pt>
                <c:pt idx="4006">
                  <c:v>0.123348017621145</c:v>
                </c:pt>
                <c:pt idx="4007">
                  <c:v>0.154185022026432</c:v>
                </c:pt>
                <c:pt idx="4008">
                  <c:v>0.185022026431718</c:v>
                </c:pt>
                <c:pt idx="4009">
                  <c:v>0.215859030837005</c:v>
                </c:pt>
                <c:pt idx="4010">
                  <c:v>0.246696035242291</c:v>
                </c:pt>
                <c:pt idx="4011">
                  <c:v>0.27753303964757697</c:v>
                </c:pt>
                <c:pt idx="4012">
                  <c:v>0.308370044052865</c:v>
                </c:pt>
                <c:pt idx="4013">
                  <c:v>0.33920704845814997</c:v>
                </c:pt>
                <c:pt idx="4014">
                  <c:v>0.370044052863436</c:v>
                </c:pt>
                <c:pt idx="4015">
                  <c:v>0.40088105726872197</c:v>
                </c:pt>
                <c:pt idx="4016">
                  <c:v>0.43171806167401</c:v>
                </c:pt>
                <c:pt idx="4017">
                  <c:v>0.46255506607929497</c:v>
                </c:pt>
                <c:pt idx="4018">
                  <c:v>0.493392070484582</c:v>
                </c:pt>
                <c:pt idx="4019">
                  <c:v>0.52422907488986803</c:v>
                </c:pt>
                <c:pt idx="4020">
                  <c:v>0.55506607929515395</c:v>
                </c:pt>
                <c:pt idx="4021">
                  <c:v>0.59012481644641401</c:v>
                </c:pt>
                <c:pt idx="4022">
                  <c:v>0.62096182085170004</c:v>
                </c:pt>
                <c:pt idx="4023">
                  <c:v>0.65179882525698796</c:v>
                </c:pt>
                <c:pt idx="4024">
                  <c:v>0.68263582966227299</c:v>
                </c:pt>
                <c:pt idx="4025">
                  <c:v>0.70925110132158697</c:v>
                </c:pt>
                <c:pt idx="4026">
                  <c:v>0.740088105726872</c:v>
                </c:pt>
                <c:pt idx="4027">
                  <c:v>0.77092511013216003</c:v>
                </c:pt>
                <c:pt idx="4028">
                  <c:v>0.80176211453744395</c:v>
                </c:pt>
                <c:pt idx="4029">
                  <c:v>0.83259911894273098</c:v>
                </c:pt>
                <c:pt idx="4030">
                  <c:v>0.863436123348018</c:v>
                </c:pt>
                <c:pt idx="4031">
                  <c:v>0.89427312775330403</c:v>
                </c:pt>
                <c:pt idx="4032">
                  <c:v>0.92511013215859195</c:v>
                </c:pt>
                <c:pt idx="4033">
                  <c:v>0.95594713656387997</c:v>
                </c:pt>
                <c:pt idx="4034">
                  <c:v>0.986784140969163</c:v>
                </c:pt>
                <c:pt idx="4035">
                  <c:v>1</c:v>
                </c:pt>
                <c:pt idx="4036">
                  <c:v>1</c:v>
                </c:pt>
                <c:pt idx="4037">
                  <c:v>1</c:v>
                </c:pt>
                <c:pt idx="4038">
                  <c:v>1</c:v>
                </c:pt>
                <c:pt idx="4039">
                  <c:v>1</c:v>
                </c:pt>
                <c:pt idx="4040">
                  <c:v>1</c:v>
                </c:pt>
                <c:pt idx="4041">
                  <c:v>1</c:v>
                </c:pt>
                <c:pt idx="4042">
                  <c:v>1</c:v>
                </c:pt>
                <c:pt idx="4043">
                  <c:v>1</c:v>
                </c:pt>
                <c:pt idx="4044">
                  <c:v>1</c:v>
                </c:pt>
                <c:pt idx="4045">
                  <c:v>1</c:v>
                </c:pt>
                <c:pt idx="4046">
                  <c:v>1</c:v>
                </c:pt>
                <c:pt idx="4047">
                  <c:v>1</c:v>
                </c:pt>
                <c:pt idx="4048">
                  <c:v>1</c:v>
                </c:pt>
                <c:pt idx="4049">
                  <c:v>1</c:v>
                </c:pt>
                <c:pt idx="4050">
                  <c:v>1</c:v>
                </c:pt>
                <c:pt idx="4051">
                  <c:v>1</c:v>
                </c:pt>
                <c:pt idx="4052">
                  <c:v>1</c:v>
                </c:pt>
                <c:pt idx="4053">
                  <c:v>1</c:v>
                </c:pt>
                <c:pt idx="4054">
                  <c:v>1</c:v>
                </c:pt>
                <c:pt idx="4055">
                  <c:v>1</c:v>
                </c:pt>
                <c:pt idx="4056">
                  <c:v>1</c:v>
                </c:pt>
                <c:pt idx="4057">
                  <c:v>1</c:v>
                </c:pt>
                <c:pt idx="4058">
                  <c:v>1</c:v>
                </c:pt>
                <c:pt idx="4059">
                  <c:v>1</c:v>
                </c:pt>
                <c:pt idx="4060">
                  <c:v>1</c:v>
                </c:pt>
                <c:pt idx="4061">
                  <c:v>0</c:v>
                </c:pt>
                <c:pt idx="4062">
                  <c:v>1.7283950617284001E-2</c:v>
                </c:pt>
                <c:pt idx="4063">
                  <c:v>3.4567901234567898E-2</c:v>
                </c:pt>
                <c:pt idx="4064">
                  <c:v>5.1851851851851899E-2</c:v>
                </c:pt>
                <c:pt idx="4065">
                  <c:v>6.9135802469135796E-2</c:v>
                </c:pt>
                <c:pt idx="4066">
                  <c:v>8.6419753086419707E-2</c:v>
                </c:pt>
                <c:pt idx="4067">
                  <c:v>0.10370370370370401</c:v>
                </c:pt>
                <c:pt idx="4068">
                  <c:v>0.120987654320988</c:v>
                </c:pt>
                <c:pt idx="4069">
                  <c:v>0.13827160493827101</c:v>
                </c:pt>
                <c:pt idx="4070">
                  <c:v>0.155555555555556</c:v>
                </c:pt>
                <c:pt idx="4071">
                  <c:v>0.17530864197530899</c:v>
                </c:pt>
                <c:pt idx="4072">
                  <c:v>0.19012345679012299</c:v>
                </c:pt>
                <c:pt idx="4073">
                  <c:v>0.209773662551446</c:v>
                </c:pt>
                <c:pt idx="4074">
                  <c:v>0.22705761316872999</c:v>
                </c:pt>
                <c:pt idx="4075">
                  <c:v>0.24434156378601399</c:v>
                </c:pt>
                <c:pt idx="4076">
                  <c:v>0.26162551440329801</c:v>
                </c:pt>
                <c:pt idx="4077">
                  <c:v>0.278909465020583</c:v>
                </c:pt>
                <c:pt idx="4078">
                  <c:v>0.296193415637867</c:v>
                </c:pt>
                <c:pt idx="4079">
                  <c:v>0.31347736625515099</c:v>
                </c:pt>
                <c:pt idx="4080">
                  <c:v>0.33076131687243399</c:v>
                </c:pt>
                <c:pt idx="4081">
                  <c:v>0.34804526748971798</c:v>
                </c:pt>
                <c:pt idx="4082">
                  <c:v>0.36532921810700297</c:v>
                </c:pt>
                <c:pt idx="4083">
                  <c:v>0.38261316872428602</c:v>
                </c:pt>
                <c:pt idx="4084">
                  <c:v>0.39989711934157002</c:v>
                </c:pt>
                <c:pt idx="4085">
                  <c:v>0.41718106995885501</c:v>
                </c:pt>
                <c:pt idx="4086">
                  <c:v>0.43446502057613701</c:v>
                </c:pt>
                <c:pt idx="4087">
                  <c:v>0.451748971193422</c:v>
                </c:pt>
                <c:pt idx="4088">
                  <c:v>0.46903292181070599</c:v>
                </c:pt>
                <c:pt idx="4089">
                  <c:v>0.48631687242799099</c:v>
                </c:pt>
                <c:pt idx="4090">
                  <c:v>0.50360082304527398</c:v>
                </c:pt>
                <c:pt idx="4091">
                  <c:v>0.52088477366255803</c:v>
                </c:pt>
                <c:pt idx="4092">
                  <c:v>0.53816872427984097</c:v>
                </c:pt>
                <c:pt idx="4093">
                  <c:v>0.55545267489712502</c:v>
                </c:pt>
                <c:pt idx="4094">
                  <c:v>0.57273662551440996</c:v>
                </c:pt>
                <c:pt idx="4095">
                  <c:v>0.59002057613169301</c:v>
                </c:pt>
                <c:pt idx="4096">
                  <c:v>0.60730452674897795</c:v>
                </c:pt>
                <c:pt idx="4097">
                  <c:v>0.624588477366261</c:v>
                </c:pt>
                <c:pt idx="4098">
                  <c:v>0.64187242798354704</c:v>
                </c:pt>
                <c:pt idx="4099">
                  <c:v>0.65915637860082998</c:v>
                </c:pt>
                <c:pt idx="4100">
                  <c:v>0.67644032921811503</c:v>
                </c:pt>
                <c:pt idx="4101">
                  <c:v>0.69372427983539797</c:v>
                </c:pt>
                <c:pt idx="4102">
                  <c:v>0.71100823045268202</c:v>
                </c:pt>
                <c:pt idx="4103">
                  <c:v>0.72829218106996296</c:v>
                </c:pt>
                <c:pt idx="4104">
                  <c:v>0.74557613168724801</c:v>
                </c:pt>
                <c:pt idx="4105">
                  <c:v>0.76286008230453395</c:v>
                </c:pt>
                <c:pt idx="4106">
                  <c:v>0.780144032921818</c:v>
                </c:pt>
                <c:pt idx="4107">
                  <c:v>0.79742798353910105</c:v>
                </c:pt>
                <c:pt idx="4108">
                  <c:v>0.81471193415638499</c:v>
                </c:pt>
                <c:pt idx="4109">
                  <c:v>0.83446502057613803</c:v>
                </c:pt>
                <c:pt idx="4110">
                  <c:v>0.85174897119342396</c:v>
                </c:pt>
                <c:pt idx="4111">
                  <c:v>0.86903292181070602</c:v>
                </c:pt>
                <c:pt idx="4112">
                  <c:v>0.88384773662552196</c:v>
                </c:pt>
                <c:pt idx="4113">
                  <c:v>0.90113168724280401</c:v>
                </c:pt>
                <c:pt idx="4114">
                  <c:v>0.91841563786008895</c:v>
                </c:pt>
                <c:pt idx="4115">
                  <c:v>0.935699588477374</c:v>
                </c:pt>
                <c:pt idx="4116">
                  <c:v>0.95298353909465605</c:v>
                </c:pt>
                <c:pt idx="4117">
                  <c:v>0.97026748971193799</c:v>
                </c:pt>
                <c:pt idx="4118">
                  <c:v>0.98755144032922304</c:v>
                </c:pt>
                <c:pt idx="4119">
                  <c:v>1</c:v>
                </c:pt>
                <c:pt idx="4120">
                  <c:v>1</c:v>
                </c:pt>
                <c:pt idx="4121">
                  <c:v>1</c:v>
                </c:pt>
                <c:pt idx="4122">
                  <c:v>1</c:v>
                </c:pt>
                <c:pt idx="4123">
                  <c:v>1</c:v>
                </c:pt>
                <c:pt idx="4124">
                  <c:v>1</c:v>
                </c:pt>
                <c:pt idx="4125">
                  <c:v>1</c:v>
                </c:pt>
                <c:pt idx="4126">
                  <c:v>0</c:v>
                </c:pt>
                <c:pt idx="4127">
                  <c:v>2.1021021021020998E-2</c:v>
                </c:pt>
                <c:pt idx="4128">
                  <c:v>4.2042042042042101E-2</c:v>
                </c:pt>
                <c:pt idx="4129">
                  <c:v>6.3063063063063099E-2</c:v>
                </c:pt>
                <c:pt idx="4130">
                  <c:v>8.4084084084084104E-2</c:v>
                </c:pt>
                <c:pt idx="4131">
                  <c:v>0.105105105105105</c:v>
                </c:pt>
                <c:pt idx="4132">
                  <c:v>0.126126126126126</c:v>
                </c:pt>
                <c:pt idx="4133">
                  <c:v>0.14714714714714799</c:v>
                </c:pt>
                <c:pt idx="4134">
                  <c:v>0.16816816816816799</c:v>
                </c:pt>
                <c:pt idx="4135">
                  <c:v>0.18918918918919</c:v>
                </c:pt>
                <c:pt idx="4136">
                  <c:v>0.21021021021021</c:v>
                </c:pt>
                <c:pt idx="4137">
                  <c:v>0.23123123123123199</c:v>
                </c:pt>
                <c:pt idx="4138">
                  <c:v>0.25225225225225201</c:v>
                </c:pt>
                <c:pt idx="4139">
                  <c:v>0.273273273273274</c:v>
                </c:pt>
                <c:pt idx="4140">
                  <c:v>0.29429429429429399</c:v>
                </c:pt>
                <c:pt idx="4141">
                  <c:v>0.31531531531531598</c:v>
                </c:pt>
                <c:pt idx="4142">
                  <c:v>0.33633633633633597</c:v>
                </c:pt>
                <c:pt idx="4143">
                  <c:v>0.35735735735735802</c:v>
                </c:pt>
                <c:pt idx="4144">
                  <c:v>0.37837837837838001</c:v>
                </c:pt>
                <c:pt idx="4145">
                  <c:v>0.40227727727728502</c:v>
                </c:pt>
                <c:pt idx="4146">
                  <c:v>0.42329829829830601</c:v>
                </c:pt>
                <c:pt idx="4147">
                  <c:v>0.444319319319327</c:v>
                </c:pt>
                <c:pt idx="4148">
                  <c:v>0.46534034034034799</c:v>
                </c:pt>
                <c:pt idx="4149">
                  <c:v>0.48348348348348402</c:v>
                </c:pt>
                <c:pt idx="4150">
                  <c:v>0.50450450450450501</c:v>
                </c:pt>
                <c:pt idx="4151">
                  <c:v>0.525525525525526</c:v>
                </c:pt>
                <c:pt idx="4152">
                  <c:v>0.546546546546547</c:v>
                </c:pt>
                <c:pt idx="4153">
                  <c:v>0.56756756756756599</c:v>
                </c:pt>
                <c:pt idx="4154">
                  <c:v>0.58858858858858898</c:v>
                </c:pt>
                <c:pt idx="4155">
                  <c:v>0.60960960960961197</c:v>
                </c:pt>
                <c:pt idx="4156">
                  <c:v>0.63063063063063196</c:v>
                </c:pt>
                <c:pt idx="4157">
                  <c:v>0.65165165165165295</c:v>
                </c:pt>
                <c:pt idx="4158">
                  <c:v>0.67267267267267605</c:v>
                </c:pt>
                <c:pt idx="4159">
                  <c:v>0.69669669669669898</c:v>
                </c:pt>
                <c:pt idx="4160">
                  <c:v>0.71471471471471504</c:v>
                </c:pt>
                <c:pt idx="4161">
                  <c:v>0.73861361361362299</c:v>
                </c:pt>
                <c:pt idx="4162">
                  <c:v>0.75963463463464398</c:v>
                </c:pt>
                <c:pt idx="4163">
                  <c:v>0.78065565565566397</c:v>
                </c:pt>
                <c:pt idx="4164">
                  <c:v>0.80167667667668596</c:v>
                </c:pt>
                <c:pt idx="4165">
                  <c:v>0.82269769769770695</c:v>
                </c:pt>
                <c:pt idx="4166">
                  <c:v>0.84371871871872695</c:v>
                </c:pt>
                <c:pt idx="4167">
                  <c:v>0.86473973973974705</c:v>
                </c:pt>
                <c:pt idx="4168">
                  <c:v>0.88576076076076604</c:v>
                </c:pt>
                <c:pt idx="4169">
                  <c:v>0.90678178178178903</c:v>
                </c:pt>
                <c:pt idx="4170">
                  <c:v>0.92780280280281002</c:v>
                </c:pt>
                <c:pt idx="4171">
                  <c:v>0.94882382382383201</c:v>
                </c:pt>
                <c:pt idx="4172">
                  <c:v>0.969844844844853</c:v>
                </c:pt>
                <c:pt idx="4173">
                  <c:v>0.990865865865873</c:v>
                </c:pt>
                <c:pt idx="4174">
                  <c:v>1</c:v>
                </c:pt>
                <c:pt idx="4175">
                  <c:v>0</c:v>
                </c:pt>
                <c:pt idx="4176">
                  <c:v>1.2798049820979601E-2</c:v>
                </c:pt>
                <c:pt idx="4177">
                  <c:v>2.5596099641959202E-2</c:v>
                </c:pt>
                <c:pt idx="4178">
                  <c:v>3.8394149462938801E-2</c:v>
                </c:pt>
                <c:pt idx="4179">
                  <c:v>5.1192199283918403E-2</c:v>
                </c:pt>
                <c:pt idx="4180">
                  <c:v>6.3990249104898006E-2</c:v>
                </c:pt>
                <c:pt idx="4181">
                  <c:v>7.6788298925877796E-2</c:v>
                </c:pt>
                <c:pt idx="4182">
                  <c:v>8.9586348746857697E-2</c:v>
                </c:pt>
                <c:pt idx="4183">
                  <c:v>0.102384398567837</c:v>
                </c:pt>
                <c:pt idx="4184">
                  <c:v>0.115182448388817</c:v>
                </c:pt>
                <c:pt idx="4185">
                  <c:v>0.12798049820979601</c:v>
                </c:pt>
                <c:pt idx="4186">
                  <c:v>0.140778548030776</c:v>
                </c:pt>
                <c:pt idx="4187">
                  <c:v>0.15357659785175501</c:v>
                </c:pt>
                <c:pt idx="4188">
                  <c:v>0.16637464767273499</c:v>
                </c:pt>
                <c:pt idx="4189">
                  <c:v>0.17917269749371401</c:v>
                </c:pt>
                <c:pt idx="4190">
                  <c:v>0.19197074731469399</c:v>
                </c:pt>
                <c:pt idx="4191">
                  <c:v>0.204768797135674</c:v>
                </c:pt>
                <c:pt idx="4192">
                  <c:v>0.219318960920244</c:v>
                </c:pt>
                <c:pt idx="4193">
                  <c:v>0.23211701074122401</c:v>
                </c:pt>
                <c:pt idx="4194">
                  <c:v>0.244915060562204</c:v>
                </c:pt>
                <c:pt idx="4195">
                  <c:v>0.25771311038318301</c:v>
                </c:pt>
                <c:pt idx="4196">
                  <c:v>0.26875904624057101</c:v>
                </c:pt>
                <c:pt idx="4197">
                  <c:v>0.28155709606155099</c:v>
                </c:pt>
                <c:pt idx="4198">
                  <c:v>0.29435514588253098</c:v>
                </c:pt>
                <c:pt idx="4199">
                  <c:v>0.30715319570351002</c:v>
                </c:pt>
                <c:pt idx="4200">
                  <c:v>0.319951245524491</c:v>
                </c:pt>
                <c:pt idx="4201">
                  <c:v>0.33274929534547099</c:v>
                </c:pt>
                <c:pt idx="4202">
                  <c:v>0.34554734516644903</c:v>
                </c:pt>
                <c:pt idx="4203">
                  <c:v>0.35834539498743001</c:v>
                </c:pt>
                <c:pt idx="4204">
                  <c:v>0.371143444808408</c:v>
                </c:pt>
                <c:pt idx="4205">
                  <c:v>0.38394149462938798</c:v>
                </c:pt>
                <c:pt idx="4206">
                  <c:v>0.39856783728193701</c:v>
                </c:pt>
                <c:pt idx="4207">
                  <c:v>0.40953759427134701</c:v>
                </c:pt>
                <c:pt idx="4208">
                  <c:v>0.42408775805591797</c:v>
                </c:pt>
                <c:pt idx="4209">
                  <c:v>0.43688580787689901</c:v>
                </c:pt>
                <c:pt idx="4210">
                  <c:v>0.449683857697878</c:v>
                </c:pt>
                <c:pt idx="4211">
                  <c:v>0.46248190751885798</c:v>
                </c:pt>
                <c:pt idx="4212">
                  <c:v>0.47527995733983702</c:v>
                </c:pt>
                <c:pt idx="4213">
                  <c:v>0.48807800716081701</c:v>
                </c:pt>
                <c:pt idx="4214">
                  <c:v>0.50087605698179605</c:v>
                </c:pt>
                <c:pt idx="4215">
                  <c:v>0.51367410680277503</c:v>
                </c:pt>
                <c:pt idx="4216">
                  <c:v>0.52647215662375502</c:v>
                </c:pt>
                <c:pt idx="4217">
                  <c:v>0.539270206444736</c:v>
                </c:pt>
                <c:pt idx="4218">
                  <c:v>0.55206825626571498</c:v>
                </c:pt>
                <c:pt idx="4219">
                  <c:v>0.56486630608669397</c:v>
                </c:pt>
                <c:pt idx="4220">
                  <c:v>0.57766435590767296</c:v>
                </c:pt>
                <c:pt idx="4221">
                  <c:v>0.59046240572865005</c:v>
                </c:pt>
                <c:pt idx="4222">
                  <c:v>0.60326045554963303</c:v>
                </c:pt>
                <c:pt idx="4223">
                  <c:v>0.61605850537061202</c:v>
                </c:pt>
                <c:pt idx="4224">
                  <c:v>0.628856555191593</c:v>
                </c:pt>
                <c:pt idx="4225">
                  <c:v>0.64165460501257299</c:v>
                </c:pt>
                <c:pt idx="4226">
                  <c:v>0.65445265483355097</c:v>
                </c:pt>
                <c:pt idx="4227">
                  <c:v>0.66725070465453196</c:v>
                </c:pt>
                <c:pt idx="4228">
                  <c:v>0.68004875447551205</c:v>
                </c:pt>
                <c:pt idx="4229">
                  <c:v>0.69284680429649104</c:v>
                </c:pt>
                <c:pt idx="4230">
                  <c:v>0.70564485411747102</c:v>
                </c:pt>
                <c:pt idx="4231">
                  <c:v>0.71844290393844901</c:v>
                </c:pt>
                <c:pt idx="4232">
                  <c:v>0.73124095375942899</c:v>
                </c:pt>
                <c:pt idx="4233">
                  <c:v>0.74403900358040997</c:v>
                </c:pt>
                <c:pt idx="4234">
                  <c:v>0.75683705340138896</c:v>
                </c:pt>
                <c:pt idx="4235">
                  <c:v>0.76963510322236806</c:v>
                </c:pt>
                <c:pt idx="4236">
                  <c:v>0.78243315304334604</c:v>
                </c:pt>
                <c:pt idx="4237">
                  <c:v>0.79523120286432702</c:v>
                </c:pt>
                <c:pt idx="4238">
                  <c:v>0.80802925268530901</c:v>
                </c:pt>
                <c:pt idx="4239">
                  <c:v>0.82082730250628699</c:v>
                </c:pt>
                <c:pt idx="4240">
                  <c:v>0.83362535232726598</c:v>
                </c:pt>
                <c:pt idx="4241">
                  <c:v>0.84642340214824496</c:v>
                </c:pt>
                <c:pt idx="4242">
                  <c:v>0.85922145196922495</c:v>
                </c:pt>
                <c:pt idx="4243">
                  <c:v>0.87201950179020304</c:v>
                </c:pt>
                <c:pt idx="4244">
                  <c:v>0.88664584444275296</c:v>
                </c:pt>
                <c:pt idx="4245">
                  <c:v>0.89944389426373195</c:v>
                </c:pt>
                <c:pt idx="4246">
                  <c:v>0.91224194408471204</c:v>
                </c:pt>
                <c:pt idx="4247">
                  <c:v>0.92321170107412198</c:v>
                </c:pt>
                <c:pt idx="4248">
                  <c:v>0.93600975089510297</c:v>
                </c:pt>
                <c:pt idx="4249">
                  <c:v>0.94880780071608195</c:v>
                </c:pt>
                <c:pt idx="4250">
                  <c:v>0.96160585053706304</c:v>
                </c:pt>
                <c:pt idx="4251">
                  <c:v>0.97440390035804103</c:v>
                </c:pt>
                <c:pt idx="4252">
                  <c:v>0.98720195017902002</c:v>
                </c:pt>
                <c:pt idx="4253">
                  <c:v>0.99824788603640902</c:v>
                </c:pt>
                <c:pt idx="4254">
                  <c:v>0.99824788603640902</c:v>
                </c:pt>
                <c:pt idx="4255">
                  <c:v>0.99824788603640902</c:v>
                </c:pt>
                <c:pt idx="4256">
                  <c:v>0.99824788603640902</c:v>
                </c:pt>
                <c:pt idx="4257">
                  <c:v>0.99824788603640902</c:v>
                </c:pt>
                <c:pt idx="4258">
                  <c:v>0.99824788603640902</c:v>
                </c:pt>
                <c:pt idx="4259">
                  <c:v>0.99824788603640902</c:v>
                </c:pt>
                <c:pt idx="4260">
                  <c:v>1</c:v>
                </c:pt>
                <c:pt idx="4261">
                  <c:v>0</c:v>
                </c:pt>
                <c:pt idx="4262">
                  <c:v>1.2500000000000001E-2</c:v>
                </c:pt>
                <c:pt idx="4263">
                  <c:v>2.5000000000000001E-2</c:v>
                </c:pt>
                <c:pt idx="4264">
                  <c:v>3.7499999999999999E-2</c:v>
                </c:pt>
                <c:pt idx="4265">
                  <c:v>0.05</c:v>
                </c:pt>
                <c:pt idx="4266">
                  <c:v>6.25E-2</c:v>
                </c:pt>
                <c:pt idx="4267">
                  <c:v>7.4999999999999997E-2</c:v>
                </c:pt>
                <c:pt idx="4268">
                  <c:v>8.7499999999999994E-2</c:v>
                </c:pt>
                <c:pt idx="4269">
                  <c:v>0.1</c:v>
                </c:pt>
                <c:pt idx="4270">
                  <c:v>0.1125</c:v>
                </c:pt>
                <c:pt idx="4271">
                  <c:v>0.125</c:v>
                </c:pt>
                <c:pt idx="4272">
                  <c:v>0.13750000000000001</c:v>
                </c:pt>
                <c:pt idx="4273">
                  <c:v>0.15</c:v>
                </c:pt>
                <c:pt idx="4274">
                  <c:v>0.16250000000000001</c:v>
                </c:pt>
                <c:pt idx="4275">
                  <c:v>0.17499999999999999</c:v>
                </c:pt>
                <c:pt idx="4276">
                  <c:v>0.1875</c:v>
                </c:pt>
                <c:pt idx="4277">
                  <c:v>0.2</c:v>
                </c:pt>
                <c:pt idx="4278">
                  <c:v>0.21249999999999999</c:v>
                </c:pt>
                <c:pt idx="4279">
                  <c:v>0.22500000000000001</c:v>
                </c:pt>
                <c:pt idx="4280">
                  <c:v>0.239211309523814</c:v>
                </c:pt>
                <c:pt idx="4281">
                  <c:v>0.25171130952381399</c:v>
                </c:pt>
                <c:pt idx="4282">
                  <c:v>0.264211309523814</c:v>
                </c:pt>
                <c:pt idx="4283">
                  <c:v>0.27671130952381401</c:v>
                </c:pt>
                <c:pt idx="4284">
                  <c:v>0.28749999999999998</c:v>
                </c:pt>
                <c:pt idx="4285">
                  <c:v>0.3</c:v>
                </c:pt>
                <c:pt idx="4286">
                  <c:v>0.312500000000001</c:v>
                </c:pt>
                <c:pt idx="4287">
                  <c:v>0.32500000000000101</c:v>
                </c:pt>
                <c:pt idx="4288">
                  <c:v>0.33750000000000102</c:v>
                </c:pt>
                <c:pt idx="4289">
                  <c:v>0.35</c:v>
                </c:pt>
                <c:pt idx="4290">
                  <c:v>0.36249999999999999</c:v>
                </c:pt>
                <c:pt idx="4291">
                  <c:v>0.375000000000001</c:v>
                </c:pt>
                <c:pt idx="4292">
                  <c:v>0.38750000000000101</c:v>
                </c:pt>
                <c:pt idx="4293">
                  <c:v>0.4</c:v>
                </c:pt>
                <c:pt idx="4294">
                  <c:v>0.41428571428571398</c:v>
                </c:pt>
                <c:pt idx="4295">
                  <c:v>0.42499999999999999</c:v>
                </c:pt>
                <c:pt idx="4296">
                  <c:v>0.43921130952381399</c:v>
                </c:pt>
                <c:pt idx="4297">
                  <c:v>0.451711309523814</c:v>
                </c:pt>
                <c:pt idx="4298">
                  <c:v>0.46421130952381401</c:v>
                </c:pt>
                <c:pt idx="4299">
                  <c:v>0.47671130952381402</c:v>
                </c:pt>
                <c:pt idx="4300">
                  <c:v>0.48921130952381398</c:v>
                </c:pt>
                <c:pt idx="4301">
                  <c:v>0.50171130952381404</c:v>
                </c:pt>
                <c:pt idx="4302">
                  <c:v>0.514211309523814</c:v>
                </c:pt>
                <c:pt idx="4303">
                  <c:v>0.52671130952381395</c:v>
                </c:pt>
                <c:pt idx="4304">
                  <c:v>0.53921130952381402</c:v>
                </c:pt>
                <c:pt idx="4305">
                  <c:v>0.55171130952381497</c:v>
                </c:pt>
                <c:pt idx="4306">
                  <c:v>0.56421130952381404</c:v>
                </c:pt>
                <c:pt idx="4307">
                  <c:v>0.576711309523815</c:v>
                </c:pt>
                <c:pt idx="4308">
                  <c:v>0.58921130952381395</c:v>
                </c:pt>
                <c:pt idx="4309">
                  <c:v>0.60171130952381502</c:v>
                </c:pt>
                <c:pt idx="4310">
                  <c:v>0.61421130952381497</c:v>
                </c:pt>
                <c:pt idx="4311">
                  <c:v>0.62671130952381504</c:v>
                </c:pt>
                <c:pt idx="4312">
                  <c:v>0.639211309523815</c:v>
                </c:pt>
                <c:pt idx="4313">
                  <c:v>0.65171130952381595</c:v>
                </c:pt>
                <c:pt idx="4314">
                  <c:v>0.66421130952381502</c:v>
                </c:pt>
                <c:pt idx="4315">
                  <c:v>0.67671130952381597</c:v>
                </c:pt>
                <c:pt idx="4316">
                  <c:v>0.68921130952381404</c:v>
                </c:pt>
                <c:pt idx="4317">
                  <c:v>0.701711309523815</c:v>
                </c:pt>
                <c:pt idx="4318">
                  <c:v>0.71421130952381395</c:v>
                </c:pt>
                <c:pt idx="4319">
                  <c:v>0.72671130952381502</c:v>
                </c:pt>
                <c:pt idx="4320">
                  <c:v>0.73921130952381497</c:v>
                </c:pt>
                <c:pt idx="4321">
                  <c:v>0.75171130952381504</c:v>
                </c:pt>
                <c:pt idx="4322">
                  <c:v>0.764211309523815</c:v>
                </c:pt>
                <c:pt idx="4323">
                  <c:v>0.77671130952381595</c:v>
                </c:pt>
                <c:pt idx="4324">
                  <c:v>0.78921130952381402</c:v>
                </c:pt>
                <c:pt idx="4325">
                  <c:v>0.80171130952381497</c:v>
                </c:pt>
                <c:pt idx="4326">
                  <c:v>0.81421130952381404</c:v>
                </c:pt>
                <c:pt idx="4327">
                  <c:v>0.826711309523815</c:v>
                </c:pt>
                <c:pt idx="4328">
                  <c:v>0.83921130952381395</c:v>
                </c:pt>
                <c:pt idx="4329">
                  <c:v>0.85171130952381502</c:v>
                </c:pt>
                <c:pt idx="4330">
                  <c:v>0.86421130952381497</c:v>
                </c:pt>
                <c:pt idx="4331">
                  <c:v>0.87671130952381504</c:v>
                </c:pt>
                <c:pt idx="4332">
                  <c:v>0.89099702380952905</c:v>
                </c:pt>
                <c:pt idx="4333">
                  <c:v>0.90349702380952801</c:v>
                </c:pt>
                <c:pt idx="4334">
                  <c:v>0.91599702380952897</c:v>
                </c:pt>
                <c:pt idx="4335">
                  <c:v>0.92671130952381497</c:v>
                </c:pt>
                <c:pt idx="4336">
                  <c:v>0.93921130952381404</c:v>
                </c:pt>
                <c:pt idx="4337">
                  <c:v>0.951711309523815</c:v>
                </c:pt>
                <c:pt idx="4338">
                  <c:v>0.96421130952381395</c:v>
                </c:pt>
                <c:pt idx="4339">
                  <c:v>0.97671130952381502</c:v>
                </c:pt>
                <c:pt idx="4340">
                  <c:v>0.98921130952381398</c:v>
                </c:pt>
                <c:pt idx="4341">
                  <c:v>1</c:v>
                </c:pt>
                <c:pt idx="4342">
                  <c:v>1</c:v>
                </c:pt>
                <c:pt idx="4343">
                  <c:v>1</c:v>
                </c:pt>
                <c:pt idx="4344">
                  <c:v>1</c:v>
                </c:pt>
                <c:pt idx="4345">
                  <c:v>1</c:v>
                </c:pt>
                <c:pt idx="4346">
                  <c:v>0</c:v>
                </c:pt>
                <c:pt idx="4347">
                  <c:v>1.27272727272727E-2</c:v>
                </c:pt>
                <c:pt idx="4348">
                  <c:v>2.54545454545455E-2</c:v>
                </c:pt>
                <c:pt idx="4349">
                  <c:v>3.8181818181818303E-2</c:v>
                </c:pt>
                <c:pt idx="4350">
                  <c:v>5.0909090909090897E-2</c:v>
                </c:pt>
                <c:pt idx="4351">
                  <c:v>6.3636363636363602E-2</c:v>
                </c:pt>
                <c:pt idx="4352">
                  <c:v>7.6363636363636606E-2</c:v>
                </c:pt>
                <c:pt idx="4353">
                  <c:v>8.9090909090909207E-2</c:v>
                </c:pt>
                <c:pt idx="4354">
                  <c:v>0.101818181818182</c:v>
                </c:pt>
                <c:pt idx="4355">
                  <c:v>0.11454545454545501</c:v>
                </c:pt>
                <c:pt idx="4356">
                  <c:v>0.12727272727272701</c:v>
                </c:pt>
                <c:pt idx="4357">
                  <c:v>0.14000000000000001</c:v>
                </c:pt>
                <c:pt idx="4358">
                  <c:v>0.15272727272727299</c:v>
                </c:pt>
                <c:pt idx="4359">
                  <c:v>0.16545454545454499</c:v>
                </c:pt>
                <c:pt idx="4360">
                  <c:v>0.178181818181818</c:v>
                </c:pt>
                <c:pt idx="4361">
                  <c:v>0.190909090909091</c:v>
                </c:pt>
                <c:pt idx="4362">
                  <c:v>0.203636363636364</c:v>
                </c:pt>
                <c:pt idx="4363">
                  <c:v>0.21810606060606499</c:v>
                </c:pt>
                <c:pt idx="4364">
                  <c:v>0.230833333333338</c:v>
                </c:pt>
                <c:pt idx="4365">
                  <c:v>0.24356060606061</c:v>
                </c:pt>
                <c:pt idx="4366">
                  <c:v>0.256287878787884</c:v>
                </c:pt>
                <c:pt idx="4367">
                  <c:v>0.267272727272727</c:v>
                </c:pt>
                <c:pt idx="4368">
                  <c:v>0.28000000000000003</c:v>
                </c:pt>
                <c:pt idx="4369">
                  <c:v>0.292727272727273</c:v>
                </c:pt>
                <c:pt idx="4370">
                  <c:v>0.30545454545454598</c:v>
                </c:pt>
                <c:pt idx="4371">
                  <c:v>0.31818181818181901</c:v>
                </c:pt>
                <c:pt idx="4372">
                  <c:v>0.33090909090909199</c:v>
                </c:pt>
                <c:pt idx="4373">
                  <c:v>0.34363636363636402</c:v>
                </c:pt>
                <c:pt idx="4374">
                  <c:v>0.35636363636363599</c:v>
                </c:pt>
                <c:pt idx="4375">
                  <c:v>0.36909090909091002</c:v>
                </c:pt>
                <c:pt idx="4376">
                  <c:v>0.381818181818183</c:v>
                </c:pt>
                <c:pt idx="4377">
                  <c:v>0.39636363636363697</c:v>
                </c:pt>
                <c:pt idx="4378">
                  <c:v>0.40727272727272801</c:v>
                </c:pt>
                <c:pt idx="4379">
                  <c:v>0.42174242424242903</c:v>
                </c:pt>
                <c:pt idx="4380">
                  <c:v>0.434469696969703</c:v>
                </c:pt>
                <c:pt idx="4381">
                  <c:v>0.44719696969697398</c:v>
                </c:pt>
                <c:pt idx="4382">
                  <c:v>0.45992424242424701</c:v>
                </c:pt>
                <c:pt idx="4383">
                  <c:v>0.47265151515151999</c:v>
                </c:pt>
                <c:pt idx="4384">
                  <c:v>0.48537878787879402</c:v>
                </c:pt>
                <c:pt idx="4385">
                  <c:v>0.49810606060606499</c:v>
                </c:pt>
                <c:pt idx="4386">
                  <c:v>0.51083333333333802</c:v>
                </c:pt>
                <c:pt idx="4387">
                  <c:v>0.52356060606060995</c:v>
                </c:pt>
                <c:pt idx="4388">
                  <c:v>0.53628787878788298</c:v>
                </c:pt>
                <c:pt idx="4389">
                  <c:v>0.54901515151515601</c:v>
                </c:pt>
                <c:pt idx="4390">
                  <c:v>0.56174242424242904</c:v>
                </c:pt>
                <c:pt idx="4391">
                  <c:v>0.57446969696970196</c:v>
                </c:pt>
                <c:pt idx="4392">
                  <c:v>0.58719696969697299</c:v>
                </c:pt>
                <c:pt idx="4393">
                  <c:v>0.59992424242424702</c:v>
                </c:pt>
                <c:pt idx="4394">
                  <c:v>0.61265151515152105</c:v>
                </c:pt>
                <c:pt idx="4395">
                  <c:v>0.62537878787879297</c:v>
                </c:pt>
                <c:pt idx="4396">
                  <c:v>0.63810606060606501</c:v>
                </c:pt>
                <c:pt idx="4397">
                  <c:v>0.65083333333333904</c:v>
                </c:pt>
                <c:pt idx="4398">
                  <c:v>0.66356060606061096</c:v>
                </c:pt>
                <c:pt idx="4399">
                  <c:v>0.67628787878788399</c:v>
                </c:pt>
                <c:pt idx="4400">
                  <c:v>0.68901515151515602</c:v>
                </c:pt>
                <c:pt idx="4401">
                  <c:v>0.70174242424242905</c:v>
                </c:pt>
                <c:pt idx="4402">
                  <c:v>0.71446969696970197</c:v>
                </c:pt>
                <c:pt idx="4403">
                  <c:v>0.727196969696974</c:v>
                </c:pt>
                <c:pt idx="4404">
                  <c:v>0.73992424242424804</c:v>
                </c:pt>
                <c:pt idx="4405">
                  <c:v>0.75265151515152096</c:v>
                </c:pt>
                <c:pt idx="4406">
                  <c:v>0.76537878787879299</c:v>
                </c:pt>
                <c:pt idx="4407">
                  <c:v>0.77810606060606502</c:v>
                </c:pt>
                <c:pt idx="4408">
                  <c:v>0.79083333333333805</c:v>
                </c:pt>
                <c:pt idx="4409">
                  <c:v>0.80356060606060997</c:v>
                </c:pt>
                <c:pt idx="4410">
                  <c:v>0.816287878787883</c:v>
                </c:pt>
                <c:pt idx="4411">
                  <c:v>0.82901515151515603</c:v>
                </c:pt>
                <c:pt idx="4412">
                  <c:v>0.84174242424242895</c:v>
                </c:pt>
                <c:pt idx="4413">
                  <c:v>0.85446969696970199</c:v>
                </c:pt>
                <c:pt idx="4414">
                  <c:v>0.86719696969697402</c:v>
                </c:pt>
                <c:pt idx="4415">
                  <c:v>0.88174242424242899</c:v>
                </c:pt>
                <c:pt idx="4416">
                  <c:v>0.89446969696970202</c:v>
                </c:pt>
                <c:pt idx="4417">
                  <c:v>0.90719696969697305</c:v>
                </c:pt>
                <c:pt idx="4418">
                  <c:v>0.91810606060606503</c:v>
                </c:pt>
                <c:pt idx="4419">
                  <c:v>0.93083333333333795</c:v>
                </c:pt>
                <c:pt idx="4420">
                  <c:v>0.94356060606060999</c:v>
                </c:pt>
                <c:pt idx="4421">
                  <c:v>0.95628787878788302</c:v>
                </c:pt>
                <c:pt idx="4422">
                  <c:v>0.96901515151515605</c:v>
                </c:pt>
                <c:pt idx="4423">
                  <c:v>0.97636363636363699</c:v>
                </c:pt>
                <c:pt idx="4424">
                  <c:v>0.97636363636363699</c:v>
                </c:pt>
                <c:pt idx="4425">
                  <c:v>1</c:v>
                </c:pt>
                <c:pt idx="4426">
                  <c:v>1</c:v>
                </c:pt>
                <c:pt idx="4427">
                  <c:v>1</c:v>
                </c:pt>
                <c:pt idx="4428">
                  <c:v>1</c:v>
                </c:pt>
                <c:pt idx="4429">
                  <c:v>0</c:v>
                </c:pt>
                <c:pt idx="4430">
                  <c:v>1.2867647058823499E-2</c:v>
                </c:pt>
                <c:pt idx="4431">
                  <c:v>2.5735294117647099E-2</c:v>
                </c:pt>
                <c:pt idx="4432">
                  <c:v>3.8602941176470701E-2</c:v>
                </c:pt>
                <c:pt idx="4433">
                  <c:v>5.1470588235294101E-2</c:v>
                </c:pt>
                <c:pt idx="4434">
                  <c:v>6.4338235294117793E-2</c:v>
                </c:pt>
                <c:pt idx="4435">
                  <c:v>7.7205882352941194E-2</c:v>
                </c:pt>
                <c:pt idx="4436">
                  <c:v>9.0073529411764705E-2</c:v>
                </c:pt>
                <c:pt idx="4437">
                  <c:v>0.10294117647058799</c:v>
                </c:pt>
                <c:pt idx="4438">
                  <c:v>0.11580882352941201</c:v>
                </c:pt>
                <c:pt idx="4439">
                  <c:v>0.128676470588235</c:v>
                </c:pt>
                <c:pt idx="4440">
                  <c:v>0.14154411764705899</c:v>
                </c:pt>
                <c:pt idx="4441">
                  <c:v>0.154411764705882</c:v>
                </c:pt>
                <c:pt idx="4442">
                  <c:v>0.16727941176470601</c:v>
                </c:pt>
                <c:pt idx="4443">
                  <c:v>0.18014705882352899</c:v>
                </c:pt>
                <c:pt idx="4444">
                  <c:v>0.193014705882353</c:v>
                </c:pt>
                <c:pt idx="4445">
                  <c:v>0.20588235294117599</c:v>
                </c:pt>
                <c:pt idx="4446">
                  <c:v>0.21875</c:v>
                </c:pt>
                <c:pt idx="4447">
                  <c:v>0.23161764705882401</c:v>
                </c:pt>
                <c:pt idx="4448">
                  <c:v>0.24624693627451399</c:v>
                </c:pt>
                <c:pt idx="4449">
                  <c:v>0.25911458333333798</c:v>
                </c:pt>
                <c:pt idx="4450">
                  <c:v>0.27198223039216202</c:v>
                </c:pt>
                <c:pt idx="4451">
                  <c:v>0.284849877450985</c:v>
                </c:pt>
                <c:pt idx="4452">
                  <c:v>0.29595588235294301</c:v>
                </c:pt>
                <c:pt idx="4453">
                  <c:v>0.308823529411765</c:v>
                </c:pt>
                <c:pt idx="4454">
                  <c:v>0.32169117647058798</c:v>
                </c:pt>
                <c:pt idx="4455">
                  <c:v>0.33455882352941302</c:v>
                </c:pt>
                <c:pt idx="4456">
                  <c:v>0.347426470588236</c:v>
                </c:pt>
                <c:pt idx="4457">
                  <c:v>0.36029411764705899</c:v>
                </c:pt>
                <c:pt idx="4458">
                  <c:v>0.37316176470588303</c:v>
                </c:pt>
                <c:pt idx="4459">
                  <c:v>0.38602941176470701</c:v>
                </c:pt>
                <c:pt idx="4460">
                  <c:v>0.39889705882352899</c:v>
                </c:pt>
                <c:pt idx="4461">
                  <c:v>0.41176470588235398</c:v>
                </c:pt>
                <c:pt idx="4462">
                  <c:v>0.42647058823529499</c:v>
                </c:pt>
                <c:pt idx="4463">
                  <c:v>0.437500000000001</c:v>
                </c:pt>
                <c:pt idx="4464">
                  <c:v>0.45212928921569101</c:v>
                </c:pt>
                <c:pt idx="4465">
                  <c:v>0.46499693627451399</c:v>
                </c:pt>
                <c:pt idx="4466">
                  <c:v>0.47786458333333898</c:v>
                </c:pt>
                <c:pt idx="4467">
                  <c:v>0.49073223039216102</c:v>
                </c:pt>
                <c:pt idx="4468">
                  <c:v>0.503599877450986</c:v>
                </c:pt>
                <c:pt idx="4469">
                  <c:v>0.51646752450980804</c:v>
                </c:pt>
                <c:pt idx="4470">
                  <c:v>0.52933517156863197</c:v>
                </c:pt>
                <c:pt idx="4471">
                  <c:v>0.54220281862745501</c:v>
                </c:pt>
                <c:pt idx="4472">
                  <c:v>0.55507046568627905</c:v>
                </c:pt>
                <c:pt idx="4473">
                  <c:v>0.56793811274510297</c:v>
                </c:pt>
                <c:pt idx="4474">
                  <c:v>0.58080575980392601</c:v>
                </c:pt>
                <c:pt idx="4475">
                  <c:v>0.59367340686275005</c:v>
                </c:pt>
                <c:pt idx="4476">
                  <c:v>0.60654105392157498</c:v>
                </c:pt>
                <c:pt idx="4477">
                  <c:v>0.61940870098039702</c:v>
                </c:pt>
                <c:pt idx="4478">
                  <c:v>0.63227634803921995</c:v>
                </c:pt>
                <c:pt idx="4479">
                  <c:v>0.64514399509804399</c:v>
                </c:pt>
                <c:pt idx="4480">
                  <c:v>0.65801164215686903</c:v>
                </c:pt>
                <c:pt idx="4481">
                  <c:v>0.67087928921569195</c:v>
                </c:pt>
                <c:pt idx="4482">
                  <c:v>0.68374693627451699</c:v>
                </c:pt>
                <c:pt idx="4483">
                  <c:v>0.69661458333333803</c:v>
                </c:pt>
                <c:pt idx="4484">
                  <c:v>0.70948223039216096</c:v>
                </c:pt>
                <c:pt idx="4485">
                  <c:v>0.722349877450987</c:v>
                </c:pt>
                <c:pt idx="4486">
                  <c:v>0.73521752450980904</c:v>
                </c:pt>
                <c:pt idx="4487">
                  <c:v>0.74808517156863297</c:v>
                </c:pt>
                <c:pt idx="4488">
                  <c:v>0.76095281862745701</c:v>
                </c:pt>
                <c:pt idx="4489">
                  <c:v>0.77382046568628005</c:v>
                </c:pt>
                <c:pt idx="4490">
                  <c:v>0.78668811274510297</c:v>
                </c:pt>
                <c:pt idx="4491">
                  <c:v>0.79955575980392501</c:v>
                </c:pt>
                <c:pt idx="4492">
                  <c:v>0.81242340686274905</c:v>
                </c:pt>
                <c:pt idx="4493">
                  <c:v>0.82529105392157498</c:v>
                </c:pt>
                <c:pt idx="4494">
                  <c:v>0.83815870098039702</c:v>
                </c:pt>
                <c:pt idx="4495">
                  <c:v>0.85102634803921995</c:v>
                </c:pt>
                <c:pt idx="4496">
                  <c:v>0.86389399509804399</c:v>
                </c:pt>
                <c:pt idx="4497">
                  <c:v>0.87676164215686903</c:v>
                </c:pt>
                <c:pt idx="4498">
                  <c:v>0.88962928921569095</c:v>
                </c:pt>
                <c:pt idx="4499">
                  <c:v>0.90249693627451499</c:v>
                </c:pt>
                <c:pt idx="4500">
                  <c:v>0.91720281862745501</c:v>
                </c:pt>
                <c:pt idx="4501">
                  <c:v>0.93007046568627905</c:v>
                </c:pt>
                <c:pt idx="4502">
                  <c:v>0.94293811274510297</c:v>
                </c:pt>
                <c:pt idx="4503">
                  <c:v>0.95396752450980904</c:v>
                </c:pt>
                <c:pt idx="4504">
                  <c:v>0.96683517156863297</c:v>
                </c:pt>
                <c:pt idx="4505">
                  <c:v>0.97970281862745701</c:v>
                </c:pt>
                <c:pt idx="4506">
                  <c:v>0.99257046568627805</c:v>
                </c:pt>
                <c:pt idx="4507">
                  <c:v>1</c:v>
                </c:pt>
                <c:pt idx="4508">
                  <c:v>1</c:v>
                </c:pt>
                <c:pt idx="4509">
                  <c:v>1</c:v>
                </c:pt>
                <c:pt idx="4510">
                  <c:v>1</c:v>
                </c:pt>
                <c:pt idx="4511">
                  <c:v>1</c:v>
                </c:pt>
                <c:pt idx="4512">
                  <c:v>1</c:v>
                </c:pt>
                <c:pt idx="4513">
                  <c:v>1</c:v>
                </c:pt>
                <c:pt idx="4514">
                  <c:v>0</c:v>
                </c:pt>
                <c:pt idx="4515">
                  <c:v>4.6357615894039798E-2</c:v>
                </c:pt>
                <c:pt idx="4516">
                  <c:v>9.27152317880795E-2</c:v>
                </c:pt>
                <c:pt idx="4517">
                  <c:v>0.139072847682119</c:v>
                </c:pt>
                <c:pt idx="4518">
                  <c:v>0.18543046357616</c:v>
                </c:pt>
                <c:pt idx="4519">
                  <c:v>0.231788079470199</c:v>
                </c:pt>
                <c:pt idx="4520">
                  <c:v>0.278145695364239</c:v>
                </c:pt>
                <c:pt idx="4521">
                  <c:v>0.32450331125827903</c:v>
                </c:pt>
                <c:pt idx="4522">
                  <c:v>0.370860927152319</c:v>
                </c:pt>
                <c:pt idx="4523">
                  <c:v>0.41721854304635803</c:v>
                </c:pt>
                <c:pt idx="4524">
                  <c:v>0.463576158940397</c:v>
                </c:pt>
                <c:pt idx="4525">
                  <c:v>0.50993377483443703</c:v>
                </c:pt>
                <c:pt idx="4526">
                  <c:v>0.556291390728478</c:v>
                </c:pt>
                <c:pt idx="4527">
                  <c:v>0.60264900662251997</c:v>
                </c:pt>
                <c:pt idx="4528">
                  <c:v>0.64900662251655805</c:v>
                </c:pt>
                <c:pt idx="4529">
                  <c:v>0.69536423841059802</c:v>
                </c:pt>
                <c:pt idx="4530">
                  <c:v>0.741721854304638</c:v>
                </c:pt>
                <c:pt idx="4531">
                  <c:v>0.78807947019867797</c:v>
                </c:pt>
                <c:pt idx="4532">
                  <c:v>0.83443708609271505</c:v>
                </c:pt>
                <c:pt idx="4533">
                  <c:v>0.88714128035321704</c:v>
                </c:pt>
                <c:pt idx="4534">
                  <c:v>0.93349889624725702</c:v>
                </c:pt>
                <c:pt idx="4535">
                  <c:v>0.97985651214129699</c:v>
                </c:pt>
                <c:pt idx="4536">
                  <c:v>1</c:v>
                </c:pt>
                <c:pt idx="4537">
                  <c:v>1</c:v>
                </c:pt>
                <c:pt idx="4538">
                  <c:v>1</c:v>
                </c:pt>
                <c:pt idx="4539">
                  <c:v>1</c:v>
                </c:pt>
                <c:pt idx="4540">
                  <c:v>1</c:v>
                </c:pt>
                <c:pt idx="4541">
                  <c:v>1</c:v>
                </c:pt>
                <c:pt idx="4542">
                  <c:v>1</c:v>
                </c:pt>
                <c:pt idx="4543">
                  <c:v>0</c:v>
                </c:pt>
                <c:pt idx="4544">
                  <c:v>2.56880733944954E-2</c:v>
                </c:pt>
                <c:pt idx="4545">
                  <c:v>3.8532110091743101E-2</c:v>
                </c:pt>
                <c:pt idx="4546">
                  <c:v>5.1376146788990801E-2</c:v>
                </c:pt>
                <c:pt idx="4547">
                  <c:v>6.4220183486238494E-2</c:v>
                </c:pt>
                <c:pt idx="4548">
                  <c:v>7.7064220183486395E-2</c:v>
                </c:pt>
                <c:pt idx="4549">
                  <c:v>8.9908256880733894E-2</c:v>
                </c:pt>
                <c:pt idx="4550">
                  <c:v>0.102752293577982</c:v>
                </c:pt>
                <c:pt idx="4551">
                  <c:v>0.11559633027523</c:v>
                </c:pt>
                <c:pt idx="4552">
                  <c:v>0.12844036697247799</c:v>
                </c:pt>
                <c:pt idx="4553">
                  <c:v>0.141284403669725</c:v>
                </c:pt>
                <c:pt idx="4554">
                  <c:v>0.15412844036697301</c:v>
                </c:pt>
                <c:pt idx="4555">
                  <c:v>0.16697247706422</c:v>
                </c:pt>
                <c:pt idx="4556">
                  <c:v>0.17981651376146801</c:v>
                </c:pt>
                <c:pt idx="4557">
                  <c:v>0.192660550458715</c:v>
                </c:pt>
                <c:pt idx="4558">
                  <c:v>0.20726299694190101</c:v>
                </c:pt>
                <c:pt idx="4559">
                  <c:v>0.22010703363914799</c:v>
                </c:pt>
                <c:pt idx="4560">
                  <c:v>0.232951070336396</c:v>
                </c:pt>
                <c:pt idx="4561">
                  <c:v>0.24579510703364399</c:v>
                </c:pt>
                <c:pt idx="4562">
                  <c:v>0.25688073394495597</c:v>
                </c:pt>
                <c:pt idx="4563">
                  <c:v>0.26972477064220302</c:v>
                </c:pt>
                <c:pt idx="4564">
                  <c:v>0.282568807339451</c:v>
                </c:pt>
                <c:pt idx="4565">
                  <c:v>0.29541284403669699</c:v>
                </c:pt>
                <c:pt idx="4566">
                  <c:v>0.30825688073394603</c:v>
                </c:pt>
                <c:pt idx="4567">
                  <c:v>0.32110091743119301</c:v>
                </c:pt>
                <c:pt idx="4568">
                  <c:v>0.333944954128441</c:v>
                </c:pt>
                <c:pt idx="4569">
                  <c:v>0.34678899082568898</c:v>
                </c:pt>
                <c:pt idx="4570">
                  <c:v>0.35963302752293602</c:v>
                </c:pt>
                <c:pt idx="4571">
                  <c:v>0.37247706422018401</c:v>
                </c:pt>
                <c:pt idx="4572">
                  <c:v>0.38715596330275398</c:v>
                </c:pt>
                <c:pt idx="4573">
                  <c:v>0.39816513761467998</c:v>
                </c:pt>
                <c:pt idx="4574">
                  <c:v>0.41276758409786501</c:v>
                </c:pt>
                <c:pt idx="4575">
                  <c:v>0.425611620795111</c:v>
                </c:pt>
                <c:pt idx="4576">
                  <c:v>0.43845565749235899</c:v>
                </c:pt>
                <c:pt idx="4577">
                  <c:v>0.45129969418960703</c:v>
                </c:pt>
                <c:pt idx="4578">
                  <c:v>0.46414373088685501</c:v>
                </c:pt>
                <c:pt idx="4579">
                  <c:v>0.476987767584103</c:v>
                </c:pt>
                <c:pt idx="4580">
                  <c:v>0.48983180428134998</c:v>
                </c:pt>
                <c:pt idx="4581">
                  <c:v>0.50267584097859996</c:v>
                </c:pt>
                <c:pt idx="4582">
                  <c:v>0.51551987767584595</c:v>
                </c:pt>
                <c:pt idx="4583">
                  <c:v>0.52836391437309405</c:v>
                </c:pt>
                <c:pt idx="4584">
                  <c:v>0.54120795107034103</c:v>
                </c:pt>
                <c:pt idx="4585">
                  <c:v>0.55405198776758902</c:v>
                </c:pt>
                <c:pt idx="4586">
                  <c:v>0.566896024464838</c:v>
                </c:pt>
                <c:pt idx="4587">
                  <c:v>0.57974006116208499</c:v>
                </c:pt>
                <c:pt idx="4588">
                  <c:v>0.59258409785932997</c:v>
                </c:pt>
                <c:pt idx="4589">
                  <c:v>0.60542813455658095</c:v>
                </c:pt>
                <c:pt idx="4590">
                  <c:v>0.61827217125382705</c:v>
                </c:pt>
                <c:pt idx="4591">
                  <c:v>0.63111620795107504</c:v>
                </c:pt>
                <c:pt idx="4592">
                  <c:v>0.64396024464832402</c:v>
                </c:pt>
                <c:pt idx="4593">
                  <c:v>0.656804281345573</c:v>
                </c:pt>
                <c:pt idx="4594">
                  <c:v>0.66964831804281999</c:v>
                </c:pt>
                <c:pt idx="4595">
                  <c:v>0.68249235474006398</c:v>
                </c:pt>
                <c:pt idx="4596">
                  <c:v>0.69533639143731196</c:v>
                </c:pt>
                <c:pt idx="4597">
                  <c:v>0.70818042813456195</c:v>
                </c:pt>
                <c:pt idx="4598">
                  <c:v>0.72102446483180904</c:v>
                </c:pt>
                <c:pt idx="4599">
                  <c:v>0.73386850152905703</c:v>
                </c:pt>
                <c:pt idx="4600">
                  <c:v>0.74671253822630401</c:v>
                </c:pt>
                <c:pt idx="4601">
                  <c:v>0.759556574923552</c:v>
                </c:pt>
                <c:pt idx="4602">
                  <c:v>0.77240061162080198</c:v>
                </c:pt>
                <c:pt idx="4603">
                  <c:v>0.78524464831804797</c:v>
                </c:pt>
                <c:pt idx="4604">
                  <c:v>0.79808868501529395</c:v>
                </c:pt>
                <c:pt idx="4605">
                  <c:v>0.81093272171254105</c:v>
                </c:pt>
                <c:pt idx="4606">
                  <c:v>0.82377675840979203</c:v>
                </c:pt>
                <c:pt idx="4607">
                  <c:v>0.83662079510703802</c:v>
                </c:pt>
                <c:pt idx="4608">
                  <c:v>0.849464831804286</c:v>
                </c:pt>
                <c:pt idx="4609">
                  <c:v>0.86230886850153399</c:v>
                </c:pt>
                <c:pt idx="4610">
                  <c:v>0.87698776758410402</c:v>
                </c:pt>
                <c:pt idx="4611">
                  <c:v>0.88983180428135</c:v>
                </c:pt>
                <c:pt idx="4612">
                  <c:v>0.90267584097859999</c:v>
                </c:pt>
                <c:pt idx="4613">
                  <c:v>0.91368501529052604</c:v>
                </c:pt>
                <c:pt idx="4614">
                  <c:v>0.92652905198777202</c:v>
                </c:pt>
                <c:pt idx="4615">
                  <c:v>0.93937308868502001</c:v>
                </c:pt>
                <c:pt idx="4616">
                  <c:v>0.952217125382265</c:v>
                </c:pt>
                <c:pt idx="4617">
                  <c:v>0.96506116207951598</c:v>
                </c:pt>
                <c:pt idx="4618">
                  <c:v>0.97790519877676196</c:v>
                </c:pt>
                <c:pt idx="4619">
                  <c:v>0.99074923547401195</c:v>
                </c:pt>
                <c:pt idx="4620">
                  <c:v>1</c:v>
                </c:pt>
                <c:pt idx="4621">
                  <c:v>1</c:v>
                </c:pt>
                <c:pt idx="4622">
                  <c:v>1</c:v>
                </c:pt>
                <c:pt idx="4623">
                  <c:v>1</c:v>
                </c:pt>
                <c:pt idx="4624">
                  <c:v>1</c:v>
                </c:pt>
                <c:pt idx="4625">
                  <c:v>1</c:v>
                </c:pt>
                <c:pt idx="4626">
                  <c:v>1</c:v>
                </c:pt>
                <c:pt idx="4627">
                  <c:v>0</c:v>
                </c:pt>
                <c:pt idx="4628">
                  <c:v>1.3157894736842099E-2</c:v>
                </c:pt>
                <c:pt idx="4629">
                  <c:v>2.6315789473684199E-2</c:v>
                </c:pt>
                <c:pt idx="4630">
                  <c:v>3.9473684210526397E-2</c:v>
                </c:pt>
                <c:pt idx="4631">
                  <c:v>5.2631578947368397E-2</c:v>
                </c:pt>
                <c:pt idx="4632">
                  <c:v>6.5789473684210495E-2</c:v>
                </c:pt>
                <c:pt idx="4633">
                  <c:v>7.8947368421052502E-2</c:v>
                </c:pt>
                <c:pt idx="4634">
                  <c:v>9.2105263157894995E-2</c:v>
                </c:pt>
                <c:pt idx="4635">
                  <c:v>0.105263157894737</c:v>
                </c:pt>
                <c:pt idx="4636">
                  <c:v>0.118421052631579</c:v>
                </c:pt>
                <c:pt idx="4637">
                  <c:v>0.13157894736842099</c:v>
                </c:pt>
                <c:pt idx="4638">
                  <c:v>0.144736842105264</c:v>
                </c:pt>
                <c:pt idx="4639">
                  <c:v>0.157894736842106</c:v>
                </c:pt>
                <c:pt idx="4640">
                  <c:v>0.17105263157894701</c:v>
                </c:pt>
                <c:pt idx="4641">
                  <c:v>0.18421052631578899</c:v>
                </c:pt>
                <c:pt idx="4642">
                  <c:v>0.197368421052632</c:v>
                </c:pt>
                <c:pt idx="4643">
                  <c:v>0.21052631578947401</c:v>
                </c:pt>
                <c:pt idx="4644">
                  <c:v>0.22548558897243601</c:v>
                </c:pt>
                <c:pt idx="4645">
                  <c:v>0.23864348370927799</c:v>
                </c:pt>
                <c:pt idx="4646">
                  <c:v>0.251801378446119</c:v>
                </c:pt>
                <c:pt idx="4647">
                  <c:v>0.26495927318296297</c:v>
                </c:pt>
                <c:pt idx="4648">
                  <c:v>0.27631578947368501</c:v>
                </c:pt>
                <c:pt idx="4649">
                  <c:v>0.28947368421052599</c:v>
                </c:pt>
                <c:pt idx="4650">
                  <c:v>0.30263157894736797</c:v>
                </c:pt>
                <c:pt idx="4651">
                  <c:v>0.31578947368421201</c:v>
                </c:pt>
                <c:pt idx="4652">
                  <c:v>0.32894736842105299</c:v>
                </c:pt>
                <c:pt idx="4653">
                  <c:v>0.34210526315789602</c:v>
                </c:pt>
                <c:pt idx="4654">
                  <c:v>0.355263157894737</c:v>
                </c:pt>
                <c:pt idx="4655">
                  <c:v>0.36842105263157898</c:v>
                </c:pt>
                <c:pt idx="4656">
                  <c:v>0.38157894736842202</c:v>
                </c:pt>
                <c:pt idx="4657">
                  <c:v>0.394736842105264</c:v>
                </c:pt>
                <c:pt idx="4658">
                  <c:v>0.40977443609022601</c:v>
                </c:pt>
                <c:pt idx="4659">
                  <c:v>0.42105263157894801</c:v>
                </c:pt>
                <c:pt idx="4660">
                  <c:v>0.43601190476190899</c:v>
                </c:pt>
                <c:pt idx="4661">
                  <c:v>0.44916979949875102</c:v>
                </c:pt>
                <c:pt idx="4662">
                  <c:v>0.462327694235594</c:v>
                </c:pt>
                <c:pt idx="4663">
                  <c:v>0.47548558897243698</c:v>
                </c:pt>
                <c:pt idx="4664">
                  <c:v>0.48864348370927801</c:v>
                </c:pt>
                <c:pt idx="4665">
                  <c:v>0.50180137844612005</c:v>
                </c:pt>
                <c:pt idx="4666">
                  <c:v>0.51495927318296197</c:v>
                </c:pt>
                <c:pt idx="4667">
                  <c:v>0.52811716791980401</c:v>
                </c:pt>
                <c:pt idx="4668">
                  <c:v>0.54127506265664704</c:v>
                </c:pt>
                <c:pt idx="4669">
                  <c:v>0.55443295739348897</c:v>
                </c:pt>
                <c:pt idx="4670">
                  <c:v>0.567590852130332</c:v>
                </c:pt>
                <c:pt idx="4671">
                  <c:v>0.58074874686717304</c:v>
                </c:pt>
                <c:pt idx="4672">
                  <c:v>0.59390664160401496</c:v>
                </c:pt>
                <c:pt idx="4673">
                  <c:v>0.607064536340858</c:v>
                </c:pt>
                <c:pt idx="4674">
                  <c:v>0.62022243107769903</c:v>
                </c:pt>
                <c:pt idx="4675">
                  <c:v>0.63338032581453996</c:v>
                </c:pt>
                <c:pt idx="4676">
                  <c:v>0.64653822055138399</c:v>
                </c:pt>
                <c:pt idx="4677">
                  <c:v>0.65969611528822703</c:v>
                </c:pt>
                <c:pt idx="4678">
                  <c:v>0.67285401002506895</c:v>
                </c:pt>
                <c:pt idx="4679">
                  <c:v>0.68601190476190799</c:v>
                </c:pt>
                <c:pt idx="4680">
                  <c:v>0.69916979949875202</c:v>
                </c:pt>
                <c:pt idx="4681">
                  <c:v>0.71232769423559505</c:v>
                </c:pt>
                <c:pt idx="4682">
                  <c:v>0.72548558897243398</c:v>
                </c:pt>
                <c:pt idx="4683">
                  <c:v>0.73864348370927901</c:v>
                </c:pt>
                <c:pt idx="4684">
                  <c:v>0.75180137844612105</c:v>
                </c:pt>
                <c:pt idx="4685">
                  <c:v>0.76495927318296297</c:v>
                </c:pt>
                <c:pt idx="4686">
                  <c:v>0.77811716791980401</c:v>
                </c:pt>
                <c:pt idx="4687">
                  <c:v>0.79127506265664704</c:v>
                </c:pt>
                <c:pt idx="4688">
                  <c:v>0.80443295739348897</c:v>
                </c:pt>
                <c:pt idx="4689">
                  <c:v>0.817590852130332</c:v>
                </c:pt>
                <c:pt idx="4690">
                  <c:v>0.83074874686717404</c:v>
                </c:pt>
                <c:pt idx="4691">
                  <c:v>0.84390664160401496</c:v>
                </c:pt>
                <c:pt idx="4692">
                  <c:v>0.857064536340858</c:v>
                </c:pt>
                <c:pt idx="4693">
                  <c:v>0.87022243107769903</c:v>
                </c:pt>
                <c:pt idx="4694">
                  <c:v>0.88338032581453896</c:v>
                </c:pt>
                <c:pt idx="4695">
                  <c:v>0.89653822055138299</c:v>
                </c:pt>
                <c:pt idx="4696">
                  <c:v>0.91157581453634595</c:v>
                </c:pt>
                <c:pt idx="4697">
                  <c:v>0.92473370927318799</c:v>
                </c:pt>
                <c:pt idx="4698">
                  <c:v>0.93789160401003102</c:v>
                </c:pt>
                <c:pt idx="4699">
                  <c:v>0.94916979949875202</c:v>
                </c:pt>
                <c:pt idx="4700">
                  <c:v>0.96232769423559505</c:v>
                </c:pt>
                <c:pt idx="4701">
                  <c:v>0.97548558897243398</c:v>
                </c:pt>
                <c:pt idx="4702">
                  <c:v>0.98864348370927801</c:v>
                </c:pt>
                <c:pt idx="4703">
                  <c:v>1</c:v>
                </c:pt>
                <c:pt idx="4704">
                  <c:v>1</c:v>
                </c:pt>
                <c:pt idx="4705">
                  <c:v>1</c:v>
                </c:pt>
                <c:pt idx="4706">
                  <c:v>1</c:v>
                </c:pt>
                <c:pt idx="4707">
                  <c:v>1</c:v>
                </c:pt>
                <c:pt idx="4708">
                  <c:v>0</c:v>
                </c:pt>
                <c:pt idx="4709">
                  <c:v>2.5974025974026E-2</c:v>
                </c:pt>
                <c:pt idx="4710">
                  <c:v>3.8961038961039002E-2</c:v>
                </c:pt>
                <c:pt idx="4711">
                  <c:v>5.1948051948051903E-2</c:v>
                </c:pt>
                <c:pt idx="4712">
                  <c:v>6.4935064935064901E-2</c:v>
                </c:pt>
                <c:pt idx="4713">
                  <c:v>7.7922077922077906E-2</c:v>
                </c:pt>
                <c:pt idx="4714">
                  <c:v>9.0909090909091106E-2</c:v>
                </c:pt>
                <c:pt idx="4715">
                  <c:v>0.103896103896104</c:v>
                </c:pt>
                <c:pt idx="4716">
                  <c:v>0.11688311688311701</c:v>
                </c:pt>
                <c:pt idx="4717">
                  <c:v>0.12987012987013</c:v>
                </c:pt>
                <c:pt idx="4718">
                  <c:v>0.14285714285714299</c:v>
                </c:pt>
                <c:pt idx="4719">
                  <c:v>0.15584415584415601</c:v>
                </c:pt>
                <c:pt idx="4720">
                  <c:v>0.168831168831169</c:v>
                </c:pt>
                <c:pt idx="4721">
                  <c:v>0.18181818181818199</c:v>
                </c:pt>
                <c:pt idx="4722">
                  <c:v>0.19480519480519501</c:v>
                </c:pt>
                <c:pt idx="4723">
                  <c:v>0.20957019171305299</c:v>
                </c:pt>
                <c:pt idx="4724">
                  <c:v>0.22255720470006601</c:v>
                </c:pt>
                <c:pt idx="4725">
                  <c:v>0.23554421768708</c:v>
                </c:pt>
                <c:pt idx="4726">
                  <c:v>0.248531230674093</c:v>
                </c:pt>
                <c:pt idx="4727">
                  <c:v>0.25974025974025999</c:v>
                </c:pt>
                <c:pt idx="4728">
                  <c:v>0.27272727272727298</c:v>
                </c:pt>
                <c:pt idx="4729">
                  <c:v>0.28571428571428698</c:v>
                </c:pt>
                <c:pt idx="4730">
                  <c:v>0.29870129870129902</c:v>
                </c:pt>
                <c:pt idx="4731">
                  <c:v>0.31168831168831201</c:v>
                </c:pt>
                <c:pt idx="4732">
                  <c:v>0.32467532467532501</c:v>
                </c:pt>
                <c:pt idx="4733">
                  <c:v>0.337662337662338</c:v>
                </c:pt>
                <c:pt idx="4734">
                  <c:v>0.35064935064935099</c:v>
                </c:pt>
                <c:pt idx="4735">
                  <c:v>0.36363636363636398</c:v>
                </c:pt>
                <c:pt idx="4736">
                  <c:v>0.37662337662337703</c:v>
                </c:pt>
                <c:pt idx="4737">
                  <c:v>0.391465677179965</c:v>
                </c:pt>
                <c:pt idx="4738">
                  <c:v>0.40259740259740301</c:v>
                </c:pt>
                <c:pt idx="4739">
                  <c:v>0.41736239950526199</c:v>
                </c:pt>
                <c:pt idx="4740">
                  <c:v>0.43034941249227399</c:v>
                </c:pt>
                <c:pt idx="4741">
                  <c:v>0.44333642547928698</c:v>
                </c:pt>
                <c:pt idx="4742">
                  <c:v>0.45632343846630002</c:v>
                </c:pt>
                <c:pt idx="4743">
                  <c:v>0.46931045145331302</c:v>
                </c:pt>
                <c:pt idx="4744">
                  <c:v>0.48229746444032601</c:v>
                </c:pt>
                <c:pt idx="4745">
                  <c:v>0.49528447742734</c:v>
                </c:pt>
                <c:pt idx="4746">
                  <c:v>0.50827149041435205</c:v>
                </c:pt>
                <c:pt idx="4747">
                  <c:v>0.52125850340136504</c:v>
                </c:pt>
                <c:pt idx="4748">
                  <c:v>0.53424551638838103</c:v>
                </c:pt>
                <c:pt idx="4749">
                  <c:v>0.54723252937539102</c:v>
                </c:pt>
                <c:pt idx="4750">
                  <c:v>0.56021954236240401</c:v>
                </c:pt>
                <c:pt idx="4751">
                  <c:v>0.573206555349417</c:v>
                </c:pt>
                <c:pt idx="4752">
                  <c:v>0.58619356833642899</c:v>
                </c:pt>
                <c:pt idx="4753">
                  <c:v>0.59918058132344199</c:v>
                </c:pt>
                <c:pt idx="4754">
                  <c:v>0.61216759431045598</c:v>
                </c:pt>
                <c:pt idx="4755">
                  <c:v>0.62515460729746997</c:v>
                </c:pt>
                <c:pt idx="4756">
                  <c:v>0.63814162028448496</c:v>
                </c:pt>
                <c:pt idx="4757">
                  <c:v>0.65112863327149795</c:v>
                </c:pt>
                <c:pt idx="4758">
                  <c:v>0.66411564625851105</c:v>
                </c:pt>
                <c:pt idx="4759">
                  <c:v>0.67710265924552204</c:v>
                </c:pt>
                <c:pt idx="4760">
                  <c:v>0.69008967223253503</c:v>
                </c:pt>
                <c:pt idx="4761">
                  <c:v>0.70307668521954703</c:v>
                </c:pt>
                <c:pt idx="4762">
                  <c:v>0.71606369820656002</c:v>
                </c:pt>
                <c:pt idx="4763">
                  <c:v>0.72905071119357501</c:v>
                </c:pt>
                <c:pt idx="4764">
                  <c:v>0.742037724180587</c:v>
                </c:pt>
                <c:pt idx="4765">
                  <c:v>0.75502473716760099</c:v>
                </c:pt>
                <c:pt idx="4766">
                  <c:v>0.76801175015461298</c:v>
                </c:pt>
                <c:pt idx="4767">
                  <c:v>0.78099876314162398</c:v>
                </c:pt>
                <c:pt idx="4768">
                  <c:v>0.79398577612863797</c:v>
                </c:pt>
                <c:pt idx="4769">
                  <c:v>0.80697278911564896</c:v>
                </c:pt>
                <c:pt idx="4770">
                  <c:v>0.81995980210266395</c:v>
                </c:pt>
                <c:pt idx="4771">
                  <c:v>0.83294681508967805</c:v>
                </c:pt>
                <c:pt idx="4772">
                  <c:v>0.84593382807669004</c:v>
                </c:pt>
                <c:pt idx="4773">
                  <c:v>0.85892084106370403</c:v>
                </c:pt>
                <c:pt idx="4774">
                  <c:v>0.87190785405071702</c:v>
                </c:pt>
                <c:pt idx="4775">
                  <c:v>0.886750154607302</c:v>
                </c:pt>
                <c:pt idx="4776">
                  <c:v>0.89973716759431499</c:v>
                </c:pt>
                <c:pt idx="4777">
                  <c:v>0.91272418058132798</c:v>
                </c:pt>
                <c:pt idx="4778">
                  <c:v>0.92385590599876799</c:v>
                </c:pt>
                <c:pt idx="4779">
                  <c:v>0.93684291898578098</c:v>
                </c:pt>
                <c:pt idx="4780">
                  <c:v>0.94982993197279397</c:v>
                </c:pt>
                <c:pt idx="4781">
                  <c:v>0.96281694495980596</c:v>
                </c:pt>
                <c:pt idx="4782">
                  <c:v>0.97580395794681896</c:v>
                </c:pt>
                <c:pt idx="4783">
                  <c:v>0.98879097093383295</c:v>
                </c:pt>
                <c:pt idx="4784">
                  <c:v>1</c:v>
                </c:pt>
                <c:pt idx="4785">
                  <c:v>1</c:v>
                </c:pt>
                <c:pt idx="4786">
                  <c:v>0</c:v>
                </c:pt>
                <c:pt idx="4787">
                  <c:v>2.0833333333333402E-2</c:v>
                </c:pt>
                <c:pt idx="4788">
                  <c:v>4.1666666666666699E-2</c:v>
                </c:pt>
                <c:pt idx="4789">
                  <c:v>6.5476190476190493E-2</c:v>
                </c:pt>
                <c:pt idx="4790">
                  <c:v>8.3333333333333301E-2</c:v>
                </c:pt>
                <c:pt idx="4791">
                  <c:v>0.107018849206356</c:v>
                </c:pt>
                <c:pt idx="4792">
                  <c:v>0.12785218253969</c:v>
                </c:pt>
                <c:pt idx="4793">
                  <c:v>0.14868551587302301</c:v>
                </c:pt>
                <c:pt idx="4794">
                  <c:v>0.16951884920635599</c:v>
                </c:pt>
                <c:pt idx="4795">
                  <c:v>0.19035218253969</c:v>
                </c:pt>
                <c:pt idx="4796">
                  <c:v>0.21118551587302301</c:v>
                </c:pt>
                <c:pt idx="4797">
                  <c:v>0.23201884920635599</c:v>
                </c:pt>
                <c:pt idx="4798">
                  <c:v>0.25285218253969</c:v>
                </c:pt>
                <c:pt idx="4799">
                  <c:v>0.27368551587302298</c:v>
                </c:pt>
                <c:pt idx="4800">
                  <c:v>0.29451884920635701</c:v>
                </c:pt>
                <c:pt idx="4801">
                  <c:v>0.315352182539691</c:v>
                </c:pt>
                <c:pt idx="4802">
                  <c:v>0.33618551587302398</c:v>
                </c:pt>
                <c:pt idx="4803">
                  <c:v>0.35701884920635701</c:v>
                </c:pt>
                <c:pt idx="4804">
                  <c:v>0.377852182539691</c:v>
                </c:pt>
                <c:pt idx="4805">
                  <c:v>0.39868551587302398</c:v>
                </c:pt>
                <c:pt idx="4806">
                  <c:v>0.41951884920635701</c:v>
                </c:pt>
                <c:pt idx="4807">
                  <c:v>0.44035218253969</c:v>
                </c:pt>
                <c:pt idx="4808">
                  <c:v>0.46118551587302298</c:v>
                </c:pt>
                <c:pt idx="4809">
                  <c:v>0.48201884920635701</c:v>
                </c:pt>
                <c:pt idx="4810">
                  <c:v>0.50285218253969</c:v>
                </c:pt>
                <c:pt idx="4811">
                  <c:v>0.52368551587302303</c:v>
                </c:pt>
                <c:pt idx="4812">
                  <c:v>0.54451884920635496</c:v>
                </c:pt>
                <c:pt idx="4813">
                  <c:v>0.56535218253969</c:v>
                </c:pt>
                <c:pt idx="4814">
                  <c:v>0.58618551587302303</c:v>
                </c:pt>
                <c:pt idx="4815">
                  <c:v>0.60701884920635596</c:v>
                </c:pt>
                <c:pt idx="4816">
                  <c:v>0.627852182539691</c:v>
                </c:pt>
                <c:pt idx="4817">
                  <c:v>0.64868551587302503</c:v>
                </c:pt>
                <c:pt idx="4818">
                  <c:v>0.66951884920635596</c:v>
                </c:pt>
                <c:pt idx="4819">
                  <c:v>0.69035218253969</c:v>
                </c:pt>
                <c:pt idx="4820">
                  <c:v>0.71118551587302303</c:v>
                </c:pt>
                <c:pt idx="4821">
                  <c:v>0.73201884920635596</c:v>
                </c:pt>
                <c:pt idx="4822">
                  <c:v>0.752852182539691</c:v>
                </c:pt>
                <c:pt idx="4823">
                  <c:v>0.77368551587302503</c:v>
                </c:pt>
                <c:pt idx="4824">
                  <c:v>0.79451884920635496</c:v>
                </c:pt>
                <c:pt idx="4825">
                  <c:v>0.81535218253969</c:v>
                </c:pt>
                <c:pt idx="4826">
                  <c:v>0.83618551587302303</c:v>
                </c:pt>
                <c:pt idx="4827">
                  <c:v>0.85999503968254898</c:v>
                </c:pt>
                <c:pt idx="4828">
                  <c:v>0.88082837301588202</c:v>
                </c:pt>
                <c:pt idx="4829">
                  <c:v>0.90166170634921405</c:v>
                </c:pt>
                <c:pt idx="4830">
                  <c:v>0.91951884920635496</c:v>
                </c:pt>
                <c:pt idx="4831">
                  <c:v>0.94035218253969</c:v>
                </c:pt>
                <c:pt idx="4832">
                  <c:v>0.96118551587302303</c:v>
                </c:pt>
                <c:pt idx="4833">
                  <c:v>0.98201884920635496</c:v>
                </c:pt>
                <c:pt idx="4834">
                  <c:v>1</c:v>
                </c:pt>
                <c:pt idx="4835">
                  <c:v>1</c:v>
                </c:pt>
                <c:pt idx="4836">
                  <c:v>1</c:v>
                </c:pt>
                <c:pt idx="4837">
                  <c:v>1</c:v>
                </c:pt>
                <c:pt idx="4838">
                  <c:v>1</c:v>
                </c:pt>
                <c:pt idx="4839">
                  <c:v>0</c:v>
                </c:pt>
                <c:pt idx="4840">
                  <c:v>1.2500000000000001E-2</c:v>
                </c:pt>
                <c:pt idx="4841">
                  <c:v>2.5000000000000001E-2</c:v>
                </c:pt>
                <c:pt idx="4842">
                  <c:v>3.7499999999999999E-2</c:v>
                </c:pt>
                <c:pt idx="4843">
                  <c:v>0.05</c:v>
                </c:pt>
                <c:pt idx="4844">
                  <c:v>6.25E-2</c:v>
                </c:pt>
                <c:pt idx="4845">
                  <c:v>7.4999999999999997E-2</c:v>
                </c:pt>
                <c:pt idx="4846">
                  <c:v>8.7499999999999994E-2</c:v>
                </c:pt>
                <c:pt idx="4847">
                  <c:v>0.1</c:v>
                </c:pt>
                <c:pt idx="4848">
                  <c:v>0.1125</c:v>
                </c:pt>
                <c:pt idx="4849">
                  <c:v>0.125</c:v>
                </c:pt>
                <c:pt idx="4850">
                  <c:v>0.13750000000000001</c:v>
                </c:pt>
                <c:pt idx="4851">
                  <c:v>0.15</c:v>
                </c:pt>
                <c:pt idx="4852">
                  <c:v>0.16250000000000001</c:v>
                </c:pt>
                <c:pt idx="4853">
                  <c:v>0.17499999999999999</c:v>
                </c:pt>
                <c:pt idx="4854">
                  <c:v>0.1875</c:v>
                </c:pt>
                <c:pt idx="4855">
                  <c:v>0.2</c:v>
                </c:pt>
                <c:pt idx="4856">
                  <c:v>0.21249999999999999</c:v>
                </c:pt>
                <c:pt idx="4857">
                  <c:v>0.22500000000000001</c:v>
                </c:pt>
                <c:pt idx="4858">
                  <c:v>0.239211309523814</c:v>
                </c:pt>
                <c:pt idx="4859">
                  <c:v>0.25171130952381399</c:v>
                </c:pt>
                <c:pt idx="4860">
                  <c:v>0.264211309523814</c:v>
                </c:pt>
                <c:pt idx="4861">
                  <c:v>0.27671130952381401</c:v>
                </c:pt>
                <c:pt idx="4862">
                  <c:v>0.28749999999999998</c:v>
                </c:pt>
                <c:pt idx="4863">
                  <c:v>0.3</c:v>
                </c:pt>
                <c:pt idx="4864">
                  <c:v>0.312500000000001</c:v>
                </c:pt>
                <c:pt idx="4865">
                  <c:v>0.32500000000000101</c:v>
                </c:pt>
                <c:pt idx="4866">
                  <c:v>0.33750000000000102</c:v>
                </c:pt>
                <c:pt idx="4867">
                  <c:v>0.35</c:v>
                </c:pt>
                <c:pt idx="4868">
                  <c:v>0.36249999999999999</c:v>
                </c:pt>
                <c:pt idx="4869">
                  <c:v>0.375000000000001</c:v>
                </c:pt>
                <c:pt idx="4870">
                  <c:v>0.38750000000000101</c:v>
                </c:pt>
                <c:pt idx="4871">
                  <c:v>0.4</c:v>
                </c:pt>
                <c:pt idx="4872">
                  <c:v>0.41428571428571398</c:v>
                </c:pt>
                <c:pt idx="4873">
                  <c:v>0.42499999999999999</c:v>
                </c:pt>
                <c:pt idx="4874">
                  <c:v>0.43921130952381399</c:v>
                </c:pt>
                <c:pt idx="4875">
                  <c:v>0.451711309523814</c:v>
                </c:pt>
                <c:pt idx="4876">
                  <c:v>0.46421130952381401</c:v>
                </c:pt>
                <c:pt idx="4877">
                  <c:v>0.47671130952381402</c:v>
                </c:pt>
                <c:pt idx="4878">
                  <c:v>0.48921130952381398</c:v>
                </c:pt>
                <c:pt idx="4879">
                  <c:v>0.50171130952381404</c:v>
                </c:pt>
                <c:pt idx="4880">
                  <c:v>0.514211309523814</c:v>
                </c:pt>
                <c:pt idx="4881">
                  <c:v>0.52671130952381395</c:v>
                </c:pt>
                <c:pt idx="4882">
                  <c:v>0.53921130952381402</c:v>
                </c:pt>
                <c:pt idx="4883">
                  <c:v>0.55171130952381497</c:v>
                </c:pt>
                <c:pt idx="4884">
                  <c:v>0.56421130952381404</c:v>
                </c:pt>
                <c:pt idx="4885">
                  <c:v>0.576711309523815</c:v>
                </c:pt>
                <c:pt idx="4886">
                  <c:v>0.58921130952381395</c:v>
                </c:pt>
                <c:pt idx="4887">
                  <c:v>0.60171130952381502</c:v>
                </c:pt>
                <c:pt idx="4888">
                  <c:v>0.61421130952381497</c:v>
                </c:pt>
                <c:pt idx="4889">
                  <c:v>0.62671130952381504</c:v>
                </c:pt>
                <c:pt idx="4890">
                  <c:v>0.639211309523815</c:v>
                </c:pt>
                <c:pt idx="4891">
                  <c:v>0.65171130952381595</c:v>
                </c:pt>
                <c:pt idx="4892">
                  <c:v>0.66421130952381502</c:v>
                </c:pt>
                <c:pt idx="4893">
                  <c:v>0.67671130952381597</c:v>
                </c:pt>
                <c:pt idx="4894">
                  <c:v>0.68921130952381404</c:v>
                </c:pt>
                <c:pt idx="4895">
                  <c:v>0.701711309523815</c:v>
                </c:pt>
                <c:pt idx="4896">
                  <c:v>0.71421130952381395</c:v>
                </c:pt>
                <c:pt idx="4897">
                  <c:v>0.72671130952381502</c:v>
                </c:pt>
                <c:pt idx="4898">
                  <c:v>0.73921130952381497</c:v>
                </c:pt>
                <c:pt idx="4899">
                  <c:v>0.75171130952381504</c:v>
                </c:pt>
                <c:pt idx="4900">
                  <c:v>0.764211309523815</c:v>
                </c:pt>
                <c:pt idx="4901">
                  <c:v>0.77671130952381595</c:v>
                </c:pt>
                <c:pt idx="4902">
                  <c:v>0.78921130952381402</c:v>
                </c:pt>
                <c:pt idx="4903">
                  <c:v>0.80171130952381497</c:v>
                </c:pt>
                <c:pt idx="4904">
                  <c:v>0.81421130952381404</c:v>
                </c:pt>
                <c:pt idx="4905">
                  <c:v>0.826711309523815</c:v>
                </c:pt>
                <c:pt idx="4906">
                  <c:v>0.83921130952381395</c:v>
                </c:pt>
                <c:pt idx="4907">
                  <c:v>0.85171130952381502</c:v>
                </c:pt>
                <c:pt idx="4908">
                  <c:v>0.86421130952381497</c:v>
                </c:pt>
                <c:pt idx="4909">
                  <c:v>0.87671130952381504</c:v>
                </c:pt>
                <c:pt idx="4910">
                  <c:v>0.89099702380952905</c:v>
                </c:pt>
                <c:pt idx="4911">
                  <c:v>0.90349702380952801</c:v>
                </c:pt>
                <c:pt idx="4912">
                  <c:v>0.91599702380952897</c:v>
                </c:pt>
                <c:pt idx="4913">
                  <c:v>0.92671130952381497</c:v>
                </c:pt>
                <c:pt idx="4914">
                  <c:v>0.93921130952381404</c:v>
                </c:pt>
                <c:pt idx="4915">
                  <c:v>0.951711309523815</c:v>
                </c:pt>
                <c:pt idx="4916">
                  <c:v>0.96421130952381395</c:v>
                </c:pt>
                <c:pt idx="4917">
                  <c:v>0.97671130952381502</c:v>
                </c:pt>
                <c:pt idx="4918">
                  <c:v>0.98921130952381398</c:v>
                </c:pt>
                <c:pt idx="4919">
                  <c:v>1</c:v>
                </c:pt>
                <c:pt idx="4920">
                  <c:v>1</c:v>
                </c:pt>
                <c:pt idx="4921">
                  <c:v>1</c:v>
                </c:pt>
                <c:pt idx="4922">
                  <c:v>1</c:v>
                </c:pt>
                <c:pt idx="4923">
                  <c:v>1</c:v>
                </c:pt>
                <c:pt idx="4924">
                  <c:v>0</c:v>
                </c:pt>
                <c:pt idx="4925">
                  <c:v>1.26582278481013E-2</c:v>
                </c:pt>
                <c:pt idx="4926">
                  <c:v>2.53164556962025E-2</c:v>
                </c:pt>
                <c:pt idx="4927">
                  <c:v>3.7974683544303799E-2</c:v>
                </c:pt>
                <c:pt idx="4928">
                  <c:v>5.0632911392405097E-2</c:v>
                </c:pt>
                <c:pt idx="4929">
                  <c:v>6.3291139240506306E-2</c:v>
                </c:pt>
                <c:pt idx="4930">
                  <c:v>7.5949367088607597E-2</c:v>
                </c:pt>
                <c:pt idx="4931">
                  <c:v>8.8607594936708903E-2</c:v>
                </c:pt>
                <c:pt idx="4932">
                  <c:v>0.10126582278481</c:v>
                </c:pt>
                <c:pt idx="4933">
                  <c:v>0.113924050632912</c:v>
                </c:pt>
                <c:pt idx="4934">
                  <c:v>0.126582278481013</c:v>
                </c:pt>
                <c:pt idx="4935">
                  <c:v>0.139240506329114</c:v>
                </c:pt>
                <c:pt idx="4936">
                  <c:v>0.151898734177216</c:v>
                </c:pt>
                <c:pt idx="4937">
                  <c:v>0.164556962025316</c:v>
                </c:pt>
                <c:pt idx="4938">
                  <c:v>0.177215189873418</c:v>
                </c:pt>
                <c:pt idx="4939">
                  <c:v>0.189873417721519</c:v>
                </c:pt>
                <c:pt idx="4940">
                  <c:v>0.20253164556962</c:v>
                </c:pt>
                <c:pt idx="4941">
                  <c:v>0.216922845087407</c:v>
                </c:pt>
                <c:pt idx="4942">
                  <c:v>0.229581072935508</c:v>
                </c:pt>
                <c:pt idx="4943">
                  <c:v>0.242239300783609</c:v>
                </c:pt>
                <c:pt idx="4944">
                  <c:v>0.25489752863171</c:v>
                </c:pt>
                <c:pt idx="4945">
                  <c:v>0.265822784810127</c:v>
                </c:pt>
                <c:pt idx="4946">
                  <c:v>0.278481012658228</c:v>
                </c:pt>
                <c:pt idx="4947">
                  <c:v>0.291139240506328</c:v>
                </c:pt>
                <c:pt idx="4948">
                  <c:v>0.303797468354431</c:v>
                </c:pt>
                <c:pt idx="4949">
                  <c:v>0.316455696202532</c:v>
                </c:pt>
                <c:pt idx="4950">
                  <c:v>0.329113924050633</c:v>
                </c:pt>
                <c:pt idx="4951">
                  <c:v>0.341772151898734</c:v>
                </c:pt>
                <c:pt idx="4952">
                  <c:v>0.354430379746836</c:v>
                </c:pt>
                <c:pt idx="4953">
                  <c:v>0.367088607594938</c:v>
                </c:pt>
                <c:pt idx="4954">
                  <c:v>0.379746835443038</c:v>
                </c:pt>
                <c:pt idx="4955">
                  <c:v>0.39421338155515401</c:v>
                </c:pt>
                <c:pt idx="4956">
                  <c:v>0.405063291139242</c:v>
                </c:pt>
                <c:pt idx="4957">
                  <c:v>0.419454490657027</c:v>
                </c:pt>
                <c:pt idx="4958">
                  <c:v>0.432112718505128</c:v>
                </c:pt>
                <c:pt idx="4959">
                  <c:v>0.444770946353229</c:v>
                </c:pt>
                <c:pt idx="4960">
                  <c:v>0.45742917420133</c:v>
                </c:pt>
                <c:pt idx="4961">
                  <c:v>0.470087402049432</c:v>
                </c:pt>
                <c:pt idx="4962">
                  <c:v>0.482745629897533</c:v>
                </c:pt>
                <c:pt idx="4963">
                  <c:v>0.495403857745635</c:v>
                </c:pt>
                <c:pt idx="4964">
                  <c:v>0.508062085593736</c:v>
                </c:pt>
                <c:pt idx="4965">
                  <c:v>0.520720313441838</c:v>
                </c:pt>
                <c:pt idx="4966">
                  <c:v>0.533378541289938</c:v>
                </c:pt>
                <c:pt idx="4967">
                  <c:v>0.546036769138039</c:v>
                </c:pt>
                <c:pt idx="4968">
                  <c:v>0.558694996986142</c:v>
                </c:pt>
                <c:pt idx="4969">
                  <c:v>0.571353224834242</c:v>
                </c:pt>
                <c:pt idx="4970">
                  <c:v>0.584011452682343</c:v>
                </c:pt>
                <c:pt idx="4971">
                  <c:v>0.596669680530445</c:v>
                </c:pt>
                <c:pt idx="4972">
                  <c:v>0.609327908378547</c:v>
                </c:pt>
                <c:pt idx="4973">
                  <c:v>0.621986136226647</c:v>
                </c:pt>
                <c:pt idx="4974">
                  <c:v>0.634644364074749</c:v>
                </c:pt>
                <c:pt idx="4975">
                  <c:v>0.647302591922848</c:v>
                </c:pt>
                <c:pt idx="4976">
                  <c:v>0.659960819770951</c:v>
                </c:pt>
                <c:pt idx="4977">
                  <c:v>0.672619047619054</c:v>
                </c:pt>
                <c:pt idx="4978">
                  <c:v>0.685277275467153</c:v>
                </c:pt>
                <c:pt idx="4979">
                  <c:v>0.697935503315255</c:v>
                </c:pt>
                <c:pt idx="4980">
                  <c:v>0.710593731163356</c:v>
                </c:pt>
                <c:pt idx="4981">
                  <c:v>0.723251959011457</c:v>
                </c:pt>
                <c:pt idx="4982">
                  <c:v>0.735910186859558</c:v>
                </c:pt>
                <c:pt idx="4983">
                  <c:v>0.748568414707659</c:v>
                </c:pt>
                <c:pt idx="4984">
                  <c:v>0.761226642555762</c:v>
                </c:pt>
                <c:pt idx="4985">
                  <c:v>0.773884870403865</c:v>
                </c:pt>
                <c:pt idx="4986">
                  <c:v>0.786543098251962</c:v>
                </c:pt>
                <c:pt idx="4987">
                  <c:v>0.799201326100065</c:v>
                </c:pt>
                <c:pt idx="4988">
                  <c:v>0.811859553948167</c:v>
                </c:pt>
                <c:pt idx="4989">
                  <c:v>0.824517781796264</c:v>
                </c:pt>
                <c:pt idx="4990">
                  <c:v>0.837176009644368</c:v>
                </c:pt>
                <c:pt idx="4991">
                  <c:v>0.849834237492472</c:v>
                </c:pt>
                <c:pt idx="4992">
                  <c:v>0.862492465340572</c:v>
                </c:pt>
                <c:pt idx="4993">
                  <c:v>0.87695901145268795</c:v>
                </c:pt>
                <c:pt idx="4994">
                  <c:v>0.88961723930078795</c:v>
                </c:pt>
                <c:pt idx="4995">
                  <c:v>0.90227546714889095</c:v>
                </c:pt>
                <c:pt idx="4996">
                  <c:v>0.913125376732976</c:v>
                </c:pt>
                <c:pt idx="4997">
                  <c:v>0.925783604581079</c:v>
                </c:pt>
                <c:pt idx="4998">
                  <c:v>0.938441832429182</c:v>
                </c:pt>
                <c:pt idx="4999">
                  <c:v>0.95110006027728</c:v>
                </c:pt>
                <c:pt idx="5000">
                  <c:v>0.963758288125382</c:v>
                </c:pt>
                <c:pt idx="5001">
                  <c:v>0.976416515973482</c:v>
                </c:pt>
                <c:pt idx="5002">
                  <c:v>0.989074743821584</c:v>
                </c:pt>
                <c:pt idx="5003">
                  <c:v>1</c:v>
                </c:pt>
                <c:pt idx="5004">
                  <c:v>0</c:v>
                </c:pt>
                <c:pt idx="5005">
                  <c:v>1.4705882352941201E-2</c:v>
                </c:pt>
                <c:pt idx="5006">
                  <c:v>2.94117647058823E-2</c:v>
                </c:pt>
                <c:pt idx="5007">
                  <c:v>4.4117647058823803E-2</c:v>
                </c:pt>
                <c:pt idx="5008">
                  <c:v>5.8823529411764698E-2</c:v>
                </c:pt>
                <c:pt idx="5009">
                  <c:v>7.3529411764705899E-2</c:v>
                </c:pt>
                <c:pt idx="5010">
                  <c:v>8.82352941176473E-2</c:v>
                </c:pt>
                <c:pt idx="5011">
                  <c:v>0.10294117647058799</c:v>
                </c:pt>
                <c:pt idx="5012">
                  <c:v>0.11764705882352899</c:v>
                </c:pt>
                <c:pt idx="5013">
                  <c:v>0.13436624649860501</c:v>
                </c:pt>
                <c:pt idx="5014">
                  <c:v>0.149072128851546</c:v>
                </c:pt>
                <c:pt idx="5015">
                  <c:v>0.16377801120448701</c:v>
                </c:pt>
                <c:pt idx="5016">
                  <c:v>0.178483893557429</c:v>
                </c:pt>
                <c:pt idx="5017">
                  <c:v>0.191176470588235</c:v>
                </c:pt>
                <c:pt idx="5018">
                  <c:v>0.20588235294117599</c:v>
                </c:pt>
                <c:pt idx="5019">
                  <c:v>0.220588235294118</c:v>
                </c:pt>
                <c:pt idx="5020">
                  <c:v>0.23529411764705899</c:v>
                </c:pt>
                <c:pt idx="5021">
                  <c:v>0.25</c:v>
                </c:pt>
                <c:pt idx="5022">
                  <c:v>0.26470588235294201</c:v>
                </c:pt>
                <c:pt idx="5023">
                  <c:v>0.27941176470588303</c:v>
                </c:pt>
                <c:pt idx="5024">
                  <c:v>0.29411764705882398</c:v>
                </c:pt>
                <c:pt idx="5025">
                  <c:v>0.308823529411765</c:v>
                </c:pt>
                <c:pt idx="5026">
                  <c:v>0.32352941176470701</c:v>
                </c:pt>
                <c:pt idx="5027">
                  <c:v>0.34033613445378103</c:v>
                </c:pt>
                <c:pt idx="5028">
                  <c:v>0.35294117647058798</c:v>
                </c:pt>
                <c:pt idx="5029">
                  <c:v>0.369660364145664</c:v>
                </c:pt>
                <c:pt idx="5030">
                  <c:v>0.38436624649860501</c:v>
                </c:pt>
                <c:pt idx="5031">
                  <c:v>0.39907212885154603</c:v>
                </c:pt>
                <c:pt idx="5032">
                  <c:v>0.41377801120448798</c:v>
                </c:pt>
                <c:pt idx="5033">
                  <c:v>0.428483893557429</c:v>
                </c:pt>
                <c:pt idx="5034">
                  <c:v>0.44318977591037001</c:v>
                </c:pt>
                <c:pt idx="5035">
                  <c:v>0.45789565826331002</c:v>
                </c:pt>
                <c:pt idx="5036">
                  <c:v>0.47260154061625198</c:v>
                </c:pt>
                <c:pt idx="5037">
                  <c:v>0.48730742296919299</c:v>
                </c:pt>
                <c:pt idx="5038">
                  <c:v>0.50201330532213195</c:v>
                </c:pt>
                <c:pt idx="5039">
                  <c:v>0.51671918767507596</c:v>
                </c:pt>
                <c:pt idx="5040">
                  <c:v>0.53142507002801698</c:v>
                </c:pt>
                <c:pt idx="5041">
                  <c:v>0.54613095238095699</c:v>
                </c:pt>
                <c:pt idx="5042">
                  <c:v>0.5608368347339</c:v>
                </c:pt>
                <c:pt idx="5043">
                  <c:v>0.57554271708684002</c:v>
                </c:pt>
                <c:pt idx="5044">
                  <c:v>0.59024859943978103</c:v>
                </c:pt>
                <c:pt idx="5045">
                  <c:v>0.60495448179272104</c:v>
                </c:pt>
                <c:pt idx="5046">
                  <c:v>0.61966036414566295</c:v>
                </c:pt>
                <c:pt idx="5047">
                  <c:v>0.63436624649860496</c:v>
                </c:pt>
                <c:pt idx="5048">
                  <c:v>0.64907212885154497</c:v>
                </c:pt>
                <c:pt idx="5049">
                  <c:v>0.66377801120448998</c:v>
                </c:pt>
                <c:pt idx="5050">
                  <c:v>0.678483893557429</c:v>
                </c:pt>
                <c:pt idx="5051">
                  <c:v>0.69318977591036901</c:v>
                </c:pt>
                <c:pt idx="5052">
                  <c:v>0.70789565826331302</c:v>
                </c:pt>
                <c:pt idx="5053">
                  <c:v>0.72260154061625204</c:v>
                </c:pt>
                <c:pt idx="5054">
                  <c:v>0.73730742296919405</c:v>
                </c:pt>
                <c:pt idx="5055">
                  <c:v>0.75201330532213295</c:v>
                </c:pt>
                <c:pt idx="5056">
                  <c:v>0.76671918767507696</c:v>
                </c:pt>
                <c:pt idx="5057">
                  <c:v>0.78142507002801698</c:v>
                </c:pt>
                <c:pt idx="5058">
                  <c:v>0.79613095238095699</c:v>
                </c:pt>
                <c:pt idx="5059">
                  <c:v>0.8108368347339</c:v>
                </c:pt>
                <c:pt idx="5060">
                  <c:v>0.82554271708684002</c:v>
                </c:pt>
                <c:pt idx="5061">
                  <c:v>0.84024859943978303</c:v>
                </c:pt>
                <c:pt idx="5062">
                  <c:v>0.85495448179272104</c:v>
                </c:pt>
                <c:pt idx="5063">
                  <c:v>0.86966036414566295</c:v>
                </c:pt>
                <c:pt idx="5064">
                  <c:v>0.88436624649860496</c:v>
                </c:pt>
                <c:pt idx="5065">
                  <c:v>0.90117296918767897</c:v>
                </c:pt>
                <c:pt idx="5066">
                  <c:v>0.90756302521008403</c:v>
                </c:pt>
                <c:pt idx="5067">
                  <c:v>0.930584733893563</c:v>
                </c:pt>
                <c:pt idx="5068">
                  <c:v>0.94117647058823595</c:v>
                </c:pt>
                <c:pt idx="5069">
                  <c:v>0.95588235294117696</c:v>
                </c:pt>
                <c:pt idx="5070">
                  <c:v>0.97260154061625204</c:v>
                </c:pt>
                <c:pt idx="5071">
                  <c:v>0.98529411764705899</c:v>
                </c:pt>
                <c:pt idx="5072">
                  <c:v>1</c:v>
                </c:pt>
                <c:pt idx="5073">
                  <c:v>1</c:v>
                </c:pt>
                <c:pt idx="5074">
                  <c:v>1</c:v>
                </c:pt>
                <c:pt idx="5075">
                  <c:v>1</c:v>
                </c:pt>
                <c:pt idx="5076">
                  <c:v>1</c:v>
                </c:pt>
                <c:pt idx="5077">
                  <c:v>1</c:v>
                </c:pt>
                <c:pt idx="5078">
                  <c:v>1</c:v>
                </c:pt>
                <c:pt idx="5079">
                  <c:v>0</c:v>
                </c:pt>
                <c:pt idx="5080">
                  <c:v>2.8460105031339701E-2</c:v>
                </c:pt>
                <c:pt idx="5081">
                  <c:v>5.6920210062679402E-2</c:v>
                </c:pt>
                <c:pt idx="5082">
                  <c:v>8.5380315094019194E-2</c:v>
                </c:pt>
                <c:pt idx="5083">
                  <c:v>0.113840420125359</c:v>
                </c:pt>
                <c:pt idx="5084">
                  <c:v>0.142300525156699</c:v>
                </c:pt>
                <c:pt idx="5085">
                  <c:v>0.170760630188038</c:v>
                </c:pt>
                <c:pt idx="5086">
                  <c:v>0.199220735219378</c:v>
                </c:pt>
                <c:pt idx="5087">
                  <c:v>0.227680840250717</c:v>
                </c:pt>
                <c:pt idx="5088">
                  <c:v>0.256140945282058</c:v>
                </c:pt>
                <c:pt idx="5089">
                  <c:v>0.284601050313397</c:v>
                </c:pt>
                <c:pt idx="5090">
                  <c:v>0.313061155344737</c:v>
                </c:pt>
                <c:pt idx="5091">
                  <c:v>0.341521260376077</c:v>
                </c:pt>
                <c:pt idx="5092">
                  <c:v>0.369981365407417</c:v>
                </c:pt>
                <c:pt idx="5093">
                  <c:v>0.398441470438756</c:v>
                </c:pt>
                <c:pt idx="5094">
                  <c:v>0.426901575470096</c:v>
                </c:pt>
                <c:pt idx="5095">
                  <c:v>0.455361680501435</c:v>
                </c:pt>
                <c:pt idx="5096">
                  <c:v>0.48382178553277599</c:v>
                </c:pt>
                <c:pt idx="5097">
                  <c:v>0.51228189056411599</c:v>
                </c:pt>
                <c:pt idx="5098">
                  <c:v>0.544638319498566</c:v>
                </c:pt>
                <c:pt idx="5099">
                  <c:v>0.573098424529906</c:v>
                </c:pt>
                <c:pt idx="5100">
                  <c:v>0.60155852956124301</c:v>
                </c:pt>
                <c:pt idx="5101">
                  <c:v>0.630018634592586</c:v>
                </c:pt>
                <c:pt idx="5102">
                  <c:v>0.65458241572081299</c:v>
                </c:pt>
                <c:pt idx="5103">
                  <c:v>0.68304252075215199</c:v>
                </c:pt>
                <c:pt idx="5104">
                  <c:v>0.71150262578349299</c:v>
                </c:pt>
                <c:pt idx="5105">
                  <c:v>0.73996273081483299</c:v>
                </c:pt>
                <c:pt idx="5106">
                  <c:v>0.76842283584617299</c:v>
                </c:pt>
                <c:pt idx="5107">
                  <c:v>0.79688294087751099</c:v>
                </c:pt>
                <c:pt idx="5108">
                  <c:v>0.82534304590885199</c:v>
                </c:pt>
                <c:pt idx="5109">
                  <c:v>0.85380315094019299</c:v>
                </c:pt>
                <c:pt idx="5110">
                  <c:v>0.88226325597152999</c:v>
                </c:pt>
                <c:pt idx="5111">
                  <c:v>0.91072336100287099</c:v>
                </c:pt>
                <c:pt idx="5112">
                  <c:v>0.94324919532440299</c:v>
                </c:pt>
                <c:pt idx="5113">
                  <c:v>0.96764357106555199</c:v>
                </c:pt>
                <c:pt idx="5114">
                  <c:v>0.99610367609689099</c:v>
                </c:pt>
                <c:pt idx="5115">
                  <c:v>0.99610367609689099</c:v>
                </c:pt>
                <c:pt idx="5116">
                  <c:v>0.99610367609689099</c:v>
                </c:pt>
                <c:pt idx="5117">
                  <c:v>0.99610367609689099</c:v>
                </c:pt>
                <c:pt idx="5118">
                  <c:v>0.99610367609689099</c:v>
                </c:pt>
                <c:pt idx="5119">
                  <c:v>0.99610367609689099</c:v>
                </c:pt>
                <c:pt idx="5120">
                  <c:v>0.99610367609689099</c:v>
                </c:pt>
                <c:pt idx="5121">
                  <c:v>0.99610367609689099</c:v>
                </c:pt>
                <c:pt idx="5122">
                  <c:v>0.99610367609689099</c:v>
                </c:pt>
                <c:pt idx="5123">
                  <c:v>1</c:v>
                </c:pt>
                <c:pt idx="5124">
                  <c:v>0</c:v>
                </c:pt>
                <c:pt idx="5125">
                  <c:v>7.8651685393258397E-2</c:v>
                </c:pt>
                <c:pt idx="5126">
                  <c:v>0.117977528089888</c:v>
                </c:pt>
                <c:pt idx="5127">
                  <c:v>0.15730337078651699</c:v>
                </c:pt>
                <c:pt idx="5128">
                  <c:v>0.19662921348314599</c:v>
                </c:pt>
                <c:pt idx="5129">
                  <c:v>0.235955056179775</c:v>
                </c:pt>
                <c:pt idx="5130">
                  <c:v>0.275280898876405</c:v>
                </c:pt>
                <c:pt idx="5131">
                  <c:v>0.31460674157303398</c:v>
                </c:pt>
                <c:pt idx="5132">
                  <c:v>0.35393258426966401</c:v>
                </c:pt>
                <c:pt idx="5133">
                  <c:v>0.39325842696629199</c:v>
                </c:pt>
                <c:pt idx="5134">
                  <c:v>0.43258426966292302</c:v>
                </c:pt>
                <c:pt idx="5135">
                  <c:v>0.47191011235955199</c:v>
                </c:pt>
                <c:pt idx="5136">
                  <c:v>0.51123595505618002</c:v>
                </c:pt>
                <c:pt idx="5137">
                  <c:v>0.550561797752809</c:v>
                </c:pt>
                <c:pt idx="5138">
                  <c:v>0.58988764044943798</c:v>
                </c:pt>
                <c:pt idx="5139">
                  <c:v>0.634597378277167</c:v>
                </c:pt>
                <c:pt idx="5140">
                  <c:v>0.67392322097379798</c:v>
                </c:pt>
                <c:pt idx="5141">
                  <c:v>0.71324906367042695</c:v>
                </c:pt>
                <c:pt idx="5142">
                  <c:v>0.75257490636705504</c:v>
                </c:pt>
                <c:pt idx="5143">
                  <c:v>0.78651685393258397</c:v>
                </c:pt>
                <c:pt idx="5144">
                  <c:v>0.82584269662921495</c:v>
                </c:pt>
                <c:pt idx="5145">
                  <c:v>0.86516853932584303</c:v>
                </c:pt>
                <c:pt idx="5146">
                  <c:v>0.90449438202247201</c:v>
                </c:pt>
                <c:pt idx="5147">
                  <c:v>0.94382022471910199</c:v>
                </c:pt>
                <c:pt idx="5148">
                  <c:v>0.98314606741572996</c:v>
                </c:pt>
                <c:pt idx="5149">
                  <c:v>1</c:v>
                </c:pt>
                <c:pt idx="5150">
                  <c:v>1</c:v>
                </c:pt>
                <c:pt idx="5151">
                  <c:v>1</c:v>
                </c:pt>
                <c:pt idx="5152">
                  <c:v>1</c:v>
                </c:pt>
                <c:pt idx="5153">
                  <c:v>1</c:v>
                </c:pt>
                <c:pt idx="5154">
                  <c:v>1</c:v>
                </c:pt>
                <c:pt idx="5155">
                  <c:v>1</c:v>
                </c:pt>
                <c:pt idx="5156">
                  <c:v>1</c:v>
                </c:pt>
                <c:pt idx="5157">
                  <c:v>1</c:v>
                </c:pt>
                <c:pt idx="5158">
                  <c:v>1</c:v>
                </c:pt>
                <c:pt idx="5159">
                  <c:v>1</c:v>
                </c:pt>
                <c:pt idx="5160">
                  <c:v>1</c:v>
                </c:pt>
                <c:pt idx="5161">
                  <c:v>1</c:v>
                </c:pt>
                <c:pt idx="5162">
                  <c:v>1</c:v>
                </c:pt>
                <c:pt idx="5163">
                  <c:v>1</c:v>
                </c:pt>
                <c:pt idx="5164">
                  <c:v>1</c:v>
                </c:pt>
                <c:pt idx="5165">
                  <c:v>0</c:v>
                </c:pt>
                <c:pt idx="5166">
                  <c:v>5.8823529411764698E-2</c:v>
                </c:pt>
                <c:pt idx="5167">
                  <c:v>0.11764705882352899</c:v>
                </c:pt>
                <c:pt idx="5168">
                  <c:v>0.17647058823529399</c:v>
                </c:pt>
                <c:pt idx="5169">
                  <c:v>0.23529411764705899</c:v>
                </c:pt>
                <c:pt idx="5170">
                  <c:v>0.29411764705882398</c:v>
                </c:pt>
                <c:pt idx="5171">
                  <c:v>0.35294117647058798</c:v>
                </c:pt>
                <c:pt idx="5172">
                  <c:v>0.41176470588235398</c:v>
                </c:pt>
                <c:pt idx="5173">
                  <c:v>0.47058823529411797</c:v>
                </c:pt>
                <c:pt idx="5174">
                  <c:v>0.52941176470588203</c:v>
                </c:pt>
                <c:pt idx="5175">
                  <c:v>0.58823529411764597</c:v>
                </c:pt>
                <c:pt idx="5176">
                  <c:v>0.64705882352941402</c:v>
                </c:pt>
                <c:pt idx="5177">
                  <c:v>0.70588235294117696</c:v>
                </c:pt>
                <c:pt idx="5178">
                  <c:v>0.76470588235294201</c:v>
                </c:pt>
                <c:pt idx="5179">
                  <c:v>0.82352941176470595</c:v>
                </c:pt>
                <c:pt idx="5180">
                  <c:v>0.88235294117647101</c:v>
                </c:pt>
                <c:pt idx="5181">
                  <c:v>0.94117647058823595</c:v>
                </c:pt>
                <c:pt idx="5182">
                  <c:v>1</c:v>
                </c:pt>
                <c:pt idx="5183">
                  <c:v>0</c:v>
                </c:pt>
                <c:pt idx="5184">
                  <c:v>1.0869565217391301E-2</c:v>
                </c:pt>
                <c:pt idx="5185">
                  <c:v>2.1739130434782601E-2</c:v>
                </c:pt>
                <c:pt idx="5186">
                  <c:v>3.2608695652174002E-2</c:v>
                </c:pt>
                <c:pt idx="5187">
                  <c:v>4.3478260869565202E-2</c:v>
                </c:pt>
                <c:pt idx="5188">
                  <c:v>5.4347826086956499E-2</c:v>
                </c:pt>
                <c:pt idx="5189">
                  <c:v>6.5217391304347797E-2</c:v>
                </c:pt>
                <c:pt idx="5190">
                  <c:v>7.6086956521739094E-2</c:v>
                </c:pt>
                <c:pt idx="5191">
                  <c:v>8.6956521739130502E-2</c:v>
                </c:pt>
                <c:pt idx="5192">
                  <c:v>9.7826086956521702E-2</c:v>
                </c:pt>
                <c:pt idx="5193">
                  <c:v>0.108695652173913</c:v>
                </c:pt>
                <c:pt idx="5194">
                  <c:v>0.119565217391304</c:v>
                </c:pt>
                <c:pt idx="5195">
                  <c:v>0.13043478260869601</c:v>
                </c:pt>
                <c:pt idx="5196">
                  <c:v>0.141304347826087</c:v>
                </c:pt>
                <c:pt idx="5197">
                  <c:v>0.15217391304347799</c:v>
                </c:pt>
                <c:pt idx="5198">
                  <c:v>0.16304347826087001</c:v>
                </c:pt>
                <c:pt idx="5199">
                  <c:v>0.173913043478261</c:v>
                </c:pt>
                <c:pt idx="5200">
                  <c:v>0.184782608695652</c:v>
                </c:pt>
                <c:pt idx="5201">
                  <c:v>0.19565217391304299</c:v>
                </c:pt>
                <c:pt idx="5202">
                  <c:v>0.20800983436853401</c:v>
                </c:pt>
                <c:pt idx="5203">
                  <c:v>0.218879399585926</c:v>
                </c:pt>
                <c:pt idx="5204">
                  <c:v>0.229748964803316</c:v>
                </c:pt>
                <c:pt idx="5205">
                  <c:v>0.24061853002070799</c:v>
                </c:pt>
                <c:pt idx="5206">
                  <c:v>0.25</c:v>
                </c:pt>
                <c:pt idx="5207">
                  <c:v>0.26086956521739202</c:v>
                </c:pt>
                <c:pt idx="5208">
                  <c:v>0.27173913043478198</c:v>
                </c:pt>
                <c:pt idx="5209">
                  <c:v>0.282608695652174</c:v>
                </c:pt>
                <c:pt idx="5210">
                  <c:v>0.29347826086956702</c:v>
                </c:pt>
                <c:pt idx="5211">
                  <c:v>0.30434782608695699</c:v>
                </c:pt>
                <c:pt idx="5212">
                  <c:v>0.315217391304349</c:v>
                </c:pt>
                <c:pt idx="5213">
                  <c:v>0.32608695652173902</c:v>
                </c:pt>
                <c:pt idx="5214">
                  <c:v>0.33695652173913099</c:v>
                </c:pt>
                <c:pt idx="5215">
                  <c:v>0.34782608695652201</c:v>
                </c:pt>
                <c:pt idx="5216">
                  <c:v>0.36024844720497001</c:v>
                </c:pt>
                <c:pt idx="5217">
                  <c:v>0.36956521739130399</c:v>
                </c:pt>
                <c:pt idx="5218">
                  <c:v>0.38192287784679602</c:v>
                </c:pt>
                <c:pt idx="5219">
                  <c:v>0.39279244306418598</c:v>
                </c:pt>
                <c:pt idx="5220">
                  <c:v>0.403662008281577</c:v>
                </c:pt>
                <c:pt idx="5221">
                  <c:v>0.41453157349896902</c:v>
                </c:pt>
                <c:pt idx="5222">
                  <c:v>0.42540113871635998</c:v>
                </c:pt>
                <c:pt idx="5223">
                  <c:v>0.436270703933752</c:v>
                </c:pt>
                <c:pt idx="5224">
                  <c:v>0.44714026915114202</c:v>
                </c:pt>
                <c:pt idx="5225">
                  <c:v>0.45800983436853399</c:v>
                </c:pt>
                <c:pt idx="5226">
                  <c:v>0.468879399585926</c:v>
                </c:pt>
                <c:pt idx="5227">
                  <c:v>0.47974896480331602</c:v>
                </c:pt>
                <c:pt idx="5228">
                  <c:v>0.49061853002070799</c:v>
                </c:pt>
                <c:pt idx="5229">
                  <c:v>0.50148809523809901</c:v>
                </c:pt>
                <c:pt idx="5230">
                  <c:v>0.51235766045549103</c:v>
                </c:pt>
                <c:pt idx="5231">
                  <c:v>0.52322722567288205</c:v>
                </c:pt>
                <c:pt idx="5232">
                  <c:v>0.53409679089027295</c:v>
                </c:pt>
                <c:pt idx="5233">
                  <c:v>0.54496635610766297</c:v>
                </c:pt>
                <c:pt idx="5234">
                  <c:v>0.55583592132505599</c:v>
                </c:pt>
                <c:pt idx="5235">
                  <c:v>0.56670548654244801</c:v>
                </c:pt>
                <c:pt idx="5236">
                  <c:v>0.57757505175983803</c:v>
                </c:pt>
                <c:pt idx="5237">
                  <c:v>0.58844461697722905</c:v>
                </c:pt>
                <c:pt idx="5238">
                  <c:v>0.59931418219461896</c:v>
                </c:pt>
                <c:pt idx="5239">
                  <c:v>0.61018374741201198</c:v>
                </c:pt>
                <c:pt idx="5240">
                  <c:v>0.621053312629406</c:v>
                </c:pt>
                <c:pt idx="5241">
                  <c:v>0.63192287784679602</c:v>
                </c:pt>
                <c:pt idx="5242">
                  <c:v>0.64279244306418903</c:v>
                </c:pt>
                <c:pt idx="5243">
                  <c:v>0.65366200828157905</c:v>
                </c:pt>
                <c:pt idx="5244">
                  <c:v>0.66453157349896896</c:v>
                </c:pt>
                <c:pt idx="5245">
                  <c:v>0.67540113871635998</c:v>
                </c:pt>
                <c:pt idx="5246">
                  <c:v>0.686270703933751</c:v>
                </c:pt>
                <c:pt idx="5247">
                  <c:v>0.69714026915114302</c:v>
                </c:pt>
                <c:pt idx="5248">
                  <c:v>0.70800983436853704</c:v>
                </c:pt>
                <c:pt idx="5249">
                  <c:v>0.71887939958592595</c:v>
                </c:pt>
                <c:pt idx="5250">
                  <c:v>0.72974896480331697</c:v>
                </c:pt>
                <c:pt idx="5251">
                  <c:v>0.74061853002070799</c:v>
                </c:pt>
                <c:pt idx="5252">
                  <c:v>0.75148809523810001</c:v>
                </c:pt>
                <c:pt idx="5253">
                  <c:v>0.76235766045549203</c:v>
                </c:pt>
                <c:pt idx="5254">
                  <c:v>0.77478002070393803</c:v>
                </c:pt>
                <c:pt idx="5255">
                  <c:v>0.78564958592132805</c:v>
                </c:pt>
                <c:pt idx="5256">
                  <c:v>0.79651915113871996</c:v>
                </c:pt>
                <c:pt idx="5257">
                  <c:v>0.80583592132505599</c:v>
                </c:pt>
                <c:pt idx="5258">
                  <c:v>0.81670548654244801</c:v>
                </c:pt>
                <c:pt idx="5259">
                  <c:v>0.82757505175983803</c:v>
                </c:pt>
                <c:pt idx="5260">
                  <c:v>0.83844461697723005</c:v>
                </c:pt>
                <c:pt idx="5261">
                  <c:v>0.84931418219461996</c:v>
                </c:pt>
                <c:pt idx="5262">
                  <c:v>0.86018374741201198</c:v>
                </c:pt>
                <c:pt idx="5263">
                  <c:v>0.871053312629406</c:v>
                </c:pt>
                <c:pt idx="5264">
                  <c:v>0.88192287784679502</c:v>
                </c:pt>
                <c:pt idx="5265">
                  <c:v>0.89279244306418803</c:v>
                </c:pt>
                <c:pt idx="5266">
                  <c:v>0.90366200828157806</c:v>
                </c:pt>
                <c:pt idx="5267">
                  <c:v>0.91453157349896796</c:v>
                </c:pt>
                <c:pt idx="5268">
                  <c:v>0.92540113871635798</c:v>
                </c:pt>
                <c:pt idx="5269">
                  <c:v>0.936270703933751</c:v>
                </c:pt>
                <c:pt idx="5270">
                  <c:v>0.94714026915114302</c:v>
                </c:pt>
                <c:pt idx="5271">
                  <c:v>0.95800983436853704</c:v>
                </c:pt>
                <c:pt idx="5272">
                  <c:v>0.96887939958592595</c:v>
                </c:pt>
                <c:pt idx="5273">
                  <c:v>0.97974896480331597</c:v>
                </c:pt>
                <c:pt idx="5274">
                  <c:v>0.99061853002070699</c:v>
                </c:pt>
                <c:pt idx="5275">
                  <c:v>1</c:v>
                </c:pt>
                <c:pt idx="5276">
                  <c:v>1</c:v>
                </c:pt>
                <c:pt idx="5277">
                  <c:v>1</c:v>
                </c:pt>
                <c:pt idx="5278">
                  <c:v>1</c:v>
                </c:pt>
                <c:pt idx="5279">
                  <c:v>1</c:v>
                </c:pt>
                <c:pt idx="5280">
                  <c:v>1</c:v>
                </c:pt>
                <c:pt idx="5281">
                  <c:v>1</c:v>
                </c:pt>
                <c:pt idx="5282">
                  <c:v>1</c:v>
                </c:pt>
                <c:pt idx="5283">
                  <c:v>1</c:v>
                </c:pt>
                <c:pt idx="5284">
                  <c:v>1</c:v>
                </c:pt>
                <c:pt idx="5285">
                  <c:v>1</c:v>
                </c:pt>
                <c:pt idx="5286">
                  <c:v>1</c:v>
                </c:pt>
                <c:pt idx="5287">
                  <c:v>1</c:v>
                </c:pt>
                <c:pt idx="5288">
                  <c:v>1</c:v>
                </c:pt>
                <c:pt idx="5289">
                  <c:v>1</c:v>
                </c:pt>
                <c:pt idx="5290">
                  <c:v>1</c:v>
                </c:pt>
                <c:pt idx="5291">
                  <c:v>1</c:v>
                </c:pt>
                <c:pt idx="5292">
                  <c:v>0</c:v>
                </c:pt>
                <c:pt idx="5293">
                  <c:v>2.8460105031339701E-2</c:v>
                </c:pt>
                <c:pt idx="5294">
                  <c:v>5.6920210062679402E-2</c:v>
                </c:pt>
                <c:pt idx="5295">
                  <c:v>8.5380315094019194E-2</c:v>
                </c:pt>
                <c:pt idx="5296">
                  <c:v>0.113840420125359</c:v>
                </c:pt>
                <c:pt idx="5297">
                  <c:v>0.142300525156699</c:v>
                </c:pt>
                <c:pt idx="5298">
                  <c:v>0.170760630188038</c:v>
                </c:pt>
                <c:pt idx="5299">
                  <c:v>0.199220735219378</c:v>
                </c:pt>
                <c:pt idx="5300">
                  <c:v>0.227680840250717</c:v>
                </c:pt>
                <c:pt idx="5301">
                  <c:v>0.256140945282058</c:v>
                </c:pt>
                <c:pt idx="5302">
                  <c:v>0.284601050313397</c:v>
                </c:pt>
                <c:pt idx="5303">
                  <c:v>0.313061155344737</c:v>
                </c:pt>
                <c:pt idx="5304">
                  <c:v>0.341521260376077</c:v>
                </c:pt>
                <c:pt idx="5305">
                  <c:v>0.369981365407417</c:v>
                </c:pt>
                <c:pt idx="5306">
                  <c:v>0.398441470438756</c:v>
                </c:pt>
                <c:pt idx="5307">
                  <c:v>0.426901575470096</c:v>
                </c:pt>
                <c:pt idx="5308">
                  <c:v>0.455361680501435</c:v>
                </c:pt>
                <c:pt idx="5309">
                  <c:v>0.48382178553277599</c:v>
                </c:pt>
                <c:pt idx="5310">
                  <c:v>0.51228189056411599</c:v>
                </c:pt>
                <c:pt idx="5311">
                  <c:v>0.544638319498566</c:v>
                </c:pt>
                <c:pt idx="5312">
                  <c:v>0.573098424529906</c:v>
                </c:pt>
                <c:pt idx="5313">
                  <c:v>0.60155852956124301</c:v>
                </c:pt>
                <c:pt idx="5314">
                  <c:v>0.630018634592586</c:v>
                </c:pt>
                <c:pt idx="5315">
                  <c:v>0.65458241572081299</c:v>
                </c:pt>
                <c:pt idx="5316">
                  <c:v>0.68304252075215199</c:v>
                </c:pt>
                <c:pt idx="5317">
                  <c:v>0.71150262578349299</c:v>
                </c:pt>
                <c:pt idx="5318">
                  <c:v>0.73996273081483299</c:v>
                </c:pt>
                <c:pt idx="5319">
                  <c:v>0.76842283584617299</c:v>
                </c:pt>
                <c:pt idx="5320">
                  <c:v>0.79688294087751099</c:v>
                </c:pt>
                <c:pt idx="5321">
                  <c:v>0.82534304590885199</c:v>
                </c:pt>
                <c:pt idx="5322">
                  <c:v>0.85380315094019299</c:v>
                </c:pt>
                <c:pt idx="5323">
                  <c:v>0.88226325597152999</c:v>
                </c:pt>
                <c:pt idx="5324">
                  <c:v>0.91072336100287099</c:v>
                </c:pt>
                <c:pt idx="5325">
                  <c:v>0.94324919532440299</c:v>
                </c:pt>
                <c:pt idx="5326">
                  <c:v>0.96764357106555199</c:v>
                </c:pt>
                <c:pt idx="5327">
                  <c:v>0.98797221751650899</c:v>
                </c:pt>
                <c:pt idx="5328">
                  <c:v>0.98797221751650899</c:v>
                </c:pt>
                <c:pt idx="5329">
                  <c:v>0.98797221751650899</c:v>
                </c:pt>
                <c:pt idx="5330">
                  <c:v>0.98797221751650899</c:v>
                </c:pt>
                <c:pt idx="5331">
                  <c:v>0.98797221751650899</c:v>
                </c:pt>
                <c:pt idx="5332">
                  <c:v>0.98797221751650899</c:v>
                </c:pt>
                <c:pt idx="5333">
                  <c:v>0.98797221751650899</c:v>
                </c:pt>
                <c:pt idx="5334">
                  <c:v>0.98797221751650899</c:v>
                </c:pt>
                <c:pt idx="5335">
                  <c:v>0.98797221751650899</c:v>
                </c:pt>
                <c:pt idx="5336">
                  <c:v>1</c:v>
                </c:pt>
                <c:pt idx="5337">
                  <c:v>0</c:v>
                </c:pt>
                <c:pt idx="5338">
                  <c:v>1.2345679012345699E-2</c:v>
                </c:pt>
                <c:pt idx="5339">
                  <c:v>2.4691358024691398E-2</c:v>
                </c:pt>
                <c:pt idx="5340">
                  <c:v>3.7037037037037097E-2</c:v>
                </c:pt>
                <c:pt idx="5341">
                  <c:v>4.9382716049382901E-2</c:v>
                </c:pt>
                <c:pt idx="5342">
                  <c:v>6.1728395061728399E-2</c:v>
                </c:pt>
                <c:pt idx="5343">
                  <c:v>7.4074074074074098E-2</c:v>
                </c:pt>
                <c:pt idx="5344">
                  <c:v>8.6419753086419707E-2</c:v>
                </c:pt>
                <c:pt idx="5345">
                  <c:v>9.8765432098765704E-2</c:v>
                </c:pt>
                <c:pt idx="5346">
                  <c:v>0.11111111111111099</c:v>
                </c:pt>
                <c:pt idx="5347">
                  <c:v>0.12345679012345701</c:v>
                </c:pt>
                <c:pt idx="5348">
                  <c:v>0.13580246913580199</c:v>
                </c:pt>
                <c:pt idx="5349">
                  <c:v>0.148148148148148</c:v>
                </c:pt>
                <c:pt idx="5350">
                  <c:v>0.16049382716049401</c:v>
                </c:pt>
                <c:pt idx="5351">
                  <c:v>0.17283950617284</c:v>
                </c:pt>
                <c:pt idx="5352">
                  <c:v>0.18518518518518601</c:v>
                </c:pt>
                <c:pt idx="5353">
                  <c:v>0.19753086419753099</c:v>
                </c:pt>
                <c:pt idx="5354">
                  <c:v>0.209876543209876</c:v>
                </c:pt>
                <c:pt idx="5355">
                  <c:v>0.22222222222222199</c:v>
                </c:pt>
                <c:pt idx="5356">
                  <c:v>0.23625808348031099</c:v>
                </c:pt>
                <c:pt idx="5357">
                  <c:v>0.24860376249265601</c:v>
                </c:pt>
                <c:pt idx="5358">
                  <c:v>0.26094944150500099</c:v>
                </c:pt>
                <c:pt idx="5359">
                  <c:v>0.273295120517346</c:v>
                </c:pt>
                <c:pt idx="5360">
                  <c:v>0.28395061728395199</c:v>
                </c:pt>
                <c:pt idx="5361">
                  <c:v>0.296296296296296</c:v>
                </c:pt>
                <c:pt idx="5362">
                  <c:v>0.30864197530864301</c:v>
                </c:pt>
                <c:pt idx="5363">
                  <c:v>0.32098765432098803</c:v>
                </c:pt>
                <c:pt idx="5364">
                  <c:v>0.33333333333333298</c:v>
                </c:pt>
                <c:pt idx="5365">
                  <c:v>0.34567901234567899</c:v>
                </c:pt>
                <c:pt idx="5366">
                  <c:v>0.358024691358026</c:v>
                </c:pt>
                <c:pt idx="5367">
                  <c:v>0.37037037037037202</c:v>
                </c:pt>
                <c:pt idx="5368">
                  <c:v>0.38271604938271703</c:v>
                </c:pt>
                <c:pt idx="5369">
                  <c:v>0.39506172839506298</c:v>
                </c:pt>
                <c:pt idx="5370">
                  <c:v>0.40917107583774398</c:v>
                </c:pt>
                <c:pt idx="5371">
                  <c:v>0.41975308641975301</c:v>
                </c:pt>
                <c:pt idx="5372">
                  <c:v>0.43378894767784298</c:v>
                </c:pt>
                <c:pt idx="5373">
                  <c:v>0.446134626690186</c:v>
                </c:pt>
                <c:pt idx="5374">
                  <c:v>0.45848030570253301</c:v>
                </c:pt>
                <c:pt idx="5375">
                  <c:v>0.47082598471487902</c:v>
                </c:pt>
                <c:pt idx="5376">
                  <c:v>0.48317166372722398</c:v>
                </c:pt>
                <c:pt idx="5377">
                  <c:v>0.49551734273956899</c:v>
                </c:pt>
                <c:pt idx="5378">
                  <c:v>0.507863021751913</c:v>
                </c:pt>
                <c:pt idx="5379">
                  <c:v>0.52020870076425896</c:v>
                </c:pt>
                <c:pt idx="5380">
                  <c:v>0.53255437977660403</c:v>
                </c:pt>
                <c:pt idx="5381">
                  <c:v>0.54490005878895198</c:v>
                </c:pt>
                <c:pt idx="5382">
                  <c:v>0.55724573780129805</c:v>
                </c:pt>
                <c:pt idx="5383">
                  <c:v>0.569591416813645</c:v>
                </c:pt>
                <c:pt idx="5384">
                  <c:v>0.58193709582598696</c:v>
                </c:pt>
                <c:pt idx="5385">
                  <c:v>0.59428277483833303</c:v>
                </c:pt>
                <c:pt idx="5386">
                  <c:v>0.60662845385068298</c:v>
                </c:pt>
                <c:pt idx="5387">
                  <c:v>0.61897413286302805</c:v>
                </c:pt>
                <c:pt idx="5388">
                  <c:v>0.631319811875373</c:v>
                </c:pt>
                <c:pt idx="5389">
                  <c:v>0.64366549088771796</c:v>
                </c:pt>
                <c:pt idx="5390">
                  <c:v>0.65601116990006203</c:v>
                </c:pt>
                <c:pt idx="5391">
                  <c:v>0.66835684891240899</c:v>
                </c:pt>
                <c:pt idx="5392">
                  <c:v>0.68070252792475405</c:v>
                </c:pt>
                <c:pt idx="5393">
                  <c:v>0.69304820693710101</c:v>
                </c:pt>
                <c:pt idx="5394">
                  <c:v>0.70539388594944497</c:v>
                </c:pt>
                <c:pt idx="5395">
                  <c:v>0.71773956496179203</c:v>
                </c:pt>
                <c:pt idx="5396">
                  <c:v>0.73008524397413799</c:v>
                </c:pt>
                <c:pt idx="5397">
                  <c:v>0.74243092298648306</c:v>
                </c:pt>
                <c:pt idx="5398">
                  <c:v>0.75477660199883001</c:v>
                </c:pt>
                <c:pt idx="5399">
                  <c:v>0.76712228101117497</c:v>
                </c:pt>
                <c:pt idx="5400">
                  <c:v>0.77946796002352003</c:v>
                </c:pt>
                <c:pt idx="5401">
                  <c:v>0.79181363903586499</c:v>
                </c:pt>
                <c:pt idx="5402">
                  <c:v>0.80415931804821195</c:v>
                </c:pt>
                <c:pt idx="5403">
                  <c:v>0.81650499706055701</c:v>
                </c:pt>
                <c:pt idx="5404">
                  <c:v>0.82885067607290297</c:v>
                </c:pt>
                <c:pt idx="5405">
                  <c:v>0.84119635508524804</c:v>
                </c:pt>
                <c:pt idx="5406">
                  <c:v>0.85354203409759499</c:v>
                </c:pt>
                <c:pt idx="5407">
                  <c:v>0.86588771310993995</c:v>
                </c:pt>
                <c:pt idx="5408">
                  <c:v>0.87999706055262095</c:v>
                </c:pt>
                <c:pt idx="5409">
                  <c:v>0.89234273956496601</c:v>
                </c:pt>
                <c:pt idx="5410">
                  <c:v>0.90468841857731197</c:v>
                </c:pt>
                <c:pt idx="5411">
                  <c:v>0.915270429159322</c:v>
                </c:pt>
                <c:pt idx="5412">
                  <c:v>0.92761610817166595</c:v>
                </c:pt>
                <c:pt idx="5413">
                  <c:v>0.93996178718401402</c:v>
                </c:pt>
                <c:pt idx="5414">
                  <c:v>0.95230746619635898</c:v>
                </c:pt>
                <c:pt idx="5415">
                  <c:v>0.96465314520870504</c:v>
                </c:pt>
                <c:pt idx="5416">
                  <c:v>0.976998824221052</c:v>
                </c:pt>
                <c:pt idx="5417">
                  <c:v>0.98934450323339695</c:v>
                </c:pt>
                <c:pt idx="5418">
                  <c:v>1</c:v>
                </c:pt>
                <c:pt idx="5419">
                  <c:v>1</c:v>
                </c:pt>
                <c:pt idx="5420">
                  <c:v>1</c:v>
                </c:pt>
                <c:pt idx="5421">
                  <c:v>1</c:v>
                </c:pt>
                <c:pt idx="5422">
                  <c:v>1</c:v>
                </c:pt>
                <c:pt idx="5423">
                  <c:v>0</c:v>
                </c:pt>
                <c:pt idx="5424">
                  <c:v>2.4475524475524601E-2</c:v>
                </c:pt>
                <c:pt idx="5425">
                  <c:v>4.8951048951049E-2</c:v>
                </c:pt>
                <c:pt idx="5426">
                  <c:v>7.3426573426573397E-2</c:v>
                </c:pt>
                <c:pt idx="5427">
                  <c:v>9.7902097902097904E-2</c:v>
                </c:pt>
                <c:pt idx="5428">
                  <c:v>0.12237762237762199</c:v>
                </c:pt>
                <c:pt idx="5429">
                  <c:v>0.14685314685314699</c:v>
                </c:pt>
                <c:pt idx="5430">
                  <c:v>0.171328671328671</c:v>
                </c:pt>
                <c:pt idx="5431">
                  <c:v>0.195804195804196</c:v>
                </c:pt>
                <c:pt idx="5432">
                  <c:v>0.22027972027972001</c:v>
                </c:pt>
                <c:pt idx="5433">
                  <c:v>0.24475524475524499</c:v>
                </c:pt>
                <c:pt idx="5434">
                  <c:v>0.269230769230769</c:v>
                </c:pt>
                <c:pt idx="5435">
                  <c:v>0.29370629370629397</c:v>
                </c:pt>
                <c:pt idx="5436">
                  <c:v>0.31818181818181901</c:v>
                </c:pt>
                <c:pt idx="5437">
                  <c:v>0.34265734265734299</c:v>
                </c:pt>
                <c:pt idx="5438">
                  <c:v>0.36713286713286802</c:v>
                </c:pt>
                <c:pt idx="5439">
                  <c:v>0.391608391608392</c:v>
                </c:pt>
                <c:pt idx="5440">
                  <c:v>0.41608391608391598</c:v>
                </c:pt>
                <c:pt idx="5441">
                  <c:v>0.44055944055944102</c:v>
                </c:pt>
                <c:pt idx="5442">
                  <c:v>0.46838578088579003</c:v>
                </c:pt>
                <c:pt idx="5443">
                  <c:v>0.49286130536131401</c:v>
                </c:pt>
                <c:pt idx="5444">
                  <c:v>0.51733682983683604</c:v>
                </c:pt>
                <c:pt idx="5445">
                  <c:v>0.54181235431236097</c:v>
                </c:pt>
                <c:pt idx="5446">
                  <c:v>0.56293706293706303</c:v>
                </c:pt>
                <c:pt idx="5447">
                  <c:v>0.58741258741258595</c:v>
                </c:pt>
                <c:pt idx="5448">
                  <c:v>0.61188811188811298</c:v>
                </c:pt>
                <c:pt idx="5449">
                  <c:v>0.63636363636363802</c:v>
                </c:pt>
                <c:pt idx="5450">
                  <c:v>0.66083916083916105</c:v>
                </c:pt>
                <c:pt idx="5451">
                  <c:v>0.68531468531468498</c:v>
                </c:pt>
                <c:pt idx="5452">
                  <c:v>0.70979020979021001</c:v>
                </c:pt>
                <c:pt idx="5453">
                  <c:v>0.73426573426573505</c:v>
                </c:pt>
                <c:pt idx="5454">
                  <c:v>0.75874125874125897</c:v>
                </c:pt>
                <c:pt idx="5455">
                  <c:v>0.78321678321678201</c:v>
                </c:pt>
                <c:pt idx="5456">
                  <c:v>0.81118881118881303</c:v>
                </c:pt>
                <c:pt idx="5457">
                  <c:v>0.83216783216783297</c:v>
                </c:pt>
                <c:pt idx="5458">
                  <c:v>0.85999417249418397</c:v>
                </c:pt>
                <c:pt idx="5459">
                  <c:v>0.88446969696970601</c:v>
                </c:pt>
                <c:pt idx="5460">
                  <c:v>0.90894522144523004</c:v>
                </c:pt>
                <c:pt idx="5461">
                  <c:v>0.93342074592075297</c:v>
                </c:pt>
                <c:pt idx="5462">
                  <c:v>0.95789627039628</c:v>
                </c:pt>
                <c:pt idx="5463">
                  <c:v>0.98237179487180304</c:v>
                </c:pt>
                <c:pt idx="5464">
                  <c:v>1</c:v>
                </c:pt>
                <c:pt idx="5465">
                  <c:v>1</c:v>
                </c:pt>
                <c:pt idx="5466">
                  <c:v>1</c:v>
                </c:pt>
                <c:pt idx="5467">
                  <c:v>1</c:v>
                </c:pt>
                <c:pt idx="5468">
                  <c:v>1</c:v>
                </c:pt>
                <c:pt idx="5469">
                  <c:v>1</c:v>
                </c:pt>
                <c:pt idx="5470">
                  <c:v>1</c:v>
                </c:pt>
                <c:pt idx="5471">
                  <c:v>0</c:v>
                </c:pt>
                <c:pt idx="5472">
                  <c:v>1.5765765765765799E-2</c:v>
                </c:pt>
                <c:pt idx="5473">
                  <c:v>3.1531531531531501E-2</c:v>
                </c:pt>
                <c:pt idx="5474">
                  <c:v>4.7297297297297397E-2</c:v>
                </c:pt>
                <c:pt idx="5475">
                  <c:v>6.3063063063063099E-2</c:v>
                </c:pt>
                <c:pt idx="5476">
                  <c:v>7.8828828828828898E-2</c:v>
                </c:pt>
                <c:pt idx="5477">
                  <c:v>9.4594594594595002E-2</c:v>
                </c:pt>
                <c:pt idx="5478">
                  <c:v>0.11036036036036</c:v>
                </c:pt>
                <c:pt idx="5479">
                  <c:v>0.126126126126126</c:v>
                </c:pt>
                <c:pt idx="5480">
                  <c:v>0.141891891891892</c:v>
                </c:pt>
                <c:pt idx="5481">
                  <c:v>0.15990990990991</c:v>
                </c:pt>
                <c:pt idx="5482">
                  <c:v>0.17342342342342401</c:v>
                </c:pt>
                <c:pt idx="5483">
                  <c:v>0.191347597597603</c:v>
                </c:pt>
                <c:pt idx="5484">
                  <c:v>0.207113363363369</c:v>
                </c:pt>
                <c:pt idx="5485">
                  <c:v>0.22287912912913499</c:v>
                </c:pt>
                <c:pt idx="5486">
                  <c:v>0.23864489489490101</c:v>
                </c:pt>
                <c:pt idx="5487">
                  <c:v>0.25441066066066698</c:v>
                </c:pt>
                <c:pt idx="5488">
                  <c:v>0.27017642642643203</c:v>
                </c:pt>
                <c:pt idx="5489">
                  <c:v>0.28594219219219802</c:v>
                </c:pt>
                <c:pt idx="5490">
                  <c:v>0.30170795795796401</c:v>
                </c:pt>
                <c:pt idx="5491">
                  <c:v>0.31747372372373001</c:v>
                </c:pt>
                <c:pt idx="5492">
                  <c:v>0.333239489489496</c:v>
                </c:pt>
                <c:pt idx="5493">
                  <c:v>0.34900525525526099</c:v>
                </c:pt>
                <c:pt idx="5494">
                  <c:v>0.36477102102102599</c:v>
                </c:pt>
                <c:pt idx="5495">
                  <c:v>0.38053678678679198</c:v>
                </c:pt>
                <c:pt idx="5496">
                  <c:v>0.39630255255255897</c:v>
                </c:pt>
                <c:pt idx="5497">
                  <c:v>0.41206831831832402</c:v>
                </c:pt>
                <c:pt idx="5498">
                  <c:v>0.42783408408409002</c:v>
                </c:pt>
                <c:pt idx="5499">
                  <c:v>0.44359984984985601</c:v>
                </c:pt>
                <c:pt idx="5500">
                  <c:v>0.459365615615622</c:v>
                </c:pt>
                <c:pt idx="5501">
                  <c:v>0.475131381381387</c:v>
                </c:pt>
                <c:pt idx="5502">
                  <c:v>0.49089714714715299</c:v>
                </c:pt>
                <c:pt idx="5503">
                  <c:v>0.50666291291291699</c:v>
                </c:pt>
                <c:pt idx="5504">
                  <c:v>0.52242867867868603</c:v>
                </c:pt>
                <c:pt idx="5505">
                  <c:v>0.53819444444445097</c:v>
                </c:pt>
                <c:pt idx="5506">
                  <c:v>0.55396021021021602</c:v>
                </c:pt>
                <c:pt idx="5507">
                  <c:v>0.56972597597598196</c:v>
                </c:pt>
                <c:pt idx="5508">
                  <c:v>0.58549174174174501</c:v>
                </c:pt>
                <c:pt idx="5509">
                  <c:v>0.60125750750751294</c:v>
                </c:pt>
                <c:pt idx="5510">
                  <c:v>0.61702327327328099</c:v>
                </c:pt>
                <c:pt idx="5511">
                  <c:v>0.63278903903904604</c:v>
                </c:pt>
                <c:pt idx="5512">
                  <c:v>0.64855480480481098</c:v>
                </c:pt>
                <c:pt idx="5513">
                  <c:v>0.66432057057057903</c:v>
                </c:pt>
                <c:pt idx="5514">
                  <c:v>0.68008633633634197</c:v>
                </c:pt>
                <c:pt idx="5515">
                  <c:v>0.69585210210210802</c:v>
                </c:pt>
                <c:pt idx="5516">
                  <c:v>0.71161786786787395</c:v>
                </c:pt>
                <c:pt idx="5517">
                  <c:v>0.72738363363364</c:v>
                </c:pt>
                <c:pt idx="5518">
                  <c:v>0.74314939939940605</c:v>
                </c:pt>
                <c:pt idx="5519">
                  <c:v>0.761167417417424</c:v>
                </c:pt>
                <c:pt idx="5520">
                  <c:v>0.77693318318319005</c:v>
                </c:pt>
                <c:pt idx="5521">
                  <c:v>0.79269894894895399</c:v>
                </c:pt>
                <c:pt idx="5522">
                  <c:v>0.80621246246246803</c:v>
                </c:pt>
                <c:pt idx="5523">
                  <c:v>0.82197822822823396</c:v>
                </c:pt>
                <c:pt idx="5524">
                  <c:v>0.83774399399400101</c:v>
                </c:pt>
                <c:pt idx="5525">
                  <c:v>0.85350975975976495</c:v>
                </c:pt>
                <c:pt idx="5526">
                  <c:v>0.869275525525532</c:v>
                </c:pt>
                <c:pt idx="5527">
                  <c:v>0.88504129129129705</c:v>
                </c:pt>
                <c:pt idx="5528">
                  <c:v>0.90080705705706299</c:v>
                </c:pt>
                <c:pt idx="5529">
                  <c:v>0.91657282282282804</c:v>
                </c:pt>
                <c:pt idx="5530">
                  <c:v>0.93233858858859497</c:v>
                </c:pt>
                <c:pt idx="5531">
                  <c:v>0.94810435435436002</c:v>
                </c:pt>
                <c:pt idx="5532">
                  <c:v>0.96387012012012596</c:v>
                </c:pt>
                <c:pt idx="5533">
                  <c:v>0.97963588588589301</c:v>
                </c:pt>
                <c:pt idx="5534">
                  <c:v>0.99540165165165695</c:v>
                </c:pt>
                <c:pt idx="5535">
                  <c:v>1</c:v>
                </c:pt>
                <c:pt idx="5536">
                  <c:v>1</c:v>
                </c:pt>
                <c:pt idx="5537">
                  <c:v>0</c:v>
                </c:pt>
                <c:pt idx="5538">
                  <c:v>4.6153846153846198E-2</c:v>
                </c:pt>
                <c:pt idx="5539">
                  <c:v>0.107371794871814</c:v>
                </c:pt>
                <c:pt idx="5540">
                  <c:v>0.16121794871796799</c:v>
                </c:pt>
                <c:pt idx="5541">
                  <c:v>0.21506410256412201</c:v>
                </c:pt>
                <c:pt idx="5542">
                  <c:v>0.26891025641027499</c:v>
                </c:pt>
                <c:pt idx="5543">
                  <c:v>0.32275641025642898</c:v>
                </c:pt>
                <c:pt idx="5544">
                  <c:v>0.37660256410258403</c:v>
                </c:pt>
                <c:pt idx="5545">
                  <c:v>0.43044871794873701</c:v>
                </c:pt>
                <c:pt idx="5546">
                  <c:v>0.484294871794892</c:v>
                </c:pt>
                <c:pt idx="5547">
                  <c:v>0.53814102564104505</c:v>
                </c:pt>
                <c:pt idx="5548">
                  <c:v>0.59198717948719803</c:v>
                </c:pt>
                <c:pt idx="5549">
                  <c:v>0.64583333333335302</c:v>
                </c:pt>
                <c:pt idx="5550">
                  <c:v>0.69967948717950801</c:v>
                </c:pt>
                <c:pt idx="5551">
                  <c:v>0.75352564102566</c:v>
                </c:pt>
                <c:pt idx="5552">
                  <c:v>0.80737179487181299</c:v>
                </c:pt>
                <c:pt idx="5553">
                  <c:v>0.86121794871796498</c:v>
                </c:pt>
                <c:pt idx="5554">
                  <c:v>0.91506410256412196</c:v>
                </c:pt>
                <c:pt idx="5555">
                  <c:v>0.96891025641027695</c:v>
                </c:pt>
                <c:pt idx="5556">
                  <c:v>1</c:v>
                </c:pt>
                <c:pt idx="5557">
                  <c:v>1</c:v>
                </c:pt>
                <c:pt idx="5558">
                  <c:v>1</c:v>
                </c:pt>
                <c:pt idx="5559">
                  <c:v>1</c:v>
                </c:pt>
                <c:pt idx="5560">
                  <c:v>1</c:v>
                </c:pt>
                <c:pt idx="5561">
                  <c:v>1</c:v>
                </c:pt>
                <c:pt idx="5562">
                  <c:v>1</c:v>
                </c:pt>
                <c:pt idx="5563">
                  <c:v>1</c:v>
                </c:pt>
                <c:pt idx="5564">
                  <c:v>0</c:v>
                </c:pt>
                <c:pt idx="5565">
                  <c:v>1.02040816326531E-2</c:v>
                </c:pt>
                <c:pt idx="5566">
                  <c:v>2.04081632653061E-2</c:v>
                </c:pt>
                <c:pt idx="5567">
                  <c:v>3.06122448979592E-2</c:v>
                </c:pt>
                <c:pt idx="5568">
                  <c:v>4.0816326530612401E-2</c:v>
                </c:pt>
                <c:pt idx="5569">
                  <c:v>5.10204081632653E-2</c:v>
                </c:pt>
                <c:pt idx="5570">
                  <c:v>6.1224489795918401E-2</c:v>
                </c:pt>
                <c:pt idx="5571">
                  <c:v>7.2886297376093506E-2</c:v>
                </c:pt>
                <c:pt idx="5572">
                  <c:v>8.1632653061224497E-2</c:v>
                </c:pt>
                <c:pt idx="5573">
                  <c:v>9.3233722060256305E-2</c:v>
                </c:pt>
                <c:pt idx="5574">
                  <c:v>0.103437803692909</c:v>
                </c:pt>
                <c:pt idx="5575">
                  <c:v>0.11364188532556201</c:v>
                </c:pt>
                <c:pt idx="5576">
                  <c:v>0.12384596695821599</c:v>
                </c:pt>
                <c:pt idx="5577">
                  <c:v>0.134050048590868</c:v>
                </c:pt>
                <c:pt idx="5578">
                  <c:v>0.14425413022352199</c:v>
                </c:pt>
                <c:pt idx="5579">
                  <c:v>0.154458211856175</c:v>
                </c:pt>
                <c:pt idx="5580">
                  <c:v>0.16466229348882799</c:v>
                </c:pt>
                <c:pt idx="5581">
                  <c:v>0.17486637512148101</c:v>
                </c:pt>
                <c:pt idx="5582">
                  <c:v>0.185070456754134</c:v>
                </c:pt>
                <c:pt idx="5583">
                  <c:v>0.19527453838678699</c:v>
                </c:pt>
                <c:pt idx="5584">
                  <c:v>0.20547862001944001</c:v>
                </c:pt>
                <c:pt idx="5585">
                  <c:v>0.215682701652093</c:v>
                </c:pt>
                <c:pt idx="5586">
                  <c:v>0.22588678328474601</c:v>
                </c:pt>
                <c:pt idx="5587">
                  <c:v>0.236090864917399</c:v>
                </c:pt>
                <c:pt idx="5588">
                  <c:v>0.64425413022352296</c:v>
                </c:pt>
                <c:pt idx="5589">
                  <c:v>0.65445821185617603</c:v>
                </c:pt>
                <c:pt idx="5590">
                  <c:v>0.66466229348882999</c:v>
                </c:pt>
                <c:pt idx="5591">
                  <c:v>0.67486637512148095</c:v>
                </c:pt>
                <c:pt idx="5592">
                  <c:v>0.68507045675413503</c:v>
                </c:pt>
                <c:pt idx="5593">
                  <c:v>0.69527453838678799</c:v>
                </c:pt>
                <c:pt idx="5594">
                  <c:v>0.70547862001943995</c:v>
                </c:pt>
                <c:pt idx="5595">
                  <c:v>0.71568270165209302</c:v>
                </c:pt>
                <c:pt idx="5596">
                  <c:v>0.72588678328474598</c:v>
                </c:pt>
                <c:pt idx="5597">
                  <c:v>0.73609086491739995</c:v>
                </c:pt>
                <c:pt idx="5598">
                  <c:v>0.74629494655005302</c:v>
                </c:pt>
                <c:pt idx="5599">
                  <c:v>0.75649902818270598</c:v>
                </c:pt>
                <c:pt idx="5600">
                  <c:v>0.76670310981535805</c:v>
                </c:pt>
                <c:pt idx="5601">
                  <c:v>0.77690719144801301</c:v>
                </c:pt>
                <c:pt idx="5602">
                  <c:v>0.78711127308066398</c:v>
                </c:pt>
                <c:pt idx="5603">
                  <c:v>0.79731535471331705</c:v>
                </c:pt>
                <c:pt idx="5604">
                  <c:v>0.80751943634597201</c:v>
                </c:pt>
                <c:pt idx="5605">
                  <c:v>0.81772351797862397</c:v>
                </c:pt>
                <c:pt idx="5606">
                  <c:v>0.82792759961127704</c:v>
                </c:pt>
                <c:pt idx="5607">
                  <c:v>0.83813168124393</c:v>
                </c:pt>
                <c:pt idx="5608">
                  <c:v>0.84833576287658297</c:v>
                </c:pt>
                <c:pt idx="5609">
                  <c:v>0.85853984450923604</c:v>
                </c:pt>
                <c:pt idx="5610">
                  <c:v>0.868743926141891</c:v>
                </c:pt>
                <c:pt idx="5611">
                  <c:v>0.87894800777454396</c:v>
                </c:pt>
                <c:pt idx="5612">
                  <c:v>0.88915208940719503</c:v>
                </c:pt>
                <c:pt idx="5613">
                  <c:v>0.899356171039847</c:v>
                </c:pt>
                <c:pt idx="5614">
                  <c:v>0.90956025267250196</c:v>
                </c:pt>
                <c:pt idx="5615">
                  <c:v>0.91976433430515403</c:v>
                </c:pt>
                <c:pt idx="5616">
                  <c:v>0.92996841593780699</c:v>
                </c:pt>
                <c:pt idx="5617">
                  <c:v>0.94017249757046095</c:v>
                </c:pt>
                <c:pt idx="5618">
                  <c:v>0.96058066083576499</c:v>
                </c:pt>
                <c:pt idx="5619">
                  <c:v>0.97078474246842095</c:v>
                </c:pt>
                <c:pt idx="5620">
                  <c:v>0.98098882410107302</c:v>
                </c:pt>
                <c:pt idx="5621">
                  <c:v>0.99119290573372398</c:v>
                </c:pt>
                <c:pt idx="5622">
                  <c:v>1</c:v>
                </c:pt>
                <c:pt idx="5623">
                  <c:v>1</c:v>
                </c:pt>
                <c:pt idx="5624">
                  <c:v>0</c:v>
                </c:pt>
                <c:pt idx="5625">
                  <c:v>2.89256198347107E-2</c:v>
                </c:pt>
                <c:pt idx="5626">
                  <c:v>5.7851239669421503E-2</c:v>
                </c:pt>
                <c:pt idx="5627">
                  <c:v>8.6776859504132206E-2</c:v>
                </c:pt>
                <c:pt idx="5628">
                  <c:v>0.11570247933884301</c:v>
                </c:pt>
                <c:pt idx="5629">
                  <c:v>0.14462809917355399</c:v>
                </c:pt>
                <c:pt idx="5630">
                  <c:v>0.173553719008264</c:v>
                </c:pt>
                <c:pt idx="5631">
                  <c:v>0.202479338842976</c:v>
                </c:pt>
                <c:pt idx="5632">
                  <c:v>0.23140495867768601</c:v>
                </c:pt>
                <c:pt idx="5633">
                  <c:v>0.26033057851239699</c:v>
                </c:pt>
                <c:pt idx="5634">
                  <c:v>0.28925619834710697</c:v>
                </c:pt>
                <c:pt idx="5635">
                  <c:v>0.31818181818181901</c:v>
                </c:pt>
                <c:pt idx="5636">
                  <c:v>0.34710743801652799</c:v>
                </c:pt>
                <c:pt idx="5637">
                  <c:v>0.37603305785124003</c:v>
                </c:pt>
                <c:pt idx="5638">
                  <c:v>0.40495867768595201</c:v>
                </c:pt>
                <c:pt idx="5639">
                  <c:v>0.43388429752066299</c:v>
                </c:pt>
                <c:pt idx="5640">
                  <c:v>0.46280991735537302</c:v>
                </c:pt>
                <c:pt idx="5641">
                  <c:v>0.49173553719008301</c:v>
                </c:pt>
                <c:pt idx="5642">
                  <c:v>0.52066115702479399</c:v>
                </c:pt>
                <c:pt idx="5643">
                  <c:v>0.55354683195593302</c:v>
                </c:pt>
                <c:pt idx="5644">
                  <c:v>0.582472451790641</c:v>
                </c:pt>
                <c:pt idx="5645">
                  <c:v>0.61139807162535498</c:v>
                </c:pt>
                <c:pt idx="5646">
                  <c:v>0.64032369146006596</c:v>
                </c:pt>
                <c:pt idx="5647">
                  <c:v>0.66528925619835</c:v>
                </c:pt>
                <c:pt idx="5648">
                  <c:v>0.69421487603305898</c:v>
                </c:pt>
                <c:pt idx="5649">
                  <c:v>0.72314049586776796</c:v>
                </c:pt>
                <c:pt idx="5650">
                  <c:v>0.75206611570247905</c:v>
                </c:pt>
                <c:pt idx="5651">
                  <c:v>0.78099173553719203</c:v>
                </c:pt>
                <c:pt idx="5652">
                  <c:v>0.80991735537190102</c:v>
                </c:pt>
                <c:pt idx="5653">
                  <c:v>0.838842975206611</c:v>
                </c:pt>
                <c:pt idx="5654">
                  <c:v>0.86776859504132198</c:v>
                </c:pt>
                <c:pt idx="5655">
                  <c:v>0.89669421487603396</c:v>
                </c:pt>
                <c:pt idx="5656">
                  <c:v>0.92561983471074405</c:v>
                </c:pt>
                <c:pt idx="5657">
                  <c:v>0.95867768595041303</c:v>
                </c:pt>
                <c:pt idx="5658">
                  <c:v>0.98347107438016501</c:v>
                </c:pt>
                <c:pt idx="5659">
                  <c:v>1</c:v>
                </c:pt>
                <c:pt idx="5660">
                  <c:v>1</c:v>
                </c:pt>
                <c:pt idx="5661">
                  <c:v>1</c:v>
                </c:pt>
                <c:pt idx="5662">
                  <c:v>1</c:v>
                </c:pt>
                <c:pt idx="5663">
                  <c:v>1</c:v>
                </c:pt>
                <c:pt idx="5664">
                  <c:v>1</c:v>
                </c:pt>
                <c:pt idx="5665">
                  <c:v>1</c:v>
                </c:pt>
                <c:pt idx="5666">
                  <c:v>1</c:v>
                </c:pt>
                <c:pt idx="5667">
                  <c:v>1</c:v>
                </c:pt>
                <c:pt idx="5668">
                  <c:v>1</c:v>
                </c:pt>
                <c:pt idx="5669">
                  <c:v>0</c:v>
                </c:pt>
                <c:pt idx="5670">
                  <c:v>1.00143061516452E-2</c:v>
                </c:pt>
                <c:pt idx="5671">
                  <c:v>2.0028612303290401E-2</c:v>
                </c:pt>
                <c:pt idx="5672">
                  <c:v>3.0042918454935699E-2</c:v>
                </c:pt>
                <c:pt idx="5673">
                  <c:v>4.0057224606580802E-2</c:v>
                </c:pt>
                <c:pt idx="5674">
                  <c:v>5.0071530758226103E-2</c:v>
                </c:pt>
                <c:pt idx="5675">
                  <c:v>6.0085836909871397E-2</c:v>
                </c:pt>
                <c:pt idx="5676">
                  <c:v>7.0100143061516504E-2</c:v>
                </c:pt>
                <c:pt idx="5677">
                  <c:v>8.0114449213161701E-2</c:v>
                </c:pt>
                <c:pt idx="5678">
                  <c:v>9.0128755364807106E-2</c:v>
                </c:pt>
                <c:pt idx="5679">
                  <c:v>0.100143061516452</c:v>
                </c:pt>
                <c:pt idx="5680">
                  <c:v>0.110157367668097</c:v>
                </c:pt>
                <c:pt idx="5681">
                  <c:v>0.120171673819742</c:v>
                </c:pt>
                <c:pt idx="5682">
                  <c:v>0.13018597997138801</c:v>
                </c:pt>
                <c:pt idx="5683">
                  <c:v>0.14020028612303301</c:v>
                </c:pt>
                <c:pt idx="5684">
                  <c:v>0.15021459227467801</c:v>
                </c:pt>
                <c:pt idx="5685">
                  <c:v>0.16022889842632401</c:v>
                </c:pt>
                <c:pt idx="5686">
                  <c:v>0.17024320457796899</c:v>
                </c:pt>
                <c:pt idx="5687">
                  <c:v>0.18025751072961399</c:v>
                </c:pt>
                <c:pt idx="5688">
                  <c:v>0.19164282308059499</c:v>
                </c:pt>
                <c:pt idx="5689">
                  <c:v>0.20165712923224</c:v>
                </c:pt>
                <c:pt idx="5690">
                  <c:v>0.211671435383885</c:v>
                </c:pt>
                <c:pt idx="5691">
                  <c:v>0.22168574153553</c:v>
                </c:pt>
                <c:pt idx="5692">
                  <c:v>0.23032904148784</c:v>
                </c:pt>
                <c:pt idx="5693">
                  <c:v>0.24034334763948501</c:v>
                </c:pt>
                <c:pt idx="5694">
                  <c:v>0.25035765379113001</c:v>
                </c:pt>
                <c:pt idx="5695">
                  <c:v>0.26037195994277601</c:v>
                </c:pt>
                <c:pt idx="5696">
                  <c:v>0.27038626609442201</c:v>
                </c:pt>
                <c:pt idx="5697">
                  <c:v>0.28040057224606701</c:v>
                </c:pt>
                <c:pt idx="5698">
                  <c:v>0.29041487839771202</c:v>
                </c:pt>
                <c:pt idx="5699">
                  <c:v>0.30042918454935702</c:v>
                </c:pt>
                <c:pt idx="5700">
                  <c:v>0.31044349070100102</c:v>
                </c:pt>
                <c:pt idx="5701">
                  <c:v>0.32045779685264802</c:v>
                </c:pt>
                <c:pt idx="5702">
                  <c:v>0.331902718168814</c:v>
                </c:pt>
                <c:pt idx="5703">
                  <c:v>0.34048640915593797</c:v>
                </c:pt>
                <c:pt idx="5704">
                  <c:v>0.35187172150691798</c:v>
                </c:pt>
                <c:pt idx="5705">
                  <c:v>0.36188602765856398</c:v>
                </c:pt>
                <c:pt idx="5706">
                  <c:v>0.37190033381020998</c:v>
                </c:pt>
                <c:pt idx="5707">
                  <c:v>0.38191463996185498</c:v>
                </c:pt>
                <c:pt idx="5708">
                  <c:v>0.39192894611349999</c:v>
                </c:pt>
                <c:pt idx="5709">
                  <c:v>0.40194325226514399</c:v>
                </c:pt>
                <c:pt idx="5710">
                  <c:v>0.41195755841678899</c:v>
                </c:pt>
                <c:pt idx="5711">
                  <c:v>0.421971864568435</c:v>
                </c:pt>
                <c:pt idx="5712">
                  <c:v>0.431986170720081</c:v>
                </c:pt>
                <c:pt idx="5713">
                  <c:v>0.442000476871725</c:v>
                </c:pt>
                <c:pt idx="5714">
                  <c:v>0.452014783023371</c:v>
                </c:pt>
                <c:pt idx="5715">
                  <c:v>0.46202908917501601</c:v>
                </c:pt>
                <c:pt idx="5716">
                  <c:v>0.47204339532666101</c:v>
                </c:pt>
                <c:pt idx="5717">
                  <c:v>0.48205770147830601</c:v>
                </c:pt>
                <c:pt idx="5718">
                  <c:v>0.49207200762995201</c:v>
                </c:pt>
                <c:pt idx="5719">
                  <c:v>0.50208631378159596</c:v>
                </c:pt>
                <c:pt idx="5720">
                  <c:v>0.51210061993324096</c:v>
                </c:pt>
                <c:pt idx="5721">
                  <c:v>0.52211492608488697</c:v>
                </c:pt>
                <c:pt idx="5722">
                  <c:v>0.53212923223653397</c:v>
                </c:pt>
                <c:pt idx="5723">
                  <c:v>0.54214353838817897</c:v>
                </c:pt>
                <c:pt idx="5724">
                  <c:v>0.55215784453982297</c:v>
                </c:pt>
                <c:pt idx="5725">
                  <c:v>0.56217215069146698</c:v>
                </c:pt>
                <c:pt idx="5726">
                  <c:v>0.57218645684311298</c:v>
                </c:pt>
                <c:pt idx="5727">
                  <c:v>0.58220076299475698</c:v>
                </c:pt>
                <c:pt idx="5728">
                  <c:v>0.59221506914640198</c:v>
                </c:pt>
                <c:pt idx="5729">
                  <c:v>0.60222937529804899</c:v>
                </c:pt>
                <c:pt idx="5730">
                  <c:v>0.61224368144969499</c:v>
                </c:pt>
                <c:pt idx="5731">
                  <c:v>0.62225798760133899</c:v>
                </c:pt>
                <c:pt idx="5732">
                  <c:v>0.63227229375298399</c:v>
                </c:pt>
                <c:pt idx="5733">
                  <c:v>0.642286599904628</c:v>
                </c:pt>
                <c:pt idx="5734">
                  <c:v>0.652300906056275</c:v>
                </c:pt>
                <c:pt idx="5735">
                  <c:v>0.662315212207921</c:v>
                </c:pt>
                <c:pt idx="5736">
                  <c:v>0.672329518359567</c:v>
                </c:pt>
                <c:pt idx="5737">
                  <c:v>0.68234382451121001</c:v>
                </c:pt>
                <c:pt idx="5738">
                  <c:v>0.69235813066285501</c:v>
                </c:pt>
                <c:pt idx="5739">
                  <c:v>0.70237243681450201</c:v>
                </c:pt>
                <c:pt idx="5740">
                  <c:v>0.71381735813066605</c:v>
                </c:pt>
                <c:pt idx="5741">
                  <c:v>0.72383166428231205</c:v>
                </c:pt>
                <c:pt idx="5742">
                  <c:v>0.73384597043395805</c:v>
                </c:pt>
                <c:pt idx="5743">
                  <c:v>0.74242966142108302</c:v>
                </c:pt>
                <c:pt idx="5744">
                  <c:v>0.75244396757272702</c:v>
                </c:pt>
                <c:pt idx="5745">
                  <c:v>0.76245827372437303</c:v>
                </c:pt>
                <c:pt idx="5746">
                  <c:v>0.77247257987601603</c:v>
                </c:pt>
                <c:pt idx="5747">
                  <c:v>0.78248688602766003</c:v>
                </c:pt>
                <c:pt idx="5748">
                  <c:v>0.79250119217930803</c:v>
                </c:pt>
                <c:pt idx="5749">
                  <c:v>0.80251549833095204</c:v>
                </c:pt>
                <c:pt idx="5750">
                  <c:v>0.81252980448259904</c:v>
                </c:pt>
                <c:pt idx="5751">
                  <c:v>0.82254411063424304</c:v>
                </c:pt>
                <c:pt idx="5752">
                  <c:v>0.83255841678589004</c:v>
                </c:pt>
                <c:pt idx="5753">
                  <c:v>0.84257272293753305</c:v>
                </c:pt>
                <c:pt idx="5754">
                  <c:v>0.85258702908917905</c:v>
                </c:pt>
                <c:pt idx="5755">
                  <c:v>0.86260133524082505</c:v>
                </c:pt>
                <c:pt idx="5756">
                  <c:v>0.87261564139246905</c:v>
                </c:pt>
                <c:pt idx="5757">
                  <c:v>0.88262994754411594</c:v>
                </c:pt>
                <c:pt idx="5758">
                  <c:v>0.89264425369576095</c:v>
                </c:pt>
                <c:pt idx="5759">
                  <c:v>0.90265855984740395</c:v>
                </c:pt>
                <c:pt idx="5760">
                  <c:v>0.91267286599904895</c:v>
                </c:pt>
                <c:pt idx="5761">
                  <c:v>0.92268717215069596</c:v>
                </c:pt>
                <c:pt idx="5762">
                  <c:v>0.93270147830234096</c:v>
                </c:pt>
                <c:pt idx="5763">
                  <c:v>0.94271578445398596</c:v>
                </c:pt>
                <c:pt idx="5764">
                  <c:v>0.95273009060563096</c:v>
                </c:pt>
                <c:pt idx="5765">
                  <c:v>0.96274439675727597</c:v>
                </c:pt>
                <c:pt idx="5766">
                  <c:v>0.97275870290892097</c:v>
                </c:pt>
                <c:pt idx="5767">
                  <c:v>0.98277300906056597</c:v>
                </c:pt>
                <c:pt idx="5768">
                  <c:v>0.99278731521220998</c:v>
                </c:pt>
                <c:pt idx="5769">
                  <c:v>1</c:v>
                </c:pt>
                <c:pt idx="5770">
                  <c:v>1</c:v>
                </c:pt>
                <c:pt idx="5771">
                  <c:v>1</c:v>
                </c:pt>
                <c:pt idx="5772">
                  <c:v>1</c:v>
                </c:pt>
                <c:pt idx="5773">
                  <c:v>1</c:v>
                </c:pt>
                <c:pt idx="5774">
                  <c:v>1</c:v>
                </c:pt>
                <c:pt idx="5775">
                  <c:v>1</c:v>
                </c:pt>
                <c:pt idx="5776">
                  <c:v>1</c:v>
                </c:pt>
                <c:pt idx="5777">
                  <c:v>1</c:v>
                </c:pt>
                <c:pt idx="5778">
                  <c:v>1</c:v>
                </c:pt>
                <c:pt idx="5779">
                  <c:v>1</c:v>
                </c:pt>
                <c:pt idx="5780">
                  <c:v>0</c:v>
                </c:pt>
                <c:pt idx="5781">
                  <c:v>1.1965811965812E-2</c:v>
                </c:pt>
                <c:pt idx="5782">
                  <c:v>2.3931623931623899E-2</c:v>
                </c:pt>
                <c:pt idx="5783">
                  <c:v>3.5897435897435902E-2</c:v>
                </c:pt>
                <c:pt idx="5784">
                  <c:v>4.7863247863247999E-2</c:v>
                </c:pt>
                <c:pt idx="5785">
                  <c:v>5.9829059829059797E-2</c:v>
                </c:pt>
                <c:pt idx="5786">
                  <c:v>7.1794871794871803E-2</c:v>
                </c:pt>
                <c:pt idx="5787">
                  <c:v>8.3760683760683796E-2</c:v>
                </c:pt>
                <c:pt idx="5788">
                  <c:v>9.5726495726496205E-2</c:v>
                </c:pt>
                <c:pt idx="5789">
                  <c:v>0.107692307692308</c:v>
                </c:pt>
                <c:pt idx="5790">
                  <c:v>0.121296296296301</c:v>
                </c:pt>
                <c:pt idx="5791">
                  <c:v>0.13326210826211199</c:v>
                </c:pt>
                <c:pt idx="5792">
                  <c:v>0.145227920227924</c:v>
                </c:pt>
                <c:pt idx="5793">
                  <c:v>0.157193732193737</c:v>
                </c:pt>
                <c:pt idx="5794">
                  <c:v>0.16752136752136801</c:v>
                </c:pt>
                <c:pt idx="5795">
                  <c:v>0.17948717948717999</c:v>
                </c:pt>
                <c:pt idx="5796">
                  <c:v>0.19145299145299199</c:v>
                </c:pt>
                <c:pt idx="5797">
                  <c:v>0.203418803418804</c:v>
                </c:pt>
                <c:pt idx="5798">
                  <c:v>0.312749287749293</c:v>
                </c:pt>
                <c:pt idx="5799">
                  <c:v>0.32471509971510398</c:v>
                </c:pt>
                <c:pt idx="5800">
                  <c:v>0.33668091168091702</c:v>
                </c:pt>
                <c:pt idx="5801">
                  <c:v>0.348646723646728</c:v>
                </c:pt>
                <c:pt idx="5802">
                  <c:v>0.36061253561253998</c:v>
                </c:pt>
                <c:pt idx="5803">
                  <c:v>0.37257834757835201</c:v>
                </c:pt>
                <c:pt idx="5804">
                  <c:v>0.38454415954416399</c:v>
                </c:pt>
                <c:pt idx="5805">
                  <c:v>0.39650997150997702</c:v>
                </c:pt>
                <c:pt idx="5806">
                  <c:v>0.408475783475788</c:v>
                </c:pt>
                <c:pt idx="5807">
                  <c:v>0.42044159544159998</c:v>
                </c:pt>
                <c:pt idx="5808">
                  <c:v>0.43240740740741201</c:v>
                </c:pt>
                <c:pt idx="5809">
                  <c:v>0.44437321937322399</c:v>
                </c:pt>
                <c:pt idx="5810">
                  <c:v>0.45633903133903497</c:v>
                </c:pt>
                <c:pt idx="5811">
                  <c:v>0.46830484330484901</c:v>
                </c:pt>
                <c:pt idx="5812">
                  <c:v>0.48027065527066098</c:v>
                </c:pt>
                <c:pt idx="5813">
                  <c:v>0.49223646723647202</c:v>
                </c:pt>
                <c:pt idx="5814">
                  <c:v>0.504202279202283</c:v>
                </c:pt>
                <c:pt idx="5815">
                  <c:v>0.51616809116809603</c:v>
                </c:pt>
                <c:pt idx="5816">
                  <c:v>0.52813390313390696</c:v>
                </c:pt>
                <c:pt idx="5817">
                  <c:v>0.54009971509971999</c:v>
                </c:pt>
                <c:pt idx="5818">
                  <c:v>0.55206552706553103</c:v>
                </c:pt>
                <c:pt idx="5819">
                  <c:v>0.56403133903134295</c:v>
                </c:pt>
                <c:pt idx="5820">
                  <c:v>0.57599715099715498</c:v>
                </c:pt>
                <c:pt idx="5821">
                  <c:v>0.58796296296296402</c:v>
                </c:pt>
                <c:pt idx="5822">
                  <c:v>0.59992877492877905</c:v>
                </c:pt>
                <c:pt idx="5823">
                  <c:v>0.61189458689459297</c:v>
                </c:pt>
                <c:pt idx="5824">
                  <c:v>0.62386039886040301</c:v>
                </c:pt>
                <c:pt idx="5825">
                  <c:v>0.63582621082621504</c:v>
                </c:pt>
                <c:pt idx="5826">
                  <c:v>0.64779202279202797</c:v>
                </c:pt>
                <c:pt idx="5827">
                  <c:v>0.65975783475784</c:v>
                </c:pt>
                <c:pt idx="5828">
                  <c:v>0.67172364672365203</c:v>
                </c:pt>
                <c:pt idx="5829">
                  <c:v>0.68368945868946496</c:v>
                </c:pt>
                <c:pt idx="5830">
                  <c:v>0.69565527065527699</c:v>
                </c:pt>
                <c:pt idx="5831">
                  <c:v>0.70762108262108903</c:v>
                </c:pt>
                <c:pt idx="5832">
                  <c:v>0.71958689458689895</c:v>
                </c:pt>
                <c:pt idx="5833">
                  <c:v>0.73155270655270999</c:v>
                </c:pt>
                <c:pt idx="5834">
                  <c:v>0.74522792022792395</c:v>
                </c:pt>
                <c:pt idx="5835">
                  <c:v>0.75719373219373898</c:v>
                </c:pt>
                <c:pt idx="5836">
                  <c:v>0.76915954415955001</c:v>
                </c:pt>
                <c:pt idx="5837">
                  <c:v>0.77941595441595801</c:v>
                </c:pt>
                <c:pt idx="5838">
                  <c:v>0.79138176638177105</c:v>
                </c:pt>
                <c:pt idx="5839">
                  <c:v>0.80334757834758297</c:v>
                </c:pt>
                <c:pt idx="5840">
                  <c:v>0.815313390313394</c:v>
                </c:pt>
                <c:pt idx="5841">
                  <c:v>0.82727920227920804</c:v>
                </c:pt>
                <c:pt idx="5842">
                  <c:v>0.83924501424501996</c:v>
                </c:pt>
                <c:pt idx="5843">
                  <c:v>0.851210826210831</c:v>
                </c:pt>
                <c:pt idx="5844">
                  <c:v>0.86317663817664303</c:v>
                </c:pt>
                <c:pt idx="5845">
                  <c:v>0.87514245014245495</c:v>
                </c:pt>
                <c:pt idx="5846">
                  <c:v>0.88710826210826599</c:v>
                </c:pt>
                <c:pt idx="5847">
                  <c:v>0.89907407407408002</c:v>
                </c:pt>
                <c:pt idx="5848">
                  <c:v>0.91103988603989206</c:v>
                </c:pt>
                <c:pt idx="5849">
                  <c:v>0.92300569800570298</c:v>
                </c:pt>
                <c:pt idx="5850">
                  <c:v>0.93497150997151401</c:v>
                </c:pt>
                <c:pt idx="5851">
                  <c:v>0.94693732193732405</c:v>
                </c:pt>
                <c:pt idx="5852">
                  <c:v>0.95890313390313897</c:v>
                </c:pt>
                <c:pt idx="5853">
                  <c:v>0.97086894586894901</c:v>
                </c:pt>
                <c:pt idx="5854">
                  <c:v>0.98283475783476104</c:v>
                </c:pt>
                <c:pt idx="5855">
                  <c:v>0.99480056980057396</c:v>
                </c:pt>
                <c:pt idx="5856">
                  <c:v>1</c:v>
                </c:pt>
                <c:pt idx="5857">
                  <c:v>0</c:v>
                </c:pt>
                <c:pt idx="5858">
                  <c:v>1.1217948717948701E-2</c:v>
                </c:pt>
                <c:pt idx="5859">
                  <c:v>2.2435897435897498E-2</c:v>
                </c:pt>
                <c:pt idx="5860">
                  <c:v>3.3653846153846201E-2</c:v>
                </c:pt>
                <c:pt idx="5861">
                  <c:v>4.48717948717949E-2</c:v>
                </c:pt>
                <c:pt idx="5862">
                  <c:v>5.6089743589743599E-2</c:v>
                </c:pt>
                <c:pt idx="5863">
                  <c:v>6.7307692307692499E-2</c:v>
                </c:pt>
                <c:pt idx="5864">
                  <c:v>7.8525641025640996E-2</c:v>
                </c:pt>
                <c:pt idx="5865">
                  <c:v>0.269230769230769</c:v>
                </c:pt>
                <c:pt idx="5866">
                  <c:v>0.28044871794871901</c:v>
                </c:pt>
                <c:pt idx="5867">
                  <c:v>0.29166666666666702</c:v>
                </c:pt>
                <c:pt idx="5868">
                  <c:v>0.30288461538461697</c:v>
                </c:pt>
                <c:pt idx="5869">
                  <c:v>0.31410256410256499</c:v>
                </c:pt>
                <c:pt idx="5870">
                  <c:v>0.325320512820514</c:v>
                </c:pt>
                <c:pt idx="5871">
                  <c:v>0.33653846153846301</c:v>
                </c:pt>
                <c:pt idx="5872">
                  <c:v>0.349358974358976</c:v>
                </c:pt>
                <c:pt idx="5873">
                  <c:v>0.35897435897435997</c:v>
                </c:pt>
                <c:pt idx="5874">
                  <c:v>0.37172809829060299</c:v>
                </c:pt>
                <c:pt idx="5875">
                  <c:v>0.382946047008551</c:v>
                </c:pt>
                <c:pt idx="5876">
                  <c:v>0.39416399572650002</c:v>
                </c:pt>
                <c:pt idx="5877">
                  <c:v>0.40538194444444903</c:v>
                </c:pt>
                <c:pt idx="5878">
                  <c:v>0.41659989316239698</c:v>
                </c:pt>
                <c:pt idx="5879">
                  <c:v>0.42781784188034699</c:v>
                </c:pt>
                <c:pt idx="5880">
                  <c:v>0.43903579059829401</c:v>
                </c:pt>
                <c:pt idx="5881">
                  <c:v>0.45025373931624302</c:v>
                </c:pt>
                <c:pt idx="5882">
                  <c:v>0.46147168803419197</c:v>
                </c:pt>
                <c:pt idx="5883">
                  <c:v>0.47268963675214098</c:v>
                </c:pt>
                <c:pt idx="5884">
                  <c:v>0.48390758547009</c:v>
                </c:pt>
                <c:pt idx="5885">
                  <c:v>0.49512553418803801</c:v>
                </c:pt>
                <c:pt idx="5886">
                  <c:v>0.50634348290598696</c:v>
                </c:pt>
                <c:pt idx="5887">
                  <c:v>0.51756143162393597</c:v>
                </c:pt>
                <c:pt idx="5888">
                  <c:v>0.52877938034188499</c:v>
                </c:pt>
                <c:pt idx="5889">
                  <c:v>0.539997329059833</c:v>
                </c:pt>
                <c:pt idx="5890">
                  <c:v>0.55121527777778201</c:v>
                </c:pt>
                <c:pt idx="5891">
                  <c:v>0.56243322649573002</c:v>
                </c:pt>
                <c:pt idx="5892">
                  <c:v>0.57365117521368103</c:v>
                </c:pt>
                <c:pt idx="5893">
                  <c:v>0.58486912393162604</c:v>
                </c:pt>
                <c:pt idx="5894">
                  <c:v>0.59608707264957805</c:v>
                </c:pt>
                <c:pt idx="5895">
                  <c:v>0.60730502136752595</c:v>
                </c:pt>
                <c:pt idx="5896">
                  <c:v>0.61852297008547497</c:v>
                </c:pt>
                <c:pt idx="5897">
                  <c:v>0.62974091880342498</c:v>
                </c:pt>
                <c:pt idx="5898">
                  <c:v>0.64095886752137399</c:v>
                </c:pt>
                <c:pt idx="5899">
                  <c:v>0.652176816239323</c:v>
                </c:pt>
                <c:pt idx="5900">
                  <c:v>0.66339476495726801</c:v>
                </c:pt>
                <c:pt idx="5901">
                  <c:v>0.67461271367521902</c:v>
                </c:pt>
                <c:pt idx="5902">
                  <c:v>0.68583066239316803</c:v>
                </c:pt>
                <c:pt idx="5903">
                  <c:v>0.69704861111111704</c:v>
                </c:pt>
                <c:pt idx="5904">
                  <c:v>0.70826655982906195</c:v>
                </c:pt>
                <c:pt idx="5905">
                  <c:v>0.71948450854701196</c:v>
                </c:pt>
                <c:pt idx="5906">
                  <c:v>0.73070245726496197</c:v>
                </c:pt>
                <c:pt idx="5907">
                  <c:v>0.74192040598290998</c:v>
                </c:pt>
                <c:pt idx="5908">
                  <c:v>0.75313835470085799</c:v>
                </c:pt>
                <c:pt idx="5909">
                  <c:v>0.764356303418809</c:v>
                </c:pt>
                <c:pt idx="5910">
                  <c:v>0.777176816239323</c:v>
                </c:pt>
                <c:pt idx="5911">
                  <c:v>0.78839476495726701</c:v>
                </c:pt>
                <c:pt idx="5912">
                  <c:v>0.79961271367521802</c:v>
                </c:pt>
                <c:pt idx="5913">
                  <c:v>0.80922809829060305</c:v>
                </c:pt>
                <c:pt idx="5914">
                  <c:v>0.82044604700855095</c:v>
                </c:pt>
                <c:pt idx="5915">
                  <c:v>0.83166399572649896</c:v>
                </c:pt>
                <c:pt idx="5916">
                  <c:v>0.84288194444444897</c:v>
                </c:pt>
                <c:pt idx="5917">
                  <c:v>0.85409989316239898</c:v>
                </c:pt>
                <c:pt idx="5918">
                  <c:v>0.865317841880344</c:v>
                </c:pt>
                <c:pt idx="5919">
                  <c:v>0.87653579059829601</c:v>
                </c:pt>
                <c:pt idx="5920">
                  <c:v>0.88775373931624302</c:v>
                </c:pt>
                <c:pt idx="5921">
                  <c:v>0.89897168803419303</c:v>
                </c:pt>
                <c:pt idx="5922">
                  <c:v>0.91018963675214104</c:v>
                </c:pt>
                <c:pt idx="5923">
                  <c:v>0.92140758547008905</c:v>
                </c:pt>
                <c:pt idx="5924">
                  <c:v>0.93262553418803995</c:v>
                </c:pt>
                <c:pt idx="5925">
                  <c:v>0.94384348290598696</c:v>
                </c:pt>
                <c:pt idx="5926">
                  <c:v>0.95506143162393597</c:v>
                </c:pt>
                <c:pt idx="5927">
                  <c:v>0.96627938034188499</c:v>
                </c:pt>
                <c:pt idx="5928">
                  <c:v>0.977497329059833</c:v>
                </c:pt>
                <c:pt idx="5929">
                  <c:v>0.98871527777778201</c:v>
                </c:pt>
                <c:pt idx="5930">
                  <c:v>0.99993322649573002</c:v>
                </c:pt>
                <c:pt idx="5931">
                  <c:v>1</c:v>
                </c:pt>
                <c:pt idx="5932">
                  <c:v>1</c:v>
                </c:pt>
                <c:pt idx="5933">
                  <c:v>1</c:v>
                </c:pt>
                <c:pt idx="5934">
                  <c:v>1</c:v>
                </c:pt>
                <c:pt idx="5935">
                  <c:v>1</c:v>
                </c:pt>
                <c:pt idx="5936">
                  <c:v>1</c:v>
                </c:pt>
                <c:pt idx="5937">
                  <c:v>0</c:v>
                </c:pt>
                <c:pt idx="5938">
                  <c:v>7.3221757322175698E-3</c:v>
                </c:pt>
                <c:pt idx="5939">
                  <c:v>1.46443514644352E-2</c:v>
                </c:pt>
                <c:pt idx="5940">
                  <c:v>2.1966527196652701E-2</c:v>
                </c:pt>
                <c:pt idx="5941">
                  <c:v>2.9288702928870401E-2</c:v>
                </c:pt>
                <c:pt idx="5942">
                  <c:v>3.6610878661087899E-2</c:v>
                </c:pt>
                <c:pt idx="5943">
                  <c:v>4.3933054393305401E-2</c:v>
                </c:pt>
                <c:pt idx="5944">
                  <c:v>5.1255230125523001E-2</c:v>
                </c:pt>
                <c:pt idx="5945">
                  <c:v>5.8577405857740697E-2</c:v>
                </c:pt>
                <c:pt idx="5946">
                  <c:v>6.5899581589958206E-2</c:v>
                </c:pt>
                <c:pt idx="5947">
                  <c:v>7.3221757322175701E-2</c:v>
                </c:pt>
                <c:pt idx="5948">
                  <c:v>8.0543933054393294E-2</c:v>
                </c:pt>
                <c:pt idx="5949">
                  <c:v>8.7866108786611094E-2</c:v>
                </c:pt>
                <c:pt idx="5950">
                  <c:v>9.5188284518828395E-2</c:v>
                </c:pt>
                <c:pt idx="5951">
                  <c:v>0.102510460251046</c:v>
                </c:pt>
                <c:pt idx="5952">
                  <c:v>0.109832635983264</c:v>
                </c:pt>
                <c:pt idx="5953">
                  <c:v>0.11715481171548101</c:v>
                </c:pt>
                <c:pt idx="5954">
                  <c:v>0.125479428172945</c:v>
                </c:pt>
                <c:pt idx="5955">
                  <c:v>0.13280160390516299</c:v>
                </c:pt>
                <c:pt idx="5956">
                  <c:v>0.14012377963738001</c:v>
                </c:pt>
                <c:pt idx="5957">
                  <c:v>0.14744595536959801</c:v>
                </c:pt>
                <c:pt idx="5958">
                  <c:v>0.15376569037656901</c:v>
                </c:pt>
                <c:pt idx="5959">
                  <c:v>0.161087866108786</c:v>
                </c:pt>
                <c:pt idx="5960">
                  <c:v>0.168410041841005</c:v>
                </c:pt>
                <c:pt idx="5961">
                  <c:v>0.17573221757322199</c:v>
                </c:pt>
                <c:pt idx="5962">
                  <c:v>0.18305439330543999</c:v>
                </c:pt>
                <c:pt idx="5963">
                  <c:v>0.19037656903765601</c:v>
                </c:pt>
                <c:pt idx="5964">
                  <c:v>0.19769874476987401</c:v>
                </c:pt>
                <c:pt idx="5965">
                  <c:v>0.205020920502092</c:v>
                </c:pt>
                <c:pt idx="5966">
                  <c:v>0.21234309623431</c:v>
                </c:pt>
                <c:pt idx="5967">
                  <c:v>0.21966527196652699</c:v>
                </c:pt>
                <c:pt idx="5968">
                  <c:v>0.22803347280334699</c:v>
                </c:pt>
                <c:pt idx="5969">
                  <c:v>0.23430962343096201</c:v>
                </c:pt>
                <c:pt idx="5970">
                  <c:v>0.242634239888427</c:v>
                </c:pt>
                <c:pt idx="5971">
                  <c:v>0.249956415620644</c:v>
                </c:pt>
                <c:pt idx="5972">
                  <c:v>0.25727859135286302</c:v>
                </c:pt>
                <c:pt idx="5973">
                  <c:v>0.26460076708508001</c:v>
                </c:pt>
                <c:pt idx="5974">
                  <c:v>0.703931311018135</c:v>
                </c:pt>
                <c:pt idx="5975">
                  <c:v>0.71125348675035105</c:v>
                </c:pt>
                <c:pt idx="5976">
                  <c:v>0.71857566248256999</c:v>
                </c:pt>
                <c:pt idx="5977">
                  <c:v>0.72589783821478904</c:v>
                </c:pt>
                <c:pt idx="5978">
                  <c:v>0.73322001394700498</c:v>
                </c:pt>
                <c:pt idx="5979">
                  <c:v>0.74054218967922103</c:v>
                </c:pt>
                <c:pt idx="5980">
                  <c:v>0.74786436541143897</c:v>
                </c:pt>
                <c:pt idx="5981">
                  <c:v>0.75518654114365602</c:v>
                </c:pt>
                <c:pt idx="5982">
                  <c:v>0.76250871687587596</c:v>
                </c:pt>
                <c:pt idx="5983">
                  <c:v>0.76983089260809501</c:v>
                </c:pt>
                <c:pt idx="5984">
                  <c:v>0.77715306834030895</c:v>
                </c:pt>
                <c:pt idx="5985">
                  <c:v>0.784475244072527</c:v>
                </c:pt>
                <c:pt idx="5986">
                  <c:v>0.79179741980474505</c:v>
                </c:pt>
                <c:pt idx="5987">
                  <c:v>0.79911959553696099</c:v>
                </c:pt>
                <c:pt idx="5988">
                  <c:v>0.80644177126918104</c:v>
                </c:pt>
                <c:pt idx="5989">
                  <c:v>0.81376394700139698</c:v>
                </c:pt>
                <c:pt idx="5990">
                  <c:v>0.82108612273361503</c:v>
                </c:pt>
                <c:pt idx="5991">
                  <c:v>0.82840829846583297</c:v>
                </c:pt>
                <c:pt idx="5992">
                  <c:v>0.83573047419805102</c:v>
                </c:pt>
                <c:pt idx="5993">
                  <c:v>0.84305264993026596</c:v>
                </c:pt>
                <c:pt idx="5994">
                  <c:v>0.85037482566248601</c:v>
                </c:pt>
                <c:pt idx="5995">
                  <c:v>0.86501917712692</c:v>
                </c:pt>
                <c:pt idx="5996">
                  <c:v>0.87234135285913905</c:v>
                </c:pt>
                <c:pt idx="5997">
                  <c:v>0.87966352859135499</c:v>
                </c:pt>
                <c:pt idx="5998">
                  <c:v>0.88698570432357504</c:v>
                </c:pt>
                <c:pt idx="5999">
                  <c:v>0.89430788005579098</c:v>
                </c:pt>
                <c:pt idx="6000">
                  <c:v>0.90163005578800803</c:v>
                </c:pt>
                <c:pt idx="6001">
                  <c:v>0.90895223152022597</c:v>
                </c:pt>
                <c:pt idx="6002">
                  <c:v>0.91627440725244302</c:v>
                </c:pt>
                <c:pt idx="6003">
                  <c:v>0.92359658298465896</c:v>
                </c:pt>
                <c:pt idx="6004">
                  <c:v>0.93091875871687901</c:v>
                </c:pt>
                <c:pt idx="6005">
                  <c:v>0.93824093444909795</c:v>
                </c:pt>
                <c:pt idx="6006">
                  <c:v>0.945563110181314</c:v>
                </c:pt>
                <c:pt idx="6007">
                  <c:v>0.95288528591353205</c:v>
                </c:pt>
                <c:pt idx="6008">
                  <c:v>0.96020746164574899</c:v>
                </c:pt>
                <c:pt idx="6009">
                  <c:v>0.96752963737796704</c:v>
                </c:pt>
                <c:pt idx="6010">
                  <c:v>0.97485181311018698</c:v>
                </c:pt>
                <c:pt idx="6011">
                  <c:v>0.98217398884239904</c:v>
                </c:pt>
                <c:pt idx="6012">
                  <c:v>0.98949616457461698</c:v>
                </c:pt>
                <c:pt idx="6013">
                  <c:v>0.99681834030683703</c:v>
                </c:pt>
                <c:pt idx="6014">
                  <c:v>1</c:v>
                </c:pt>
                <c:pt idx="6015">
                  <c:v>1</c:v>
                </c:pt>
                <c:pt idx="6016">
                  <c:v>0</c:v>
                </c:pt>
                <c:pt idx="6017">
                  <c:v>2.5641025641025699E-2</c:v>
                </c:pt>
                <c:pt idx="6018">
                  <c:v>5.1282051282051301E-2</c:v>
                </c:pt>
                <c:pt idx="6019">
                  <c:v>7.69230769230769E-2</c:v>
                </c:pt>
                <c:pt idx="6020">
                  <c:v>0.102564102564103</c:v>
                </c:pt>
                <c:pt idx="6021">
                  <c:v>0.128205128205128</c:v>
                </c:pt>
                <c:pt idx="6022">
                  <c:v>0.15384615384615399</c:v>
                </c:pt>
                <c:pt idx="6023">
                  <c:v>0.17948717948717999</c:v>
                </c:pt>
                <c:pt idx="6024">
                  <c:v>0.20512820512820501</c:v>
                </c:pt>
                <c:pt idx="6025">
                  <c:v>0.230769230769231</c:v>
                </c:pt>
                <c:pt idx="6026">
                  <c:v>0.256410256410256</c:v>
                </c:pt>
                <c:pt idx="6027">
                  <c:v>0.28205128205128199</c:v>
                </c:pt>
                <c:pt idx="6028">
                  <c:v>0.30769230769230799</c:v>
                </c:pt>
                <c:pt idx="6029">
                  <c:v>0.33333333333333298</c:v>
                </c:pt>
                <c:pt idx="6030">
                  <c:v>0.35897435897435997</c:v>
                </c:pt>
                <c:pt idx="6031">
                  <c:v>0.38461538461538503</c:v>
                </c:pt>
                <c:pt idx="6032">
                  <c:v>0.41025641025641002</c:v>
                </c:pt>
                <c:pt idx="6033">
                  <c:v>0.43589743589743701</c:v>
                </c:pt>
                <c:pt idx="6034">
                  <c:v>0.46153846153846201</c:v>
                </c:pt>
                <c:pt idx="6035">
                  <c:v>0.49068986568987599</c:v>
                </c:pt>
                <c:pt idx="6036">
                  <c:v>0.51633089133090004</c:v>
                </c:pt>
                <c:pt idx="6037">
                  <c:v>0.54197191697192604</c:v>
                </c:pt>
                <c:pt idx="6038">
                  <c:v>0.56761294261295103</c:v>
                </c:pt>
                <c:pt idx="6039">
                  <c:v>0.58974358974358998</c:v>
                </c:pt>
                <c:pt idx="6040">
                  <c:v>0.61538461538461597</c:v>
                </c:pt>
                <c:pt idx="6041">
                  <c:v>0.64102564102564197</c:v>
                </c:pt>
                <c:pt idx="6042">
                  <c:v>0.66666666666666696</c:v>
                </c:pt>
                <c:pt idx="6043">
                  <c:v>0.69230769230769296</c:v>
                </c:pt>
                <c:pt idx="6044">
                  <c:v>0.71794871794871995</c:v>
                </c:pt>
                <c:pt idx="6045">
                  <c:v>0.74358974358974395</c:v>
                </c:pt>
                <c:pt idx="6046">
                  <c:v>0.76923076923076905</c:v>
                </c:pt>
                <c:pt idx="6047">
                  <c:v>0.79487179487179505</c:v>
                </c:pt>
                <c:pt idx="6048">
                  <c:v>0.82051282051282004</c:v>
                </c:pt>
                <c:pt idx="6049">
                  <c:v>0.84981684981685002</c:v>
                </c:pt>
                <c:pt idx="6050">
                  <c:v>0.87179487179487403</c:v>
                </c:pt>
                <c:pt idx="6051">
                  <c:v>0.90094627594628396</c:v>
                </c:pt>
                <c:pt idx="6052">
                  <c:v>0.92658730158730895</c:v>
                </c:pt>
                <c:pt idx="6053">
                  <c:v>0.95222832722833695</c:v>
                </c:pt>
                <c:pt idx="6054">
                  <c:v>0.97786935286936205</c:v>
                </c:pt>
                <c:pt idx="6055">
                  <c:v>1.0035103785103869</c:v>
                </c:pt>
                <c:pt idx="6056">
                  <c:v>1</c:v>
                </c:pt>
                <c:pt idx="6057">
                  <c:v>1</c:v>
                </c:pt>
                <c:pt idx="6058">
                  <c:v>1</c:v>
                </c:pt>
                <c:pt idx="6059">
                  <c:v>1</c:v>
                </c:pt>
                <c:pt idx="6060">
                  <c:v>1</c:v>
                </c:pt>
                <c:pt idx="6061">
                  <c:v>1</c:v>
                </c:pt>
                <c:pt idx="6062">
                  <c:v>0</c:v>
                </c:pt>
                <c:pt idx="6063">
                  <c:v>1.59075845090428E-2</c:v>
                </c:pt>
                <c:pt idx="6064">
                  <c:v>3.18151690180856E-2</c:v>
                </c:pt>
                <c:pt idx="6065">
                  <c:v>4.77227535271285E-2</c:v>
                </c:pt>
                <c:pt idx="6066">
                  <c:v>6.36303380361712E-2</c:v>
                </c:pt>
                <c:pt idx="6067">
                  <c:v>7.9537922545213996E-2</c:v>
                </c:pt>
                <c:pt idx="6068">
                  <c:v>9.5445507054256695E-2</c:v>
                </c:pt>
                <c:pt idx="6069">
                  <c:v>0.11135309156330001</c:v>
                </c:pt>
                <c:pt idx="6070">
                  <c:v>0.12726067607234201</c:v>
                </c:pt>
                <c:pt idx="6071">
                  <c:v>0.14316826058138599</c:v>
                </c:pt>
                <c:pt idx="6072">
                  <c:v>0.15907584509042799</c:v>
                </c:pt>
                <c:pt idx="6073">
                  <c:v>0.174983429599471</c:v>
                </c:pt>
                <c:pt idx="6074">
                  <c:v>0.190891014108513</c:v>
                </c:pt>
                <c:pt idx="6075">
                  <c:v>0.20679859861755601</c:v>
                </c:pt>
                <c:pt idx="6076">
                  <c:v>0.22270618312660001</c:v>
                </c:pt>
                <c:pt idx="6077">
                  <c:v>0.23861376763564199</c:v>
                </c:pt>
                <c:pt idx="6078">
                  <c:v>0.25452135214468502</c:v>
                </c:pt>
                <c:pt idx="6079">
                  <c:v>0.27042893665372703</c:v>
                </c:pt>
                <c:pt idx="6080">
                  <c:v>0.28633652116277097</c:v>
                </c:pt>
                <c:pt idx="6081">
                  <c:v>0.30224410567181298</c:v>
                </c:pt>
                <c:pt idx="6082">
                  <c:v>0.31815169018085698</c:v>
                </c:pt>
                <c:pt idx="6083">
                  <c:v>0.33405927468989999</c:v>
                </c:pt>
                <c:pt idx="6084">
                  <c:v>0.34996685919894299</c:v>
                </c:pt>
                <c:pt idx="6085">
                  <c:v>0.368146955780705</c:v>
                </c:pt>
                <c:pt idx="6086">
                  <c:v>0.384054540289749</c:v>
                </c:pt>
                <c:pt idx="6087">
                  <c:v>0.39996212479879101</c:v>
                </c:pt>
                <c:pt idx="6088">
                  <c:v>0.41359719723511301</c:v>
                </c:pt>
                <c:pt idx="6089">
                  <c:v>0.42950478174415702</c:v>
                </c:pt>
                <c:pt idx="6090">
                  <c:v>0.44541236625319802</c:v>
                </c:pt>
                <c:pt idx="6091">
                  <c:v>0.46131995076224203</c:v>
                </c:pt>
                <c:pt idx="6092">
                  <c:v>0.47722753527128398</c:v>
                </c:pt>
                <c:pt idx="6093">
                  <c:v>0.49313511978032598</c:v>
                </c:pt>
                <c:pt idx="6094">
                  <c:v>0.50904270428936904</c:v>
                </c:pt>
                <c:pt idx="6095">
                  <c:v>0.52495028879841199</c:v>
                </c:pt>
                <c:pt idx="6096">
                  <c:v>0.54085787330745505</c:v>
                </c:pt>
                <c:pt idx="6097">
                  <c:v>0.556765457816499</c:v>
                </c:pt>
                <c:pt idx="6098">
                  <c:v>0.57267304232554195</c:v>
                </c:pt>
                <c:pt idx="6099">
                  <c:v>0.58858062683458301</c:v>
                </c:pt>
                <c:pt idx="6100">
                  <c:v>0.60448821134362696</c:v>
                </c:pt>
                <c:pt idx="6101">
                  <c:v>0.62039579585266802</c:v>
                </c:pt>
                <c:pt idx="6102">
                  <c:v>0.63630338036171097</c:v>
                </c:pt>
                <c:pt idx="6103">
                  <c:v>0.65221096487075403</c:v>
                </c:pt>
                <c:pt idx="6104">
                  <c:v>0.66811854937979798</c:v>
                </c:pt>
                <c:pt idx="6105">
                  <c:v>0.68402613388884004</c:v>
                </c:pt>
                <c:pt idx="6106">
                  <c:v>0.69993371839788399</c:v>
                </c:pt>
                <c:pt idx="6107">
                  <c:v>0.71584130290692605</c:v>
                </c:pt>
                <c:pt idx="6108">
                  <c:v>0.73174888741597</c:v>
                </c:pt>
                <c:pt idx="6109">
                  <c:v>0.74765647192501195</c:v>
                </c:pt>
                <c:pt idx="6110">
                  <c:v>0.76356405643405501</c:v>
                </c:pt>
                <c:pt idx="6111">
                  <c:v>0.77947164094309895</c:v>
                </c:pt>
                <c:pt idx="6112">
                  <c:v>0.79537922545214002</c:v>
                </c:pt>
                <c:pt idx="6113">
                  <c:v>0.81128680996118197</c:v>
                </c:pt>
                <c:pt idx="6114">
                  <c:v>0.82719439447022503</c:v>
                </c:pt>
                <c:pt idx="6115">
                  <c:v>0.84310197897926797</c:v>
                </c:pt>
                <c:pt idx="6116">
                  <c:v>0.85900956348831203</c:v>
                </c:pt>
                <c:pt idx="6117">
                  <c:v>0.87491714799735198</c:v>
                </c:pt>
                <c:pt idx="6118">
                  <c:v>0.89082473250639804</c:v>
                </c:pt>
                <c:pt idx="6119">
                  <c:v>0.90673231701543899</c:v>
                </c:pt>
                <c:pt idx="6120">
                  <c:v>0.92263990152448405</c:v>
                </c:pt>
                <c:pt idx="6121">
                  <c:v>0.938547486033526</c:v>
                </c:pt>
                <c:pt idx="6122">
                  <c:v>0.95445507054256795</c:v>
                </c:pt>
                <c:pt idx="6123">
                  <c:v>0.97036265505160901</c:v>
                </c:pt>
                <c:pt idx="6124">
                  <c:v>0.98627023956065296</c:v>
                </c:pt>
                <c:pt idx="6125">
                  <c:v>1.0021778240696959</c:v>
                </c:pt>
                <c:pt idx="6126">
                  <c:v>1.018085408578743</c:v>
                </c:pt>
                <c:pt idx="6127">
                  <c:v>1</c:v>
                </c:pt>
                <c:pt idx="6128">
                  <c:v>0</c:v>
                </c:pt>
                <c:pt idx="6129">
                  <c:v>1.38888888888889E-2</c:v>
                </c:pt>
                <c:pt idx="6130">
                  <c:v>2.7777777777777901E-2</c:v>
                </c:pt>
                <c:pt idx="6131">
                  <c:v>4.1666666666666699E-2</c:v>
                </c:pt>
                <c:pt idx="6132">
                  <c:v>5.55555555555554E-2</c:v>
                </c:pt>
                <c:pt idx="6133">
                  <c:v>6.9444444444444503E-2</c:v>
                </c:pt>
                <c:pt idx="6134">
                  <c:v>8.3333333333333301E-2</c:v>
                </c:pt>
                <c:pt idx="6135">
                  <c:v>9.7222222222222196E-2</c:v>
                </c:pt>
                <c:pt idx="6136">
                  <c:v>0.11111111111111099</c:v>
                </c:pt>
                <c:pt idx="6137">
                  <c:v>0.125</c:v>
                </c:pt>
                <c:pt idx="6138">
                  <c:v>0.13888888888888901</c:v>
                </c:pt>
                <c:pt idx="6139">
                  <c:v>0.15277777777777801</c:v>
                </c:pt>
                <c:pt idx="6140">
                  <c:v>0.16666666666666699</c:v>
                </c:pt>
                <c:pt idx="6141">
                  <c:v>0.180555555555556</c:v>
                </c:pt>
                <c:pt idx="6142">
                  <c:v>0.194444444444445</c:v>
                </c:pt>
                <c:pt idx="6143">
                  <c:v>0.20833333333333401</c:v>
                </c:pt>
                <c:pt idx="6144">
                  <c:v>0.22222222222222199</c:v>
                </c:pt>
                <c:pt idx="6145">
                  <c:v>0.23801256613757099</c:v>
                </c:pt>
                <c:pt idx="6146">
                  <c:v>0.25190145502646</c:v>
                </c:pt>
                <c:pt idx="6147">
                  <c:v>0.265790343915349</c:v>
                </c:pt>
                <c:pt idx="6148">
                  <c:v>0.27967923280423801</c:v>
                </c:pt>
                <c:pt idx="6149">
                  <c:v>0.29166666666666702</c:v>
                </c:pt>
                <c:pt idx="6150">
                  <c:v>0.30555555555555602</c:v>
                </c:pt>
                <c:pt idx="6151">
                  <c:v>0.31944444444444497</c:v>
                </c:pt>
                <c:pt idx="6152">
                  <c:v>0.33333333333333298</c:v>
                </c:pt>
                <c:pt idx="6153">
                  <c:v>0.34722222222222199</c:v>
                </c:pt>
                <c:pt idx="6154">
                  <c:v>0.36111111111111099</c:v>
                </c:pt>
                <c:pt idx="6155">
                  <c:v>0.375000000000001</c:v>
                </c:pt>
                <c:pt idx="6156">
                  <c:v>0.388888888888891</c:v>
                </c:pt>
                <c:pt idx="6157">
                  <c:v>0.40277777777777801</c:v>
                </c:pt>
                <c:pt idx="6158">
                  <c:v>0.41666666666666702</c:v>
                </c:pt>
                <c:pt idx="6159">
                  <c:v>0.432539682539683</c:v>
                </c:pt>
                <c:pt idx="6160">
                  <c:v>0.44444444444444398</c:v>
                </c:pt>
                <c:pt idx="6161">
                  <c:v>0.46023478835979298</c:v>
                </c:pt>
                <c:pt idx="6162">
                  <c:v>0.47412367724868298</c:v>
                </c:pt>
                <c:pt idx="6163">
                  <c:v>0.48801256613757199</c:v>
                </c:pt>
                <c:pt idx="6164">
                  <c:v>0.50190145502646</c:v>
                </c:pt>
                <c:pt idx="6165">
                  <c:v>0.51579034391534895</c:v>
                </c:pt>
                <c:pt idx="6166">
                  <c:v>0.52967923280423901</c:v>
                </c:pt>
                <c:pt idx="6167">
                  <c:v>0.54356812169312696</c:v>
                </c:pt>
                <c:pt idx="6168">
                  <c:v>0.55745701058201602</c:v>
                </c:pt>
                <c:pt idx="6169">
                  <c:v>0.57134589947090497</c:v>
                </c:pt>
                <c:pt idx="6170">
                  <c:v>0.58523478835979303</c:v>
                </c:pt>
                <c:pt idx="6171">
                  <c:v>0.59912367724868298</c:v>
                </c:pt>
                <c:pt idx="6172">
                  <c:v>0.61301256613757105</c:v>
                </c:pt>
                <c:pt idx="6173">
                  <c:v>0.626901455026461</c:v>
                </c:pt>
                <c:pt idx="6174">
                  <c:v>0.64079034391534895</c:v>
                </c:pt>
                <c:pt idx="6175">
                  <c:v>0.65467923280424001</c:v>
                </c:pt>
                <c:pt idx="6176">
                  <c:v>0.66856812169312696</c:v>
                </c:pt>
                <c:pt idx="6177">
                  <c:v>0.68245701058201602</c:v>
                </c:pt>
                <c:pt idx="6178">
                  <c:v>0.69634589947090497</c:v>
                </c:pt>
                <c:pt idx="6179">
                  <c:v>0.71023478835979303</c:v>
                </c:pt>
                <c:pt idx="6180">
                  <c:v>0.72412367724868398</c:v>
                </c:pt>
                <c:pt idx="6181">
                  <c:v>0.73801256613757105</c:v>
                </c:pt>
                <c:pt idx="6182">
                  <c:v>0.751901455026461</c:v>
                </c:pt>
                <c:pt idx="6183">
                  <c:v>0.76579034391534895</c:v>
                </c:pt>
                <c:pt idx="6184">
                  <c:v>0.77967923280424001</c:v>
                </c:pt>
                <c:pt idx="6185">
                  <c:v>0.79356812169312596</c:v>
                </c:pt>
                <c:pt idx="6186">
                  <c:v>0.80745701058201602</c:v>
                </c:pt>
                <c:pt idx="6187">
                  <c:v>0.82134589947090497</c:v>
                </c:pt>
                <c:pt idx="6188">
                  <c:v>0.83523478835979303</c:v>
                </c:pt>
                <c:pt idx="6189">
                  <c:v>0.84912367724868398</c:v>
                </c:pt>
                <c:pt idx="6190">
                  <c:v>0.86301256613757105</c:v>
                </c:pt>
                <c:pt idx="6191">
                  <c:v>0.876901455026461</c:v>
                </c:pt>
                <c:pt idx="6192">
                  <c:v>0.89079034391534895</c:v>
                </c:pt>
                <c:pt idx="6193">
                  <c:v>0.90467923280423901</c:v>
                </c:pt>
                <c:pt idx="6194">
                  <c:v>0.91856812169312596</c:v>
                </c:pt>
                <c:pt idx="6195">
                  <c:v>0.93245701058201602</c:v>
                </c:pt>
                <c:pt idx="6196">
                  <c:v>0.94634589947090497</c:v>
                </c:pt>
                <c:pt idx="6197">
                  <c:v>0.96221891534392001</c:v>
                </c:pt>
                <c:pt idx="6198">
                  <c:v>0.97610780423280896</c:v>
                </c:pt>
                <c:pt idx="6199">
                  <c:v>0.98999669312169802</c:v>
                </c:pt>
                <c:pt idx="6200">
                  <c:v>1</c:v>
                </c:pt>
                <c:pt idx="6201">
                  <c:v>1</c:v>
                </c:pt>
                <c:pt idx="6202">
                  <c:v>1</c:v>
                </c:pt>
                <c:pt idx="6203">
                  <c:v>1</c:v>
                </c:pt>
                <c:pt idx="6204">
                  <c:v>1</c:v>
                </c:pt>
                <c:pt idx="6205">
                  <c:v>1</c:v>
                </c:pt>
                <c:pt idx="6206">
                  <c:v>1</c:v>
                </c:pt>
                <c:pt idx="6207">
                  <c:v>1</c:v>
                </c:pt>
                <c:pt idx="6208">
                  <c:v>1</c:v>
                </c:pt>
                <c:pt idx="6209">
                  <c:v>1</c:v>
                </c:pt>
                <c:pt idx="6210">
                  <c:v>1</c:v>
                </c:pt>
                <c:pt idx="6211">
                  <c:v>0</c:v>
                </c:pt>
                <c:pt idx="6212">
                  <c:v>3.1668237511781702E-2</c:v>
                </c:pt>
                <c:pt idx="6213">
                  <c:v>6.3336475023563502E-2</c:v>
                </c:pt>
                <c:pt idx="6214">
                  <c:v>9.5004712535344996E-2</c:v>
                </c:pt>
                <c:pt idx="6215">
                  <c:v>0.126672950047127</c:v>
                </c:pt>
                <c:pt idx="6216">
                  <c:v>0.158341187558909</c:v>
                </c:pt>
                <c:pt idx="6217">
                  <c:v>0.19000942507068999</c:v>
                </c:pt>
                <c:pt idx="6218">
                  <c:v>0.22167766258247201</c:v>
                </c:pt>
                <c:pt idx="6219">
                  <c:v>0.25334590009425401</c:v>
                </c:pt>
                <c:pt idx="6220">
                  <c:v>0.285014137606035</c:v>
                </c:pt>
                <c:pt idx="6221">
                  <c:v>0.31668237511781899</c:v>
                </c:pt>
                <c:pt idx="6222">
                  <c:v>0.35287464655985401</c:v>
                </c:pt>
                <c:pt idx="6223">
                  <c:v>0.384542884071635</c:v>
                </c:pt>
                <c:pt idx="6224">
                  <c:v>0.416211121583416</c:v>
                </c:pt>
                <c:pt idx="6225">
                  <c:v>0.44335532516494403</c:v>
                </c:pt>
                <c:pt idx="6226">
                  <c:v>0.47502356267672502</c:v>
                </c:pt>
                <c:pt idx="6227">
                  <c:v>0.50669180018851001</c:v>
                </c:pt>
                <c:pt idx="6228">
                  <c:v>0.53836003770028795</c:v>
                </c:pt>
                <c:pt idx="6229">
                  <c:v>0.570028275212072</c:v>
                </c:pt>
                <c:pt idx="6230">
                  <c:v>0.60169651272385405</c:v>
                </c:pt>
                <c:pt idx="6231">
                  <c:v>0.63336475023563399</c:v>
                </c:pt>
                <c:pt idx="6232">
                  <c:v>0.66503298774741504</c:v>
                </c:pt>
                <c:pt idx="6233">
                  <c:v>0.69670122525919898</c:v>
                </c:pt>
                <c:pt idx="6234">
                  <c:v>0.72836946277097903</c:v>
                </c:pt>
                <c:pt idx="6235">
                  <c:v>0.76003770028275996</c:v>
                </c:pt>
                <c:pt idx="6236">
                  <c:v>0.79170593779454301</c:v>
                </c:pt>
                <c:pt idx="6237">
                  <c:v>0.82337417530632295</c:v>
                </c:pt>
                <c:pt idx="6238">
                  <c:v>0.855042412818108</c:v>
                </c:pt>
                <c:pt idx="6239">
                  <c:v>0.88671065032988905</c:v>
                </c:pt>
                <c:pt idx="6240">
                  <c:v>0.91837888784166799</c:v>
                </c:pt>
                <c:pt idx="6241">
                  <c:v>0.95004712535345104</c:v>
                </c:pt>
                <c:pt idx="6242">
                  <c:v>0.98171536286523098</c:v>
                </c:pt>
                <c:pt idx="6243">
                  <c:v>1</c:v>
                </c:pt>
                <c:pt idx="6244">
                  <c:v>1</c:v>
                </c:pt>
              </c:numCache>
            </c:numRef>
          </c:xVal>
          <c:yVal>
            <c:numRef>
              <c:f>[1]Data!$AA$2:$AA$6246</c:f>
              <c:numCache>
                <c:formatCode>General</c:formatCode>
                <c:ptCount val="6245"/>
                <c:pt idx="0">
                  <c:v>2.954141319606979</c:v>
                </c:pt>
                <c:pt idx="1">
                  <c:v>2.954141319606979</c:v>
                </c:pt>
                <c:pt idx="2">
                  <c:v>2.954141319606979</c:v>
                </c:pt>
                <c:pt idx="3">
                  <c:v>2.954141319606979</c:v>
                </c:pt>
                <c:pt idx="4">
                  <c:v>2.954141319606979</c:v>
                </c:pt>
                <c:pt idx="5">
                  <c:v>2.954141319606979</c:v>
                </c:pt>
                <c:pt idx="6">
                  <c:v>2.2096604830241708</c:v>
                </c:pt>
                <c:pt idx="7">
                  <c:v>2.2096604830241708</c:v>
                </c:pt>
                <c:pt idx="8">
                  <c:v>2.2096604830241708</c:v>
                </c:pt>
                <c:pt idx="9">
                  <c:v>1.6035052070104201</c:v>
                </c:pt>
                <c:pt idx="10">
                  <c:v>1.6035052070104201</c:v>
                </c:pt>
                <c:pt idx="11">
                  <c:v>1.6035052070104201</c:v>
                </c:pt>
                <c:pt idx="12">
                  <c:v>1.6035052070104201</c:v>
                </c:pt>
                <c:pt idx="13">
                  <c:v>1.6035052070104201</c:v>
                </c:pt>
                <c:pt idx="14">
                  <c:v>1.6035052070104201</c:v>
                </c:pt>
                <c:pt idx="15">
                  <c:v>1.6035052070104201</c:v>
                </c:pt>
                <c:pt idx="16">
                  <c:v>1.6035052070104201</c:v>
                </c:pt>
                <c:pt idx="17">
                  <c:v>1.6035052070104201</c:v>
                </c:pt>
                <c:pt idx="18">
                  <c:v>0.88256675520760097</c:v>
                </c:pt>
                <c:pt idx="19">
                  <c:v>0.88256675520760097</c:v>
                </c:pt>
                <c:pt idx="20">
                  <c:v>0.88256675520760097</c:v>
                </c:pt>
                <c:pt idx="21">
                  <c:v>0.88256675520760097</c:v>
                </c:pt>
                <c:pt idx="22">
                  <c:v>0.88256675520760097</c:v>
                </c:pt>
                <c:pt idx="23">
                  <c:v>0.88256675520760097</c:v>
                </c:pt>
                <c:pt idx="24">
                  <c:v>0.88256675520760097</c:v>
                </c:pt>
                <c:pt idx="25">
                  <c:v>0.88256675520760097</c:v>
                </c:pt>
                <c:pt idx="26">
                  <c:v>0.88256675520760097</c:v>
                </c:pt>
                <c:pt idx="27">
                  <c:v>0.88256675520760097</c:v>
                </c:pt>
                <c:pt idx="28">
                  <c:v>0.88256675520760097</c:v>
                </c:pt>
                <c:pt idx="29">
                  <c:v>0.88256675520760097</c:v>
                </c:pt>
                <c:pt idx="30">
                  <c:v>1.0313674236235919</c:v>
                </c:pt>
                <c:pt idx="31">
                  <c:v>1.0313674236235919</c:v>
                </c:pt>
                <c:pt idx="32">
                  <c:v>1.0313674236235919</c:v>
                </c:pt>
                <c:pt idx="33">
                  <c:v>1.0313674236235919</c:v>
                </c:pt>
                <c:pt idx="34">
                  <c:v>1.019376715646696</c:v>
                </c:pt>
                <c:pt idx="35">
                  <c:v>1.019376715646696</c:v>
                </c:pt>
                <c:pt idx="36">
                  <c:v>1.019376715646696</c:v>
                </c:pt>
                <c:pt idx="37">
                  <c:v>1</c:v>
                </c:pt>
                <c:pt idx="38">
                  <c:v>1</c:v>
                </c:pt>
                <c:pt idx="39">
                  <c:v>1.772070957095722</c:v>
                </c:pt>
                <c:pt idx="40">
                  <c:v>1.772070957095722</c:v>
                </c:pt>
                <c:pt idx="41">
                  <c:v>1.772070957095722</c:v>
                </c:pt>
                <c:pt idx="42">
                  <c:v>1.772070957095722</c:v>
                </c:pt>
                <c:pt idx="43">
                  <c:v>1.772070957095722</c:v>
                </c:pt>
                <c:pt idx="44">
                  <c:v>1.772070957095722</c:v>
                </c:pt>
                <c:pt idx="45">
                  <c:v>1.772070957095722</c:v>
                </c:pt>
                <c:pt idx="46">
                  <c:v>1.772070957095722</c:v>
                </c:pt>
                <c:pt idx="47">
                  <c:v>1.772070957095722</c:v>
                </c:pt>
                <c:pt idx="48">
                  <c:v>1.772070957095722</c:v>
                </c:pt>
                <c:pt idx="49">
                  <c:v>1.772070957095722</c:v>
                </c:pt>
                <c:pt idx="50">
                  <c:v>1.772070957095722</c:v>
                </c:pt>
                <c:pt idx="51">
                  <c:v>1.772070957095722</c:v>
                </c:pt>
                <c:pt idx="52">
                  <c:v>1.772070957095722</c:v>
                </c:pt>
                <c:pt idx="53">
                  <c:v>1.772070957095722</c:v>
                </c:pt>
                <c:pt idx="54">
                  <c:v>1.772070957095722</c:v>
                </c:pt>
                <c:pt idx="55">
                  <c:v>1.40375816993465</c:v>
                </c:pt>
                <c:pt idx="56">
                  <c:v>1.40375816993465</c:v>
                </c:pt>
                <c:pt idx="57">
                  <c:v>1.40375816993465</c:v>
                </c:pt>
                <c:pt idx="58">
                  <c:v>1.40375816993465</c:v>
                </c:pt>
                <c:pt idx="59">
                  <c:v>1.40375816993465</c:v>
                </c:pt>
                <c:pt idx="60">
                  <c:v>1.40375816993465</c:v>
                </c:pt>
                <c:pt idx="61">
                  <c:v>1.3457080200501339</c:v>
                </c:pt>
                <c:pt idx="62">
                  <c:v>1.28761990407675</c:v>
                </c:pt>
                <c:pt idx="63">
                  <c:v>1.2648704358068401</c:v>
                </c:pt>
                <c:pt idx="64">
                  <c:v>1.2648704358068401</c:v>
                </c:pt>
                <c:pt idx="65">
                  <c:v>1.2648704358068401</c:v>
                </c:pt>
                <c:pt idx="66">
                  <c:v>1.2648704358068401</c:v>
                </c:pt>
                <c:pt idx="67">
                  <c:v>1.2648704358068401</c:v>
                </c:pt>
                <c:pt idx="68">
                  <c:v>1.2648704358068401</c:v>
                </c:pt>
                <c:pt idx="69">
                  <c:v>1.2648704358068401</c:v>
                </c:pt>
                <c:pt idx="70">
                  <c:v>1.2648704358068401</c:v>
                </c:pt>
                <c:pt idx="71">
                  <c:v>1.2648704358068401</c:v>
                </c:pt>
                <c:pt idx="72">
                  <c:v>1.2648704358068401</c:v>
                </c:pt>
                <c:pt idx="73">
                  <c:v>1.2648704358068401</c:v>
                </c:pt>
                <c:pt idx="74">
                  <c:v>1.118619791666674</c:v>
                </c:pt>
                <c:pt idx="75">
                  <c:v>1.118619791666674</c:v>
                </c:pt>
                <c:pt idx="76">
                  <c:v>1.118619791666674</c:v>
                </c:pt>
                <c:pt idx="77">
                  <c:v>1.118619791666674</c:v>
                </c:pt>
                <c:pt idx="78">
                  <c:v>1.118619791666674</c:v>
                </c:pt>
                <c:pt idx="79">
                  <c:v>1.0559242871189769</c:v>
                </c:pt>
                <c:pt idx="80">
                  <c:v>1.0559242871189769</c:v>
                </c:pt>
                <c:pt idx="81">
                  <c:v>1.0559242871189769</c:v>
                </c:pt>
                <c:pt idx="82">
                  <c:v>1.0559242871189769</c:v>
                </c:pt>
                <c:pt idx="83">
                  <c:v>1.04361030126337</c:v>
                </c:pt>
                <c:pt idx="84">
                  <c:v>1.022738095238102</c:v>
                </c:pt>
                <c:pt idx="85">
                  <c:v>1.014046270066107</c:v>
                </c:pt>
                <c:pt idx="86">
                  <c:v>1.014046270066107</c:v>
                </c:pt>
                <c:pt idx="87">
                  <c:v>1.014046270066107</c:v>
                </c:pt>
                <c:pt idx="88">
                  <c:v>1.00833333333334</c:v>
                </c:pt>
                <c:pt idx="89">
                  <c:v>1.002684407096178</c:v>
                </c:pt>
                <c:pt idx="90">
                  <c:v>1.002684407096178</c:v>
                </c:pt>
                <c:pt idx="91">
                  <c:v>1.002684407096178</c:v>
                </c:pt>
                <c:pt idx="92">
                  <c:v>1.002684407096178</c:v>
                </c:pt>
                <c:pt idx="93">
                  <c:v>1.002684407096178</c:v>
                </c:pt>
                <c:pt idx="94">
                  <c:v>1.002684407096178</c:v>
                </c:pt>
                <c:pt idx="95">
                  <c:v>1.002684407096178</c:v>
                </c:pt>
                <c:pt idx="96">
                  <c:v>1.002684407096178</c:v>
                </c:pt>
                <c:pt idx="97">
                  <c:v>1.002684407096178</c:v>
                </c:pt>
                <c:pt idx="98">
                  <c:v>1.002684407096178</c:v>
                </c:pt>
                <c:pt idx="99">
                  <c:v>1.002684407096178</c:v>
                </c:pt>
                <c:pt idx="100">
                  <c:v>1</c:v>
                </c:pt>
                <c:pt idx="101">
                  <c:v>2.1242236024844772</c:v>
                </c:pt>
                <c:pt idx="102">
                  <c:v>2.1242236024844772</c:v>
                </c:pt>
                <c:pt idx="103">
                  <c:v>2.1242236024844772</c:v>
                </c:pt>
                <c:pt idx="104">
                  <c:v>2.1242236024844772</c:v>
                </c:pt>
                <c:pt idx="105">
                  <c:v>2.1242236024844772</c:v>
                </c:pt>
                <c:pt idx="106">
                  <c:v>2.1242236024844772</c:v>
                </c:pt>
                <c:pt idx="107">
                  <c:v>2.1242236024844772</c:v>
                </c:pt>
                <c:pt idx="108">
                  <c:v>2.1242236024844772</c:v>
                </c:pt>
                <c:pt idx="109">
                  <c:v>2.1242236024844772</c:v>
                </c:pt>
                <c:pt idx="110">
                  <c:v>2.1242236024844772</c:v>
                </c:pt>
                <c:pt idx="111">
                  <c:v>2.1242236024844772</c:v>
                </c:pt>
                <c:pt idx="112">
                  <c:v>2.1242236024844772</c:v>
                </c:pt>
                <c:pt idx="113">
                  <c:v>2.1242236024844772</c:v>
                </c:pt>
                <c:pt idx="114">
                  <c:v>2.1242236024844772</c:v>
                </c:pt>
                <c:pt idx="115">
                  <c:v>2.1242236024844772</c:v>
                </c:pt>
                <c:pt idx="116">
                  <c:v>2.1242236024844772</c:v>
                </c:pt>
                <c:pt idx="117">
                  <c:v>2.1242236024844772</c:v>
                </c:pt>
                <c:pt idx="118">
                  <c:v>2.1242236024844772</c:v>
                </c:pt>
                <c:pt idx="119">
                  <c:v>2.1242236024844772</c:v>
                </c:pt>
                <c:pt idx="120">
                  <c:v>2.1242236024844772</c:v>
                </c:pt>
                <c:pt idx="121">
                  <c:v>2.1242236024844772</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2.0480769230769229</c:v>
                </c:pt>
                <c:pt idx="156">
                  <c:v>2.0480769230769229</c:v>
                </c:pt>
                <c:pt idx="157">
                  <c:v>2.0480769230769229</c:v>
                </c:pt>
                <c:pt idx="158">
                  <c:v>2.0480769230769229</c:v>
                </c:pt>
                <c:pt idx="159">
                  <c:v>2.0480769230769229</c:v>
                </c:pt>
                <c:pt idx="160">
                  <c:v>2.0480769230769229</c:v>
                </c:pt>
                <c:pt idx="161">
                  <c:v>2.0480769230769229</c:v>
                </c:pt>
                <c:pt idx="162">
                  <c:v>2.0480769230769229</c:v>
                </c:pt>
                <c:pt idx="163">
                  <c:v>2.0480769230769229</c:v>
                </c:pt>
                <c:pt idx="164">
                  <c:v>2.0480769230769229</c:v>
                </c:pt>
                <c:pt idx="165">
                  <c:v>1.69047619047619</c:v>
                </c:pt>
                <c:pt idx="166">
                  <c:v>1.69047619047619</c:v>
                </c:pt>
                <c:pt idx="167">
                  <c:v>1.69047619047619</c:v>
                </c:pt>
                <c:pt idx="168">
                  <c:v>1.69047619047619</c:v>
                </c:pt>
                <c:pt idx="169">
                  <c:v>1.69047619047619</c:v>
                </c:pt>
                <c:pt idx="170">
                  <c:v>1.69047619047619</c:v>
                </c:pt>
                <c:pt idx="171">
                  <c:v>1.69047619047619</c:v>
                </c:pt>
                <c:pt idx="172">
                  <c:v>1.69047619047619</c:v>
                </c:pt>
                <c:pt idx="173">
                  <c:v>1.69047619047619</c:v>
                </c:pt>
                <c:pt idx="174">
                  <c:v>1.590046656298572</c:v>
                </c:pt>
                <c:pt idx="175">
                  <c:v>1.511084835944402</c:v>
                </c:pt>
                <c:pt idx="176">
                  <c:v>1.1269841269841281</c:v>
                </c:pt>
                <c:pt idx="177">
                  <c:v>1.1269841269841281</c:v>
                </c:pt>
                <c:pt idx="178">
                  <c:v>1.1269841269841281</c:v>
                </c:pt>
                <c:pt idx="179">
                  <c:v>1.1269841269841281</c:v>
                </c:pt>
                <c:pt idx="180">
                  <c:v>1.1269841269841281</c:v>
                </c:pt>
                <c:pt idx="181">
                  <c:v>1.1269841269841281</c:v>
                </c:pt>
                <c:pt idx="182">
                  <c:v>1.1269841269841281</c:v>
                </c:pt>
                <c:pt idx="183">
                  <c:v>1.0867346938775491</c:v>
                </c:pt>
                <c:pt idx="184">
                  <c:v>1.01913875598086</c:v>
                </c:pt>
                <c:pt idx="185">
                  <c:v>1.0142857142857169</c:v>
                </c:pt>
                <c:pt idx="186">
                  <c:v>1</c:v>
                </c:pt>
                <c:pt idx="187">
                  <c:v>1</c:v>
                </c:pt>
                <c:pt idx="188">
                  <c:v>1</c:v>
                </c:pt>
                <c:pt idx="189">
                  <c:v>1.5453397612488591</c:v>
                </c:pt>
                <c:pt idx="190">
                  <c:v>1.5453397612488591</c:v>
                </c:pt>
                <c:pt idx="191">
                  <c:v>1.5453397612488591</c:v>
                </c:pt>
                <c:pt idx="192">
                  <c:v>1.5453397612488591</c:v>
                </c:pt>
                <c:pt idx="193">
                  <c:v>1.5453397612488591</c:v>
                </c:pt>
                <c:pt idx="194">
                  <c:v>1.5453397612488591</c:v>
                </c:pt>
                <c:pt idx="195">
                  <c:v>1.5453397612488591</c:v>
                </c:pt>
                <c:pt idx="196">
                  <c:v>1.5453397612488591</c:v>
                </c:pt>
                <c:pt idx="197">
                  <c:v>1.5453397612488591</c:v>
                </c:pt>
                <c:pt idx="198">
                  <c:v>1.5453397612488591</c:v>
                </c:pt>
                <c:pt idx="199">
                  <c:v>1.5453397612488591</c:v>
                </c:pt>
                <c:pt idx="200">
                  <c:v>1.5453397612488591</c:v>
                </c:pt>
                <c:pt idx="201">
                  <c:v>1.5453397612488591</c:v>
                </c:pt>
                <c:pt idx="202">
                  <c:v>1.5453397612488591</c:v>
                </c:pt>
                <c:pt idx="203">
                  <c:v>1.5453397612488591</c:v>
                </c:pt>
                <c:pt idx="204">
                  <c:v>1.5453397612488591</c:v>
                </c:pt>
                <c:pt idx="205">
                  <c:v>1.5453397612488591</c:v>
                </c:pt>
                <c:pt idx="206">
                  <c:v>1.5453397612488591</c:v>
                </c:pt>
                <c:pt idx="207">
                  <c:v>1.5453397612488591</c:v>
                </c:pt>
                <c:pt idx="208">
                  <c:v>1.5453397612488591</c:v>
                </c:pt>
                <c:pt idx="209">
                  <c:v>1.5453397612488591</c:v>
                </c:pt>
                <c:pt idx="210">
                  <c:v>1.5453397612488591</c:v>
                </c:pt>
                <c:pt idx="211">
                  <c:v>1.5453397612488591</c:v>
                </c:pt>
                <c:pt idx="212">
                  <c:v>1.5453397612488591</c:v>
                </c:pt>
                <c:pt idx="213">
                  <c:v>1.5453397612488591</c:v>
                </c:pt>
                <c:pt idx="214">
                  <c:v>1.5453397612488591</c:v>
                </c:pt>
                <c:pt idx="215">
                  <c:v>1.5453397612488591</c:v>
                </c:pt>
                <c:pt idx="216">
                  <c:v>1.5453397612488591</c:v>
                </c:pt>
                <c:pt idx="217">
                  <c:v>1.5453397612488591</c:v>
                </c:pt>
                <c:pt idx="218">
                  <c:v>1.5453397612488591</c:v>
                </c:pt>
                <c:pt idx="219">
                  <c:v>1.5453397612488591</c:v>
                </c:pt>
                <c:pt idx="220">
                  <c:v>1.457034632034633</c:v>
                </c:pt>
                <c:pt idx="221">
                  <c:v>1.457034632034633</c:v>
                </c:pt>
                <c:pt idx="222">
                  <c:v>1.457034632034633</c:v>
                </c:pt>
                <c:pt idx="223">
                  <c:v>1.457034632034633</c:v>
                </c:pt>
                <c:pt idx="224">
                  <c:v>1.457034632034633</c:v>
                </c:pt>
                <c:pt idx="225">
                  <c:v>1.457034632034633</c:v>
                </c:pt>
                <c:pt idx="226">
                  <c:v>1.457034632034633</c:v>
                </c:pt>
                <c:pt idx="227">
                  <c:v>1.457034632034633</c:v>
                </c:pt>
                <c:pt idx="228">
                  <c:v>1.457034632034633</c:v>
                </c:pt>
                <c:pt idx="229">
                  <c:v>1.457034632034633</c:v>
                </c:pt>
                <c:pt idx="230">
                  <c:v>1.457034632034633</c:v>
                </c:pt>
                <c:pt idx="231">
                  <c:v>1.457034632034633</c:v>
                </c:pt>
                <c:pt idx="232">
                  <c:v>1.457034632034633</c:v>
                </c:pt>
                <c:pt idx="233">
                  <c:v>1.457034632034633</c:v>
                </c:pt>
                <c:pt idx="234">
                  <c:v>1.457034632034633</c:v>
                </c:pt>
                <c:pt idx="235">
                  <c:v>1.457034632034633</c:v>
                </c:pt>
                <c:pt idx="236">
                  <c:v>1.2549403430275961</c:v>
                </c:pt>
                <c:pt idx="237">
                  <c:v>1.154235253772296</c:v>
                </c:pt>
                <c:pt idx="238">
                  <c:v>1.154235253772296</c:v>
                </c:pt>
                <c:pt idx="239">
                  <c:v>1.154235253772296</c:v>
                </c:pt>
                <c:pt idx="240">
                  <c:v>1.1638139695712411</c:v>
                </c:pt>
                <c:pt idx="241">
                  <c:v>1.1638139695712411</c:v>
                </c:pt>
                <c:pt idx="242">
                  <c:v>1.1638139695712411</c:v>
                </c:pt>
                <c:pt idx="243">
                  <c:v>1.1638139695712411</c:v>
                </c:pt>
                <c:pt idx="244">
                  <c:v>1.1638139695712411</c:v>
                </c:pt>
                <c:pt idx="245">
                  <c:v>1.1638139695712411</c:v>
                </c:pt>
                <c:pt idx="246">
                  <c:v>1.1638139695712411</c:v>
                </c:pt>
                <c:pt idx="247">
                  <c:v>1.1638139695712411</c:v>
                </c:pt>
                <c:pt idx="248">
                  <c:v>1.1638139695712411</c:v>
                </c:pt>
                <c:pt idx="249">
                  <c:v>1.1638139695712411</c:v>
                </c:pt>
                <c:pt idx="250">
                  <c:v>1.1638139695712411</c:v>
                </c:pt>
                <c:pt idx="251">
                  <c:v>1.1638139695712411</c:v>
                </c:pt>
                <c:pt idx="252">
                  <c:v>1.1638139695712411</c:v>
                </c:pt>
                <c:pt idx="253">
                  <c:v>1.1638139695712411</c:v>
                </c:pt>
                <c:pt idx="254">
                  <c:v>1.1638139695712411</c:v>
                </c:pt>
                <c:pt idx="255">
                  <c:v>1.0829311454311501</c:v>
                </c:pt>
                <c:pt idx="256">
                  <c:v>1.0829311454311501</c:v>
                </c:pt>
                <c:pt idx="257">
                  <c:v>1.0829311454311501</c:v>
                </c:pt>
                <c:pt idx="258">
                  <c:v>1.0829311454311501</c:v>
                </c:pt>
                <c:pt idx="259">
                  <c:v>1.0829311454311501</c:v>
                </c:pt>
                <c:pt idx="260">
                  <c:v>1.0829311454311501</c:v>
                </c:pt>
                <c:pt idx="261">
                  <c:v>1.0829311454311501</c:v>
                </c:pt>
                <c:pt idx="262">
                  <c:v>1.0829311454311501</c:v>
                </c:pt>
                <c:pt idx="263">
                  <c:v>1.0809313528703299</c:v>
                </c:pt>
                <c:pt idx="264">
                  <c:v>1.040739022881884</c:v>
                </c:pt>
                <c:pt idx="265">
                  <c:v>1.040739022881884</c:v>
                </c:pt>
                <c:pt idx="266">
                  <c:v>1.0311734068627501</c:v>
                </c:pt>
                <c:pt idx="267">
                  <c:v>1.0311734068627501</c:v>
                </c:pt>
                <c:pt idx="268">
                  <c:v>1.0311734068627501</c:v>
                </c:pt>
                <c:pt idx="269">
                  <c:v>1.0311734068627501</c:v>
                </c:pt>
                <c:pt idx="270">
                  <c:v>1.0311734068627501</c:v>
                </c:pt>
                <c:pt idx="271">
                  <c:v>1.0255960996419571</c:v>
                </c:pt>
                <c:pt idx="272">
                  <c:v>1.0126363294471601</c:v>
                </c:pt>
                <c:pt idx="273">
                  <c:v>1</c:v>
                </c:pt>
                <c:pt idx="274">
                  <c:v>3.2965116279069822</c:v>
                </c:pt>
                <c:pt idx="275">
                  <c:v>3.2965116279069822</c:v>
                </c:pt>
                <c:pt idx="276">
                  <c:v>3.2965116279069822</c:v>
                </c:pt>
                <c:pt idx="277">
                  <c:v>3.2965116279069822</c:v>
                </c:pt>
                <c:pt idx="278">
                  <c:v>3.2965116279069822</c:v>
                </c:pt>
                <c:pt idx="279">
                  <c:v>3.2965116279069822</c:v>
                </c:pt>
                <c:pt idx="280">
                  <c:v>3.2965116279069822</c:v>
                </c:pt>
                <c:pt idx="281">
                  <c:v>3.2965116279069822</c:v>
                </c:pt>
                <c:pt idx="282">
                  <c:v>3.2965116279069822</c:v>
                </c:pt>
                <c:pt idx="283">
                  <c:v>3.2965116279069822</c:v>
                </c:pt>
                <c:pt idx="284">
                  <c:v>3.2965116279069822</c:v>
                </c:pt>
                <c:pt idx="285">
                  <c:v>3.2965116279069822</c:v>
                </c:pt>
                <c:pt idx="286">
                  <c:v>3.2965116279069822</c:v>
                </c:pt>
                <c:pt idx="287">
                  <c:v>3.2965116279069822</c:v>
                </c:pt>
                <c:pt idx="288">
                  <c:v>3.2965116279069822</c:v>
                </c:pt>
                <c:pt idx="289">
                  <c:v>3.2965116279069822</c:v>
                </c:pt>
                <c:pt idx="290">
                  <c:v>3.2965116279069822</c:v>
                </c:pt>
                <c:pt idx="291">
                  <c:v>3.2965116279069822</c:v>
                </c:pt>
                <c:pt idx="292">
                  <c:v>3.2965116279069822</c:v>
                </c:pt>
                <c:pt idx="293">
                  <c:v>3.2965116279069822</c:v>
                </c:pt>
                <c:pt idx="294">
                  <c:v>3.2965116279069822</c:v>
                </c:pt>
                <c:pt idx="295">
                  <c:v>3.2965116279069822</c:v>
                </c:pt>
                <c:pt idx="296">
                  <c:v>3.2965116279069822</c:v>
                </c:pt>
                <c:pt idx="297">
                  <c:v>1.6246418338108879</c:v>
                </c:pt>
                <c:pt idx="298">
                  <c:v>1.6246418338108879</c:v>
                </c:pt>
                <c:pt idx="299">
                  <c:v>1.6246418338108879</c:v>
                </c:pt>
                <c:pt idx="300">
                  <c:v>1.6246418338108879</c:v>
                </c:pt>
                <c:pt idx="301">
                  <c:v>1.6246418338108879</c:v>
                </c:pt>
                <c:pt idx="302">
                  <c:v>1.6246418338108879</c:v>
                </c:pt>
                <c:pt idx="303">
                  <c:v>1.6246418338108879</c:v>
                </c:pt>
                <c:pt idx="304">
                  <c:v>1.6246418338108879</c:v>
                </c:pt>
                <c:pt idx="305">
                  <c:v>1.6246418338108879</c:v>
                </c:pt>
                <c:pt idx="306">
                  <c:v>1.6246418338108879</c:v>
                </c:pt>
                <c:pt idx="307">
                  <c:v>1.6246418338108879</c:v>
                </c:pt>
                <c:pt idx="308">
                  <c:v>1.6246418338108879</c:v>
                </c:pt>
                <c:pt idx="309">
                  <c:v>1.6246418338108879</c:v>
                </c:pt>
                <c:pt idx="310">
                  <c:v>1.6246418338108879</c:v>
                </c:pt>
                <c:pt idx="311">
                  <c:v>1.6246418338108879</c:v>
                </c:pt>
                <c:pt idx="312">
                  <c:v>1.6246418338108879</c:v>
                </c:pt>
                <c:pt idx="313">
                  <c:v>1.6246418338108879</c:v>
                </c:pt>
                <c:pt idx="314">
                  <c:v>1.6246418338108879</c:v>
                </c:pt>
                <c:pt idx="315">
                  <c:v>1.6246418338108879</c:v>
                </c:pt>
                <c:pt idx="316">
                  <c:v>1.6246418338108879</c:v>
                </c:pt>
                <c:pt idx="317">
                  <c:v>1.6246418338108879</c:v>
                </c:pt>
                <c:pt idx="318">
                  <c:v>1.6246418338108879</c:v>
                </c:pt>
                <c:pt idx="319">
                  <c:v>1.6246418338108879</c:v>
                </c:pt>
                <c:pt idx="320">
                  <c:v>1.6246418338108879</c:v>
                </c:pt>
                <c:pt idx="321">
                  <c:v>1.6246418338108879</c:v>
                </c:pt>
                <c:pt idx="322">
                  <c:v>1.6246418338108879</c:v>
                </c:pt>
                <c:pt idx="323">
                  <c:v>1.6246418338108879</c:v>
                </c:pt>
                <c:pt idx="324">
                  <c:v>1.6155763979579569</c:v>
                </c:pt>
                <c:pt idx="325">
                  <c:v>1.5839832382726</c:v>
                </c:pt>
                <c:pt idx="326">
                  <c:v>1.553602009361791</c:v>
                </c:pt>
                <c:pt idx="327">
                  <c:v>1.524364288114693</c:v>
                </c:pt>
                <c:pt idx="328">
                  <c:v>1.4962067069818481</c:v>
                </c:pt>
                <c:pt idx="329">
                  <c:v>1.469070495519798</c:v>
                </c:pt>
                <c:pt idx="330">
                  <c:v>1.4429010709362651</c:v>
                </c:pt>
                <c:pt idx="331">
                  <c:v>1.417647671632452</c:v>
                </c:pt>
                <c:pt idx="332">
                  <c:v>1.1362725450901801</c:v>
                </c:pt>
                <c:pt idx="333">
                  <c:v>1.1362725450901801</c:v>
                </c:pt>
                <c:pt idx="334">
                  <c:v>1.046125461254612</c:v>
                </c:pt>
                <c:pt idx="335">
                  <c:v>1.046125461254612</c:v>
                </c:pt>
                <c:pt idx="336">
                  <c:v>1.046125461254612</c:v>
                </c:pt>
                <c:pt idx="337">
                  <c:v>1.046125461254612</c:v>
                </c:pt>
                <c:pt idx="338">
                  <c:v>1.046125461254612</c:v>
                </c:pt>
                <c:pt idx="339">
                  <c:v>1.046125461254612</c:v>
                </c:pt>
                <c:pt idx="340">
                  <c:v>1.046125461254612</c:v>
                </c:pt>
                <c:pt idx="341">
                  <c:v>1.046125461254612</c:v>
                </c:pt>
                <c:pt idx="342">
                  <c:v>1.046125461254612</c:v>
                </c:pt>
                <c:pt idx="343">
                  <c:v>1.046125461254612</c:v>
                </c:pt>
                <c:pt idx="344">
                  <c:v>1.046125461254612</c:v>
                </c:pt>
                <c:pt idx="345">
                  <c:v>1.046125461254612</c:v>
                </c:pt>
                <c:pt idx="346">
                  <c:v>1.046125461254612</c:v>
                </c:pt>
                <c:pt idx="347">
                  <c:v>1.046125461254612</c:v>
                </c:pt>
                <c:pt idx="348">
                  <c:v>1.046125461254612</c:v>
                </c:pt>
                <c:pt idx="349">
                  <c:v>1.046125461254612</c:v>
                </c:pt>
                <c:pt idx="350">
                  <c:v>1.046125461254612</c:v>
                </c:pt>
                <c:pt idx="351">
                  <c:v>1</c:v>
                </c:pt>
                <c:pt idx="352">
                  <c:v>1</c:v>
                </c:pt>
                <c:pt idx="353">
                  <c:v>1</c:v>
                </c:pt>
                <c:pt idx="354">
                  <c:v>1</c:v>
                </c:pt>
                <c:pt idx="355">
                  <c:v>1</c:v>
                </c:pt>
                <c:pt idx="356">
                  <c:v>1</c:v>
                </c:pt>
                <c:pt idx="357">
                  <c:v>1</c:v>
                </c:pt>
                <c:pt idx="358">
                  <c:v>1</c:v>
                </c:pt>
                <c:pt idx="359">
                  <c:v>1</c:v>
                </c:pt>
                <c:pt idx="360">
                  <c:v>3.0357142857142851</c:v>
                </c:pt>
                <c:pt idx="361">
                  <c:v>3.0357142857142851</c:v>
                </c:pt>
                <c:pt idx="362">
                  <c:v>3.0357142857142851</c:v>
                </c:pt>
                <c:pt idx="363">
                  <c:v>3.0357142857142851</c:v>
                </c:pt>
                <c:pt idx="364">
                  <c:v>3.0357142857142851</c:v>
                </c:pt>
                <c:pt idx="365">
                  <c:v>3.0357142857142851</c:v>
                </c:pt>
                <c:pt idx="366">
                  <c:v>3.0357142857142851</c:v>
                </c:pt>
                <c:pt idx="367">
                  <c:v>3.0357142857142851</c:v>
                </c:pt>
                <c:pt idx="368">
                  <c:v>3.0357142857142851</c:v>
                </c:pt>
                <c:pt idx="369">
                  <c:v>3.0357142857142851</c:v>
                </c:pt>
                <c:pt idx="370">
                  <c:v>3.0357142857142851</c:v>
                </c:pt>
                <c:pt idx="371">
                  <c:v>3.0357142857142851</c:v>
                </c:pt>
                <c:pt idx="372">
                  <c:v>3.0357142857142851</c:v>
                </c:pt>
                <c:pt idx="373">
                  <c:v>3.0357142857142851</c:v>
                </c:pt>
                <c:pt idx="374">
                  <c:v>3.0357142857142851</c:v>
                </c:pt>
                <c:pt idx="375">
                  <c:v>3.0357142857142851</c:v>
                </c:pt>
                <c:pt idx="376">
                  <c:v>3.009959424566516</c:v>
                </c:pt>
                <c:pt idx="377">
                  <c:v>2.8343174713441588</c:v>
                </c:pt>
                <c:pt idx="378">
                  <c:v>1.2977099236641221</c:v>
                </c:pt>
                <c:pt idx="379">
                  <c:v>1.2977099236641221</c:v>
                </c:pt>
                <c:pt idx="380">
                  <c:v>1.2977099236641221</c:v>
                </c:pt>
                <c:pt idx="381">
                  <c:v>1.2977099236641221</c:v>
                </c:pt>
                <c:pt idx="382">
                  <c:v>1.2977099236641221</c:v>
                </c:pt>
                <c:pt idx="383">
                  <c:v>1.2977099236641221</c:v>
                </c:pt>
                <c:pt idx="384">
                  <c:v>1.2977099236641221</c:v>
                </c:pt>
                <c:pt idx="385">
                  <c:v>1.2977099236641221</c:v>
                </c:pt>
                <c:pt idx="386">
                  <c:v>1.2977099236641221</c:v>
                </c:pt>
                <c:pt idx="387">
                  <c:v>1.2977099236641221</c:v>
                </c:pt>
                <c:pt idx="388">
                  <c:v>1.2977099236641221</c:v>
                </c:pt>
                <c:pt idx="389">
                  <c:v>1.2977099236641221</c:v>
                </c:pt>
                <c:pt idx="390">
                  <c:v>1.2977099236641221</c:v>
                </c:pt>
                <c:pt idx="391">
                  <c:v>1.2977099236641221</c:v>
                </c:pt>
                <c:pt idx="392">
                  <c:v>1.2977099236641221</c:v>
                </c:pt>
                <c:pt idx="393">
                  <c:v>1.2977099236641221</c:v>
                </c:pt>
                <c:pt idx="394">
                  <c:v>1.2977099236641221</c:v>
                </c:pt>
                <c:pt idx="395">
                  <c:v>1.2977099236641221</c:v>
                </c:pt>
                <c:pt idx="396">
                  <c:v>1.227436823104691</c:v>
                </c:pt>
                <c:pt idx="397">
                  <c:v>1.227436823104691</c:v>
                </c:pt>
                <c:pt idx="398">
                  <c:v>1.227436823104691</c:v>
                </c:pt>
                <c:pt idx="399">
                  <c:v>1.227436823104691</c:v>
                </c:pt>
                <c:pt idx="400">
                  <c:v>1.1683848797250891</c:v>
                </c:pt>
                <c:pt idx="401">
                  <c:v>1.1683848797250891</c:v>
                </c:pt>
                <c:pt idx="402">
                  <c:v>1.1527051843480649</c:v>
                </c:pt>
                <c:pt idx="403">
                  <c:v>1.1259831654477639</c:v>
                </c:pt>
                <c:pt idx="404">
                  <c:v>1.1004720161834041</c:v>
                </c:pt>
                <c:pt idx="405">
                  <c:v>1.076091256758531</c:v>
                </c:pt>
                <c:pt idx="406">
                  <c:v>1.0527673848535599</c:v>
                </c:pt>
                <c:pt idx="407">
                  <c:v>1.0029498525073719</c:v>
                </c:pt>
                <c:pt idx="408">
                  <c:v>1.0029498525073719</c:v>
                </c:pt>
                <c:pt idx="409">
                  <c:v>1</c:v>
                </c:pt>
                <c:pt idx="410">
                  <c:v>2.0102040816326552</c:v>
                </c:pt>
                <c:pt idx="411">
                  <c:v>2.0102040816326552</c:v>
                </c:pt>
                <c:pt idx="412">
                  <c:v>2.0102040816326552</c:v>
                </c:pt>
                <c:pt idx="413">
                  <c:v>2.0102040816326552</c:v>
                </c:pt>
                <c:pt idx="414">
                  <c:v>2.0102040816326552</c:v>
                </c:pt>
                <c:pt idx="415">
                  <c:v>2.0102040816326552</c:v>
                </c:pt>
                <c:pt idx="416">
                  <c:v>2.0102040816326552</c:v>
                </c:pt>
                <c:pt idx="417">
                  <c:v>2.0102040816326552</c:v>
                </c:pt>
                <c:pt idx="418">
                  <c:v>2.0102040816326552</c:v>
                </c:pt>
                <c:pt idx="419">
                  <c:v>2.0102040816326552</c:v>
                </c:pt>
                <c:pt idx="420">
                  <c:v>2.0102040816326552</c:v>
                </c:pt>
                <c:pt idx="421">
                  <c:v>2.0102040816326552</c:v>
                </c:pt>
                <c:pt idx="422">
                  <c:v>2.0102040816326552</c:v>
                </c:pt>
                <c:pt idx="423">
                  <c:v>2.0102040816326552</c:v>
                </c:pt>
                <c:pt idx="424">
                  <c:v>2.0102040816326552</c:v>
                </c:pt>
                <c:pt idx="425">
                  <c:v>2.0102040816326552</c:v>
                </c:pt>
                <c:pt idx="426">
                  <c:v>2.0102040816326552</c:v>
                </c:pt>
                <c:pt idx="427">
                  <c:v>2.0102040816326552</c:v>
                </c:pt>
                <c:pt idx="428">
                  <c:v>2.0102040816326552</c:v>
                </c:pt>
                <c:pt idx="429">
                  <c:v>2.0102040816326552</c:v>
                </c:pt>
                <c:pt idx="430">
                  <c:v>2.0102040816326552</c:v>
                </c:pt>
                <c:pt idx="431">
                  <c:v>2.0102040816326552</c:v>
                </c:pt>
                <c:pt idx="432">
                  <c:v>2.0102040816326552</c:v>
                </c:pt>
                <c:pt idx="433">
                  <c:v>2.0102040816326552</c:v>
                </c:pt>
                <c:pt idx="434">
                  <c:v>2.0102040816326552</c:v>
                </c:pt>
                <c:pt idx="435">
                  <c:v>2.0102040816326552</c:v>
                </c:pt>
                <c:pt idx="436">
                  <c:v>2.0102040816326552</c:v>
                </c:pt>
                <c:pt idx="437">
                  <c:v>2.0102040816326552</c:v>
                </c:pt>
                <c:pt idx="438">
                  <c:v>2.0102040816326552</c:v>
                </c:pt>
                <c:pt idx="439">
                  <c:v>2.0102040816326552</c:v>
                </c:pt>
                <c:pt idx="440">
                  <c:v>2.0102040816326552</c:v>
                </c:pt>
                <c:pt idx="441">
                  <c:v>2.0102040816326552</c:v>
                </c:pt>
                <c:pt idx="442">
                  <c:v>2.0102040816326552</c:v>
                </c:pt>
                <c:pt idx="443">
                  <c:v>2.0102040816326552</c:v>
                </c:pt>
                <c:pt idx="444">
                  <c:v>2.0102040816326552</c:v>
                </c:pt>
                <c:pt idx="445">
                  <c:v>2.0102040816326552</c:v>
                </c:pt>
                <c:pt idx="446">
                  <c:v>1.7093275488069419</c:v>
                </c:pt>
                <c:pt idx="447">
                  <c:v>1.7093275488069419</c:v>
                </c:pt>
                <c:pt idx="448">
                  <c:v>1.8672985781990521</c:v>
                </c:pt>
                <c:pt idx="449">
                  <c:v>1.8672985781990521</c:v>
                </c:pt>
                <c:pt idx="450">
                  <c:v>1.8672985781990521</c:v>
                </c:pt>
                <c:pt idx="451">
                  <c:v>1.8672985781990521</c:v>
                </c:pt>
                <c:pt idx="452">
                  <c:v>1.8672985781990521</c:v>
                </c:pt>
                <c:pt idx="453">
                  <c:v>1.8672985781990521</c:v>
                </c:pt>
                <c:pt idx="454">
                  <c:v>1.8672985781990521</c:v>
                </c:pt>
                <c:pt idx="455">
                  <c:v>1.8672985781990521</c:v>
                </c:pt>
                <c:pt idx="456">
                  <c:v>1.8672985781990521</c:v>
                </c:pt>
                <c:pt idx="457">
                  <c:v>1.7433628318584069</c:v>
                </c:pt>
                <c:pt idx="458">
                  <c:v>1.7433628318584069</c:v>
                </c:pt>
                <c:pt idx="459">
                  <c:v>1.7433628318584069</c:v>
                </c:pt>
                <c:pt idx="460">
                  <c:v>1.7433628318584069</c:v>
                </c:pt>
                <c:pt idx="461">
                  <c:v>1.7433628318584069</c:v>
                </c:pt>
                <c:pt idx="462">
                  <c:v>1.7433628318584069</c:v>
                </c:pt>
                <c:pt idx="463">
                  <c:v>1.73951434878587</c:v>
                </c:pt>
                <c:pt idx="464">
                  <c:v>1.73951434878587</c:v>
                </c:pt>
                <c:pt idx="465">
                  <c:v>1.370434782608696</c:v>
                </c:pt>
                <c:pt idx="466">
                  <c:v>1.370434782608696</c:v>
                </c:pt>
                <c:pt idx="467">
                  <c:v>1.370434782608696</c:v>
                </c:pt>
                <c:pt idx="468">
                  <c:v>1.370434782608696</c:v>
                </c:pt>
                <c:pt idx="469">
                  <c:v>1.370434782608696</c:v>
                </c:pt>
                <c:pt idx="470">
                  <c:v>1.370434782608696</c:v>
                </c:pt>
                <c:pt idx="471">
                  <c:v>1.370434782608696</c:v>
                </c:pt>
                <c:pt idx="472">
                  <c:v>1.370434782608696</c:v>
                </c:pt>
                <c:pt idx="473">
                  <c:v>1.370434782608696</c:v>
                </c:pt>
                <c:pt idx="474">
                  <c:v>1.370434782608696</c:v>
                </c:pt>
                <c:pt idx="475">
                  <c:v>1.370434782608696</c:v>
                </c:pt>
                <c:pt idx="476">
                  <c:v>1.370434782608696</c:v>
                </c:pt>
                <c:pt idx="477">
                  <c:v>1.370434782608696</c:v>
                </c:pt>
                <c:pt idx="478">
                  <c:v>1.370434782608696</c:v>
                </c:pt>
                <c:pt idx="479">
                  <c:v>1.370434782608696</c:v>
                </c:pt>
                <c:pt idx="480">
                  <c:v>1.370434782608696</c:v>
                </c:pt>
                <c:pt idx="481">
                  <c:v>1.370434782608696</c:v>
                </c:pt>
                <c:pt idx="482">
                  <c:v>1.370434782608696</c:v>
                </c:pt>
                <c:pt idx="483">
                  <c:v>1.370434782608696</c:v>
                </c:pt>
                <c:pt idx="484">
                  <c:v>1.370434782608696</c:v>
                </c:pt>
                <c:pt idx="485">
                  <c:v>1.302479338842975</c:v>
                </c:pt>
                <c:pt idx="486">
                  <c:v>1.210445468509985</c:v>
                </c:pt>
                <c:pt idx="487">
                  <c:v>1.210445468509985</c:v>
                </c:pt>
                <c:pt idx="488">
                  <c:v>1.210445468509985</c:v>
                </c:pt>
                <c:pt idx="489">
                  <c:v>1.210445468509985</c:v>
                </c:pt>
                <c:pt idx="490">
                  <c:v>1.210445468509985</c:v>
                </c:pt>
                <c:pt idx="491">
                  <c:v>1.210445468509985</c:v>
                </c:pt>
                <c:pt idx="492">
                  <c:v>1.210445468509985</c:v>
                </c:pt>
                <c:pt idx="493">
                  <c:v>1.18674698795181</c:v>
                </c:pt>
                <c:pt idx="494">
                  <c:v>1.18674698795181</c:v>
                </c:pt>
                <c:pt idx="495">
                  <c:v>1.18674698795181</c:v>
                </c:pt>
                <c:pt idx="496">
                  <c:v>1.18674698795181</c:v>
                </c:pt>
                <c:pt idx="497">
                  <c:v>1.18674698795181</c:v>
                </c:pt>
                <c:pt idx="498">
                  <c:v>1.18674698795181</c:v>
                </c:pt>
                <c:pt idx="499">
                  <c:v>1.18674698795181</c:v>
                </c:pt>
                <c:pt idx="500">
                  <c:v>1.18674698795181</c:v>
                </c:pt>
                <c:pt idx="501">
                  <c:v>1.1305595408895279</c:v>
                </c:pt>
                <c:pt idx="502">
                  <c:v>1.1305595408895279</c:v>
                </c:pt>
                <c:pt idx="503">
                  <c:v>1.1305595408895279</c:v>
                </c:pt>
                <c:pt idx="504">
                  <c:v>1.1305595408895279</c:v>
                </c:pt>
                <c:pt idx="505">
                  <c:v>1.1305595408895279</c:v>
                </c:pt>
                <c:pt idx="506">
                  <c:v>1.091412742382271</c:v>
                </c:pt>
                <c:pt idx="507">
                  <c:v>1.091412742382271</c:v>
                </c:pt>
                <c:pt idx="508">
                  <c:v>1.091412742382271</c:v>
                </c:pt>
                <c:pt idx="509">
                  <c:v>1.076502732240437</c:v>
                </c:pt>
                <c:pt idx="510">
                  <c:v>1.076502732240437</c:v>
                </c:pt>
                <c:pt idx="511">
                  <c:v>1.076502732240437</c:v>
                </c:pt>
                <c:pt idx="512">
                  <c:v>1.076502732240437</c:v>
                </c:pt>
                <c:pt idx="513">
                  <c:v>1.061994609164415</c:v>
                </c:pt>
                <c:pt idx="514">
                  <c:v>1.061994609164415</c:v>
                </c:pt>
                <c:pt idx="515">
                  <c:v>1.054886211512718</c:v>
                </c:pt>
                <c:pt idx="516">
                  <c:v>1.0507250402800119</c:v>
                </c:pt>
                <c:pt idx="517">
                  <c:v>1.0141570141570171</c:v>
                </c:pt>
                <c:pt idx="518">
                  <c:v>1.0141570141570171</c:v>
                </c:pt>
                <c:pt idx="519">
                  <c:v>1.005102040816326</c:v>
                </c:pt>
                <c:pt idx="520">
                  <c:v>1.003874940283449</c:v>
                </c:pt>
                <c:pt idx="521">
                  <c:v>1</c:v>
                </c:pt>
                <c:pt idx="522">
                  <c:v>1</c:v>
                </c:pt>
                <c:pt idx="523">
                  <c:v>2.0102040816326552</c:v>
                </c:pt>
                <c:pt idx="524">
                  <c:v>2.0102040816326552</c:v>
                </c:pt>
                <c:pt idx="525">
                  <c:v>2.0102040816326552</c:v>
                </c:pt>
                <c:pt idx="526">
                  <c:v>2.0102040816326552</c:v>
                </c:pt>
                <c:pt idx="527">
                  <c:v>2.0102040816326552</c:v>
                </c:pt>
                <c:pt idx="528">
                  <c:v>2.0102040816326552</c:v>
                </c:pt>
                <c:pt idx="529">
                  <c:v>2.0102040816326552</c:v>
                </c:pt>
                <c:pt idx="530">
                  <c:v>2.0102040816326552</c:v>
                </c:pt>
                <c:pt idx="531">
                  <c:v>2.0102040816326552</c:v>
                </c:pt>
                <c:pt idx="532">
                  <c:v>2.0102040816326552</c:v>
                </c:pt>
                <c:pt idx="533">
                  <c:v>2.0102040816326552</c:v>
                </c:pt>
                <c:pt idx="534">
                  <c:v>2.0102040816326552</c:v>
                </c:pt>
                <c:pt idx="535">
                  <c:v>2.0102040816326552</c:v>
                </c:pt>
                <c:pt idx="536">
                  <c:v>2.0102040816326552</c:v>
                </c:pt>
                <c:pt idx="537">
                  <c:v>2.0102040816326552</c:v>
                </c:pt>
                <c:pt idx="538">
                  <c:v>2.0102040816326552</c:v>
                </c:pt>
                <c:pt idx="539">
                  <c:v>2.0102040816326552</c:v>
                </c:pt>
                <c:pt idx="540">
                  <c:v>2.0102040816326552</c:v>
                </c:pt>
                <c:pt idx="541">
                  <c:v>2.0102040816326552</c:v>
                </c:pt>
                <c:pt idx="542">
                  <c:v>2.0102040816326552</c:v>
                </c:pt>
                <c:pt idx="543">
                  <c:v>2.0102040816326552</c:v>
                </c:pt>
                <c:pt idx="544">
                  <c:v>2.0102040816326552</c:v>
                </c:pt>
                <c:pt idx="545">
                  <c:v>2.0102040816326552</c:v>
                </c:pt>
                <c:pt idx="546">
                  <c:v>2.0102040816326552</c:v>
                </c:pt>
                <c:pt idx="547">
                  <c:v>2.0102040816326552</c:v>
                </c:pt>
                <c:pt idx="548">
                  <c:v>2.0102040816326552</c:v>
                </c:pt>
                <c:pt idx="549">
                  <c:v>2.0102040816326552</c:v>
                </c:pt>
                <c:pt idx="550">
                  <c:v>2.0102040816326552</c:v>
                </c:pt>
                <c:pt idx="551">
                  <c:v>2.0102040816326552</c:v>
                </c:pt>
                <c:pt idx="552">
                  <c:v>2.0102040816326552</c:v>
                </c:pt>
                <c:pt idx="553">
                  <c:v>2.0102040816326552</c:v>
                </c:pt>
                <c:pt idx="554">
                  <c:v>2.0102040816326552</c:v>
                </c:pt>
                <c:pt idx="555">
                  <c:v>2.0102040816326552</c:v>
                </c:pt>
                <c:pt idx="556">
                  <c:v>2.0102040816326552</c:v>
                </c:pt>
                <c:pt idx="557">
                  <c:v>2.0102040816326552</c:v>
                </c:pt>
                <c:pt idx="558">
                  <c:v>2.0102040816326552</c:v>
                </c:pt>
                <c:pt idx="559">
                  <c:v>2.0102040816326552</c:v>
                </c:pt>
                <c:pt idx="560">
                  <c:v>1.8672985781990521</c:v>
                </c:pt>
                <c:pt idx="561">
                  <c:v>1.8672985781990521</c:v>
                </c:pt>
                <c:pt idx="562">
                  <c:v>1.8672985781990521</c:v>
                </c:pt>
                <c:pt idx="563">
                  <c:v>1.8672985781990521</c:v>
                </c:pt>
                <c:pt idx="564">
                  <c:v>1.8672985781990521</c:v>
                </c:pt>
                <c:pt idx="565">
                  <c:v>1.8672985781990521</c:v>
                </c:pt>
                <c:pt idx="566">
                  <c:v>1.8672985781990521</c:v>
                </c:pt>
                <c:pt idx="567">
                  <c:v>1.8672985781990521</c:v>
                </c:pt>
                <c:pt idx="568">
                  <c:v>1.8672985781990521</c:v>
                </c:pt>
                <c:pt idx="569">
                  <c:v>1.8672985781990521</c:v>
                </c:pt>
                <c:pt idx="570">
                  <c:v>1.8672985781990521</c:v>
                </c:pt>
                <c:pt idx="571">
                  <c:v>1.807339449541284</c:v>
                </c:pt>
                <c:pt idx="572">
                  <c:v>1.807339449541284</c:v>
                </c:pt>
                <c:pt idx="573">
                  <c:v>1.807339449541284</c:v>
                </c:pt>
                <c:pt idx="574">
                  <c:v>1.807339449541284</c:v>
                </c:pt>
                <c:pt idx="575">
                  <c:v>1.807339449541284</c:v>
                </c:pt>
                <c:pt idx="576">
                  <c:v>1.807339449541284</c:v>
                </c:pt>
                <c:pt idx="577">
                  <c:v>1.73951434878587</c:v>
                </c:pt>
                <c:pt idx="578">
                  <c:v>1.73951434878587</c:v>
                </c:pt>
                <c:pt idx="579">
                  <c:v>1.73951434878587</c:v>
                </c:pt>
                <c:pt idx="580">
                  <c:v>1.73951434878587</c:v>
                </c:pt>
                <c:pt idx="581">
                  <c:v>1.628099173553722</c:v>
                </c:pt>
                <c:pt idx="582">
                  <c:v>1.628099173553722</c:v>
                </c:pt>
                <c:pt idx="583">
                  <c:v>1.628099173553722</c:v>
                </c:pt>
                <c:pt idx="584">
                  <c:v>1.628099173553722</c:v>
                </c:pt>
                <c:pt idx="585">
                  <c:v>1.628099173553722</c:v>
                </c:pt>
                <c:pt idx="586">
                  <c:v>1.582329317269072</c:v>
                </c:pt>
                <c:pt idx="587">
                  <c:v>1.582329317269072</c:v>
                </c:pt>
                <c:pt idx="588">
                  <c:v>1.582329317269072</c:v>
                </c:pt>
                <c:pt idx="589">
                  <c:v>1.409660107334523</c:v>
                </c:pt>
                <c:pt idx="590">
                  <c:v>1.409660107334523</c:v>
                </c:pt>
                <c:pt idx="591">
                  <c:v>1.3378607809847201</c:v>
                </c:pt>
                <c:pt idx="592">
                  <c:v>1.3378607809847201</c:v>
                </c:pt>
                <c:pt idx="593">
                  <c:v>1.3378607809847201</c:v>
                </c:pt>
                <c:pt idx="594">
                  <c:v>1.3378607809847201</c:v>
                </c:pt>
                <c:pt idx="595">
                  <c:v>1.3378607809847201</c:v>
                </c:pt>
                <c:pt idx="596">
                  <c:v>1.3378607809847201</c:v>
                </c:pt>
                <c:pt idx="597">
                  <c:v>1.3378607809847201</c:v>
                </c:pt>
                <c:pt idx="598">
                  <c:v>1.3378607809847201</c:v>
                </c:pt>
                <c:pt idx="599">
                  <c:v>1.302479338842975</c:v>
                </c:pt>
                <c:pt idx="600">
                  <c:v>1.2709677419354839</c:v>
                </c:pt>
                <c:pt idx="601">
                  <c:v>1.2709677419354839</c:v>
                </c:pt>
                <c:pt idx="602">
                  <c:v>1.2709677419354839</c:v>
                </c:pt>
                <c:pt idx="603">
                  <c:v>1.2709677419354839</c:v>
                </c:pt>
                <c:pt idx="604">
                  <c:v>1.2709677419354839</c:v>
                </c:pt>
                <c:pt idx="605">
                  <c:v>1.2709677419354839</c:v>
                </c:pt>
                <c:pt idx="606">
                  <c:v>1.2709677419354839</c:v>
                </c:pt>
                <c:pt idx="607">
                  <c:v>1.1975683890577511</c:v>
                </c:pt>
                <c:pt idx="608">
                  <c:v>1.1975683890577511</c:v>
                </c:pt>
                <c:pt idx="609">
                  <c:v>1.1975683890577511</c:v>
                </c:pt>
                <c:pt idx="610">
                  <c:v>1.1975683890577511</c:v>
                </c:pt>
                <c:pt idx="611">
                  <c:v>1.1975683890577511</c:v>
                </c:pt>
                <c:pt idx="612">
                  <c:v>1.1975683890577511</c:v>
                </c:pt>
                <c:pt idx="613">
                  <c:v>1.1975683890577511</c:v>
                </c:pt>
                <c:pt idx="614">
                  <c:v>1.1305595408895279</c:v>
                </c:pt>
                <c:pt idx="615">
                  <c:v>1.1305595408895279</c:v>
                </c:pt>
                <c:pt idx="616">
                  <c:v>1.1305595408895279</c:v>
                </c:pt>
                <c:pt idx="617">
                  <c:v>1.1305595408895279</c:v>
                </c:pt>
                <c:pt idx="618">
                  <c:v>1.1305595408895279</c:v>
                </c:pt>
                <c:pt idx="619">
                  <c:v>1.1051893408134641</c:v>
                </c:pt>
                <c:pt idx="620">
                  <c:v>1.091412742382271</c:v>
                </c:pt>
                <c:pt idx="621">
                  <c:v>1.091412742382271</c:v>
                </c:pt>
                <c:pt idx="622">
                  <c:v>1.091412742382271</c:v>
                </c:pt>
                <c:pt idx="623">
                  <c:v>1.076502732240437</c:v>
                </c:pt>
                <c:pt idx="624">
                  <c:v>1.076502732240437</c:v>
                </c:pt>
                <c:pt idx="625">
                  <c:v>1.076502732240437</c:v>
                </c:pt>
                <c:pt idx="626">
                  <c:v>1.076502732240437</c:v>
                </c:pt>
                <c:pt idx="627">
                  <c:v>1.061994609164415</c:v>
                </c:pt>
                <c:pt idx="628">
                  <c:v>1.061994609164415</c:v>
                </c:pt>
                <c:pt idx="629">
                  <c:v>1.054886211512718</c:v>
                </c:pt>
                <c:pt idx="630">
                  <c:v>1.0507250402800119</c:v>
                </c:pt>
                <c:pt idx="631">
                  <c:v>1.0141570141570171</c:v>
                </c:pt>
                <c:pt idx="632">
                  <c:v>1.0141570141570171</c:v>
                </c:pt>
                <c:pt idx="633">
                  <c:v>1.005102040816326</c:v>
                </c:pt>
                <c:pt idx="634">
                  <c:v>1.003874940283449</c:v>
                </c:pt>
                <c:pt idx="635">
                  <c:v>1</c:v>
                </c:pt>
                <c:pt idx="636">
                  <c:v>1</c:v>
                </c:pt>
                <c:pt idx="637">
                  <c:v>3.4306930693069311</c:v>
                </c:pt>
                <c:pt idx="638">
                  <c:v>3.4306930693069311</c:v>
                </c:pt>
                <c:pt idx="639">
                  <c:v>3.4306930693069311</c:v>
                </c:pt>
                <c:pt idx="640">
                  <c:v>3.4306930693069311</c:v>
                </c:pt>
                <c:pt idx="641">
                  <c:v>3.4306930693069311</c:v>
                </c:pt>
                <c:pt idx="642">
                  <c:v>3.4306930693069311</c:v>
                </c:pt>
                <c:pt idx="643">
                  <c:v>3.4306930693069311</c:v>
                </c:pt>
                <c:pt idx="644">
                  <c:v>3.4306930693069311</c:v>
                </c:pt>
                <c:pt idx="645">
                  <c:v>3.4306930693069311</c:v>
                </c:pt>
                <c:pt idx="646">
                  <c:v>3.4306930693069311</c:v>
                </c:pt>
                <c:pt idx="647">
                  <c:v>3.4306930693069311</c:v>
                </c:pt>
                <c:pt idx="648">
                  <c:v>3.4306930693069311</c:v>
                </c:pt>
                <c:pt idx="649">
                  <c:v>2.3571428571428572</c:v>
                </c:pt>
                <c:pt idx="650">
                  <c:v>2.3571428571428572</c:v>
                </c:pt>
                <c:pt idx="651">
                  <c:v>2.3571428571428572</c:v>
                </c:pt>
                <c:pt idx="652">
                  <c:v>2.3571428571428572</c:v>
                </c:pt>
                <c:pt idx="653">
                  <c:v>2.3571428571428572</c:v>
                </c:pt>
                <c:pt idx="654">
                  <c:v>2.3571428571428572</c:v>
                </c:pt>
                <c:pt idx="655">
                  <c:v>2.3571428571428572</c:v>
                </c:pt>
                <c:pt idx="656">
                  <c:v>2.3571428571428572</c:v>
                </c:pt>
                <c:pt idx="657">
                  <c:v>2.3571428571428572</c:v>
                </c:pt>
                <c:pt idx="658">
                  <c:v>2.3571428571428572</c:v>
                </c:pt>
                <c:pt idx="659">
                  <c:v>2.3571428571428572</c:v>
                </c:pt>
                <c:pt idx="660">
                  <c:v>2.0204081632653041</c:v>
                </c:pt>
                <c:pt idx="661">
                  <c:v>2.0204081632653041</c:v>
                </c:pt>
                <c:pt idx="662">
                  <c:v>2.0204081632653041</c:v>
                </c:pt>
                <c:pt idx="663">
                  <c:v>2.0204081632653041</c:v>
                </c:pt>
                <c:pt idx="664">
                  <c:v>2.0204081632653041</c:v>
                </c:pt>
                <c:pt idx="665">
                  <c:v>2.0204081632653041</c:v>
                </c:pt>
                <c:pt idx="666">
                  <c:v>2.0204081632653041</c:v>
                </c:pt>
                <c:pt idx="667">
                  <c:v>2.0204081632653041</c:v>
                </c:pt>
                <c:pt idx="668">
                  <c:v>2.0204081632653041</c:v>
                </c:pt>
                <c:pt idx="669">
                  <c:v>2.0204081632653041</c:v>
                </c:pt>
                <c:pt idx="670">
                  <c:v>2.0204081632653041</c:v>
                </c:pt>
                <c:pt idx="671">
                  <c:v>2.0204081632653041</c:v>
                </c:pt>
                <c:pt idx="672">
                  <c:v>2.0204081632653041</c:v>
                </c:pt>
                <c:pt idx="673">
                  <c:v>2.0204081632653041</c:v>
                </c:pt>
                <c:pt idx="674">
                  <c:v>2.0204081632653041</c:v>
                </c:pt>
                <c:pt idx="675">
                  <c:v>2.0204081632653041</c:v>
                </c:pt>
                <c:pt idx="676">
                  <c:v>2.0204081632653041</c:v>
                </c:pt>
                <c:pt idx="677">
                  <c:v>1.310018903591686</c:v>
                </c:pt>
                <c:pt idx="678">
                  <c:v>1.310018903591686</c:v>
                </c:pt>
                <c:pt idx="679">
                  <c:v>1.310018903591686</c:v>
                </c:pt>
                <c:pt idx="680">
                  <c:v>1.310018903591686</c:v>
                </c:pt>
                <c:pt idx="681">
                  <c:v>1.310018903591686</c:v>
                </c:pt>
                <c:pt idx="682">
                  <c:v>1.310018903591686</c:v>
                </c:pt>
                <c:pt idx="683">
                  <c:v>1.310018903591686</c:v>
                </c:pt>
                <c:pt idx="684">
                  <c:v>1.310018903591686</c:v>
                </c:pt>
                <c:pt idx="685">
                  <c:v>1.310018903591686</c:v>
                </c:pt>
                <c:pt idx="686">
                  <c:v>1.310018903591686</c:v>
                </c:pt>
                <c:pt idx="687">
                  <c:v>1.310018903591686</c:v>
                </c:pt>
                <c:pt idx="688">
                  <c:v>1.310018903591686</c:v>
                </c:pt>
                <c:pt idx="689">
                  <c:v>1.3943661971830981</c:v>
                </c:pt>
                <c:pt idx="690">
                  <c:v>1.3943661971830981</c:v>
                </c:pt>
                <c:pt idx="691">
                  <c:v>1.3943661971830981</c:v>
                </c:pt>
                <c:pt idx="692">
                  <c:v>1.3943661971830981</c:v>
                </c:pt>
                <c:pt idx="693">
                  <c:v>1.3943661971830981</c:v>
                </c:pt>
                <c:pt idx="694">
                  <c:v>1.3943661971830981</c:v>
                </c:pt>
                <c:pt idx="695">
                  <c:v>1.3943661971830981</c:v>
                </c:pt>
                <c:pt idx="696">
                  <c:v>1.3943661971830981</c:v>
                </c:pt>
                <c:pt idx="697">
                  <c:v>1.3943661971830981</c:v>
                </c:pt>
                <c:pt idx="698">
                  <c:v>1.3943661971830981</c:v>
                </c:pt>
                <c:pt idx="699">
                  <c:v>1.3943661971830981</c:v>
                </c:pt>
                <c:pt idx="700">
                  <c:v>1.2881040892193301</c:v>
                </c:pt>
                <c:pt idx="701">
                  <c:v>1.2881040892193301</c:v>
                </c:pt>
                <c:pt idx="702">
                  <c:v>1.2881040892193301</c:v>
                </c:pt>
                <c:pt idx="703">
                  <c:v>1.2881040892193301</c:v>
                </c:pt>
                <c:pt idx="704">
                  <c:v>1.2881040892193301</c:v>
                </c:pt>
                <c:pt idx="705">
                  <c:v>1.2881040892193301</c:v>
                </c:pt>
                <c:pt idx="706">
                  <c:v>1.2881040892193301</c:v>
                </c:pt>
                <c:pt idx="707">
                  <c:v>1.2881040892193301</c:v>
                </c:pt>
                <c:pt idx="708">
                  <c:v>1.2881040892193301</c:v>
                </c:pt>
                <c:pt idx="709">
                  <c:v>1.2881040892193301</c:v>
                </c:pt>
                <c:pt idx="710">
                  <c:v>1.2881040892193301</c:v>
                </c:pt>
                <c:pt idx="711">
                  <c:v>1.2881040892193301</c:v>
                </c:pt>
                <c:pt idx="712">
                  <c:v>1.132352941176475</c:v>
                </c:pt>
                <c:pt idx="713">
                  <c:v>1.132352941176475</c:v>
                </c:pt>
                <c:pt idx="714">
                  <c:v>1.132352941176475</c:v>
                </c:pt>
                <c:pt idx="715">
                  <c:v>1.132352941176475</c:v>
                </c:pt>
                <c:pt idx="716">
                  <c:v>1.132352941176475</c:v>
                </c:pt>
                <c:pt idx="717">
                  <c:v>1.132352941176475</c:v>
                </c:pt>
                <c:pt idx="718">
                  <c:v>1.132352941176475</c:v>
                </c:pt>
                <c:pt idx="719">
                  <c:v>1.132352941176475</c:v>
                </c:pt>
                <c:pt idx="720">
                  <c:v>1.132352941176475</c:v>
                </c:pt>
                <c:pt idx="721">
                  <c:v>1.132352941176475</c:v>
                </c:pt>
                <c:pt idx="722">
                  <c:v>1.132352941176475</c:v>
                </c:pt>
                <c:pt idx="723">
                  <c:v>1.087912087912088</c:v>
                </c:pt>
                <c:pt idx="724">
                  <c:v>1.087912087912088</c:v>
                </c:pt>
                <c:pt idx="725">
                  <c:v>1.087912087912088</c:v>
                </c:pt>
                <c:pt idx="726">
                  <c:v>1.087912087912088</c:v>
                </c:pt>
                <c:pt idx="727">
                  <c:v>1.087912087912088</c:v>
                </c:pt>
                <c:pt idx="728">
                  <c:v>1.086277839461826</c:v>
                </c:pt>
                <c:pt idx="729">
                  <c:v>1.074488016021707</c:v>
                </c:pt>
                <c:pt idx="730">
                  <c:v>1</c:v>
                </c:pt>
                <c:pt idx="731">
                  <c:v>1</c:v>
                </c:pt>
                <c:pt idx="732">
                  <c:v>1</c:v>
                </c:pt>
                <c:pt idx="733">
                  <c:v>1</c:v>
                </c:pt>
                <c:pt idx="734">
                  <c:v>1</c:v>
                </c:pt>
                <c:pt idx="735">
                  <c:v>1</c:v>
                </c:pt>
                <c:pt idx="736">
                  <c:v>1</c:v>
                </c:pt>
                <c:pt idx="737">
                  <c:v>1</c:v>
                </c:pt>
                <c:pt idx="738">
                  <c:v>1</c:v>
                </c:pt>
                <c:pt idx="739">
                  <c:v>1</c:v>
                </c:pt>
                <c:pt idx="740">
                  <c:v>1</c:v>
                </c:pt>
                <c:pt idx="741">
                  <c:v>2.6160714285714279</c:v>
                </c:pt>
                <c:pt idx="742">
                  <c:v>2.6160714285714279</c:v>
                </c:pt>
                <c:pt idx="743">
                  <c:v>2.6160714285714279</c:v>
                </c:pt>
                <c:pt idx="744">
                  <c:v>2.6160714285714279</c:v>
                </c:pt>
                <c:pt idx="745">
                  <c:v>2.6160714285714279</c:v>
                </c:pt>
                <c:pt idx="746">
                  <c:v>2.6160714285714279</c:v>
                </c:pt>
                <c:pt idx="747">
                  <c:v>2.6160714285714279</c:v>
                </c:pt>
                <c:pt idx="748">
                  <c:v>2.6160714285714279</c:v>
                </c:pt>
                <c:pt idx="749">
                  <c:v>2.6160714285714279</c:v>
                </c:pt>
                <c:pt idx="750">
                  <c:v>2.6160714285714279</c:v>
                </c:pt>
                <c:pt idx="751">
                  <c:v>2.6160714285714279</c:v>
                </c:pt>
                <c:pt idx="752">
                  <c:v>2.6160714285714279</c:v>
                </c:pt>
                <c:pt idx="753">
                  <c:v>2.6160714285714279</c:v>
                </c:pt>
                <c:pt idx="754">
                  <c:v>1</c:v>
                </c:pt>
                <c:pt idx="755">
                  <c:v>1</c:v>
                </c:pt>
                <c:pt idx="756">
                  <c:v>1</c:v>
                </c:pt>
                <c:pt idx="757">
                  <c:v>1</c:v>
                </c:pt>
                <c:pt idx="758">
                  <c:v>1</c:v>
                </c:pt>
                <c:pt idx="759">
                  <c:v>1</c:v>
                </c:pt>
                <c:pt idx="760">
                  <c:v>1</c:v>
                </c:pt>
                <c:pt idx="761">
                  <c:v>1</c:v>
                </c:pt>
                <c:pt idx="762">
                  <c:v>1.579399141630901</c:v>
                </c:pt>
                <c:pt idx="763">
                  <c:v>1.579399141630901</c:v>
                </c:pt>
                <c:pt idx="764">
                  <c:v>1.579399141630901</c:v>
                </c:pt>
                <c:pt idx="765">
                  <c:v>1.579399141630901</c:v>
                </c:pt>
                <c:pt idx="766">
                  <c:v>1.579399141630901</c:v>
                </c:pt>
                <c:pt idx="767">
                  <c:v>1.579399141630901</c:v>
                </c:pt>
                <c:pt idx="768">
                  <c:v>1.48987854251012</c:v>
                </c:pt>
                <c:pt idx="769">
                  <c:v>1.4263565891472869</c:v>
                </c:pt>
                <c:pt idx="770">
                  <c:v>1.4263565891472869</c:v>
                </c:pt>
                <c:pt idx="771">
                  <c:v>1.4263565891472869</c:v>
                </c:pt>
                <c:pt idx="772">
                  <c:v>1.4263565891472869</c:v>
                </c:pt>
                <c:pt idx="773">
                  <c:v>1.234899328859058</c:v>
                </c:pt>
                <c:pt idx="774">
                  <c:v>1.20655737704918</c:v>
                </c:pt>
                <c:pt idx="775">
                  <c:v>1.20655737704918</c:v>
                </c:pt>
                <c:pt idx="776">
                  <c:v>1.20655737704918</c:v>
                </c:pt>
                <c:pt idx="777">
                  <c:v>1.20655737704918</c:v>
                </c:pt>
                <c:pt idx="778">
                  <c:v>1.20655737704918</c:v>
                </c:pt>
                <c:pt idx="779">
                  <c:v>1.2602739726027401</c:v>
                </c:pt>
                <c:pt idx="780">
                  <c:v>1.2602739726027401</c:v>
                </c:pt>
                <c:pt idx="781">
                  <c:v>1.2602739726027401</c:v>
                </c:pt>
                <c:pt idx="782">
                  <c:v>1.2602739726027401</c:v>
                </c:pt>
                <c:pt idx="783">
                  <c:v>1.2602739726027401</c:v>
                </c:pt>
                <c:pt idx="784">
                  <c:v>1.2602739726027401</c:v>
                </c:pt>
                <c:pt idx="785">
                  <c:v>1.2602739726027401</c:v>
                </c:pt>
                <c:pt idx="786">
                  <c:v>1.2602739726027401</c:v>
                </c:pt>
                <c:pt idx="787">
                  <c:v>1.2602739726027401</c:v>
                </c:pt>
                <c:pt idx="788">
                  <c:v>1.2602739726027401</c:v>
                </c:pt>
                <c:pt idx="789">
                  <c:v>1.2602739726027401</c:v>
                </c:pt>
                <c:pt idx="790">
                  <c:v>1.234899328859058</c:v>
                </c:pt>
                <c:pt idx="791">
                  <c:v>1.234899328859058</c:v>
                </c:pt>
                <c:pt idx="792">
                  <c:v>1.234899328859058</c:v>
                </c:pt>
                <c:pt idx="793">
                  <c:v>1.234899328859058</c:v>
                </c:pt>
                <c:pt idx="794">
                  <c:v>1.234899328859058</c:v>
                </c:pt>
                <c:pt idx="795">
                  <c:v>1.128834355828221</c:v>
                </c:pt>
                <c:pt idx="796">
                  <c:v>1.128834355828221</c:v>
                </c:pt>
                <c:pt idx="797">
                  <c:v>1.128834355828221</c:v>
                </c:pt>
                <c:pt idx="798">
                  <c:v>1.128834355828221</c:v>
                </c:pt>
                <c:pt idx="799">
                  <c:v>1.128834355828221</c:v>
                </c:pt>
                <c:pt idx="800">
                  <c:v>1.1051051051051051</c:v>
                </c:pt>
                <c:pt idx="801">
                  <c:v>1.1051051051051051</c:v>
                </c:pt>
                <c:pt idx="802">
                  <c:v>1.1185410334346499</c:v>
                </c:pt>
                <c:pt idx="803">
                  <c:v>1.1185410334346499</c:v>
                </c:pt>
                <c:pt idx="804">
                  <c:v>1.095238095238094</c:v>
                </c:pt>
                <c:pt idx="805">
                  <c:v>1.095238095238094</c:v>
                </c:pt>
                <c:pt idx="806">
                  <c:v>1.095238095238094</c:v>
                </c:pt>
                <c:pt idx="807">
                  <c:v>1.03954802259887</c:v>
                </c:pt>
                <c:pt idx="808">
                  <c:v>1.03954802259887</c:v>
                </c:pt>
                <c:pt idx="809">
                  <c:v>1.016574585635359</c:v>
                </c:pt>
                <c:pt idx="810">
                  <c:v>1.016574585635359</c:v>
                </c:pt>
                <c:pt idx="811">
                  <c:v>1.0109890109890101</c:v>
                </c:pt>
                <c:pt idx="812">
                  <c:v>1.0109890109890101</c:v>
                </c:pt>
                <c:pt idx="813">
                  <c:v>1.0109890109890101</c:v>
                </c:pt>
                <c:pt idx="814">
                  <c:v>1.0027247956403229</c:v>
                </c:pt>
                <c:pt idx="815">
                  <c:v>1</c:v>
                </c:pt>
                <c:pt idx="816">
                  <c:v>1</c:v>
                </c:pt>
                <c:pt idx="817">
                  <c:v>1</c:v>
                </c:pt>
                <c:pt idx="818">
                  <c:v>1</c:v>
                </c:pt>
                <c:pt idx="819">
                  <c:v>1</c:v>
                </c:pt>
                <c:pt idx="820">
                  <c:v>1</c:v>
                </c:pt>
                <c:pt idx="821">
                  <c:v>2</c:v>
                </c:pt>
                <c:pt idx="822">
                  <c:v>2</c:v>
                </c:pt>
                <c:pt idx="823">
                  <c:v>2</c:v>
                </c:pt>
                <c:pt idx="824">
                  <c:v>1.160714285714286</c:v>
                </c:pt>
                <c:pt idx="825">
                  <c:v>1.160714285714286</c:v>
                </c:pt>
                <c:pt idx="826">
                  <c:v>1.160714285714286</c:v>
                </c:pt>
                <c:pt idx="827">
                  <c:v>1.160714285714286</c:v>
                </c:pt>
                <c:pt idx="828">
                  <c:v>1.160714285714286</c:v>
                </c:pt>
                <c:pt idx="829">
                  <c:v>1.160714285714286</c:v>
                </c:pt>
                <c:pt idx="830">
                  <c:v>1.160714285714286</c:v>
                </c:pt>
                <c:pt idx="831">
                  <c:v>1.160714285714286</c:v>
                </c:pt>
                <c:pt idx="832">
                  <c:v>1.160714285714286</c:v>
                </c:pt>
                <c:pt idx="833">
                  <c:v>1.160714285714286</c:v>
                </c:pt>
                <c:pt idx="834">
                  <c:v>1.160714285714286</c:v>
                </c:pt>
                <c:pt idx="835">
                  <c:v>1.160714285714286</c:v>
                </c:pt>
                <c:pt idx="836">
                  <c:v>1.160714285714286</c:v>
                </c:pt>
                <c:pt idx="837">
                  <c:v>1.150866838804844</c:v>
                </c:pt>
                <c:pt idx="838">
                  <c:v>1.065573770491804</c:v>
                </c:pt>
                <c:pt idx="839">
                  <c:v>1.0239579914669981</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1.0317460317460321</c:v>
                </c:pt>
                <c:pt idx="860">
                  <c:v>1.0317460317460321</c:v>
                </c:pt>
                <c:pt idx="861">
                  <c:v>1.0317460317460321</c:v>
                </c:pt>
                <c:pt idx="862">
                  <c:v>1.0317460317460321</c:v>
                </c:pt>
                <c:pt idx="863">
                  <c:v>1.0317460317460321</c:v>
                </c:pt>
                <c:pt idx="864">
                  <c:v>1.0317460317460321</c:v>
                </c:pt>
                <c:pt idx="865">
                  <c:v>1.0317460317460321</c:v>
                </c:pt>
                <c:pt idx="866">
                  <c:v>1.0317460317460321</c:v>
                </c:pt>
                <c:pt idx="867">
                  <c:v>1.0317460317460321</c:v>
                </c:pt>
                <c:pt idx="868">
                  <c:v>1.0317460317460321</c:v>
                </c:pt>
                <c:pt idx="869">
                  <c:v>1.0317460317460321</c:v>
                </c:pt>
                <c:pt idx="870">
                  <c:v>1.0317460317460321</c:v>
                </c:pt>
                <c:pt idx="871">
                  <c:v>1.0317460317460321</c:v>
                </c:pt>
                <c:pt idx="872">
                  <c:v>1.0317460317460321</c:v>
                </c:pt>
                <c:pt idx="873">
                  <c:v>1.160714285714286</c:v>
                </c:pt>
                <c:pt idx="874">
                  <c:v>1.160714285714286</c:v>
                </c:pt>
                <c:pt idx="875">
                  <c:v>1.150866838804844</c:v>
                </c:pt>
                <c:pt idx="876">
                  <c:v>1.065573770491804</c:v>
                </c:pt>
                <c:pt idx="877">
                  <c:v>1.0239579914669981</c:v>
                </c:pt>
                <c:pt idx="878">
                  <c:v>1</c:v>
                </c:pt>
                <c:pt idx="879">
                  <c:v>1</c:v>
                </c:pt>
                <c:pt idx="880">
                  <c:v>1</c:v>
                </c:pt>
                <c:pt idx="881">
                  <c:v>1</c:v>
                </c:pt>
                <c:pt idx="882">
                  <c:v>1</c:v>
                </c:pt>
                <c:pt idx="883">
                  <c:v>1</c:v>
                </c:pt>
                <c:pt idx="884">
                  <c:v>1</c:v>
                </c:pt>
                <c:pt idx="885">
                  <c:v>1</c:v>
                </c:pt>
                <c:pt idx="886">
                  <c:v>1</c:v>
                </c:pt>
                <c:pt idx="887">
                  <c:v>1</c:v>
                </c:pt>
                <c:pt idx="888">
                  <c:v>1</c:v>
                </c:pt>
                <c:pt idx="889">
                  <c:v>1</c:v>
                </c:pt>
                <c:pt idx="890">
                  <c:v>1.2848484848484849</c:v>
                </c:pt>
                <c:pt idx="891">
                  <c:v>1.2848484848484849</c:v>
                </c:pt>
                <c:pt idx="892">
                  <c:v>1.2848484848484849</c:v>
                </c:pt>
                <c:pt idx="893">
                  <c:v>1.2848484848484849</c:v>
                </c:pt>
                <c:pt idx="894">
                  <c:v>1.2848484848484849</c:v>
                </c:pt>
                <c:pt idx="895">
                  <c:v>1.2848484848484849</c:v>
                </c:pt>
                <c:pt idx="896">
                  <c:v>1.2848484848484849</c:v>
                </c:pt>
                <c:pt idx="897">
                  <c:v>1.2848484848484849</c:v>
                </c:pt>
                <c:pt idx="898">
                  <c:v>1.2848484848484849</c:v>
                </c:pt>
                <c:pt idx="899">
                  <c:v>1.2848484848484849</c:v>
                </c:pt>
                <c:pt idx="900">
                  <c:v>1.2848484848484849</c:v>
                </c:pt>
                <c:pt idx="901">
                  <c:v>1.2848484848484849</c:v>
                </c:pt>
                <c:pt idx="902">
                  <c:v>1.4228187919463089</c:v>
                </c:pt>
                <c:pt idx="903">
                  <c:v>1.4228187919463089</c:v>
                </c:pt>
                <c:pt idx="904">
                  <c:v>1.4228187919463089</c:v>
                </c:pt>
                <c:pt idx="905">
                  <c:v>1.081632653061225</c:v>
                </c:pt>
                <c:pt idx="906">
                  <c:v>1.081632653061225</c:v>
                </c:pt>
                <c:pt idx="907">
                  <c:v>1.081632653061225</c:v>
                </c:pt>
                <c:pt idx="908">
                  <c:v>1.081632653061225</c:v>
                </c:pt>
                <c:pt idx="909">
                  <c:v>1.081632653061225</c:v>
                </c:pt>
                <c:pt idx="910">
                  <c:v>1.081632653061225</c:v>
                </c:pt>
                <c:pt idx="911">
                  <c:v>1.081632653061225</c:v>
                </c:pt>
                <c:pt idx="912">
                  <c:v>1.081632653061225</c:v>
                </c:pt>
                <c:pt idx="913">
                  <c:v>1.081632653061225</c:v>
                </c:pt>
                <c:pt idx="914">
                  <c:v>1.081632653061225</c:v>
                </c:pt>
                <c:pt idx="915">
                  <c:v>1.081632653061225</c:v>
                </c:pt>
                <c:pt idx="916">
                  <c:v>1.081632653061225</c:v>
                </c:pt>
                <c:pt idx="917">
                  <c:v>1.081632653061225</c:v>
                </c:pt>
                <c:pt idx="918">
                  <c:v>1.0763697905648251</c:v>
                </c:pt>
                <c:pt idx="919">
                  <c:v>1.0291262135922301</c:v>
                </c:pt>
                <c:pt idx="920">
                  <c:v>1.0049377839225639</c:v>
                </c:pt>
                <c:pt idx="921">
                  <c:v>1</c:v>
                </c:pt>
                <c:pt idx="922">
                  <c:v>1</c:v>
                </c:pt>
                <c:pt idx="923">
                  <c:v>1</c:v>
                </c:pt>
                <c:pt idx="924">
                  <c:v>2</c:v>
                </c:pt>
                <c:pt idx="925">
                  <c:v>2</c:v>
                </c:pt>
                <c:pt idx="926">
                  <c:v>2</c:v>
                </c:pt>
                <c:pt idx="927">
                  <c:v>1.160714285714286</c:v>
                </c:pt>
                <c:pt idx="928">
                  <c:v>1.160714285714286</c:v>
                </c:pt>
                <c:pt idx="929">
                  <c:v>1.160714285714286</c:v>
                </c:pt>
                <c:pt idx="930">
                  <c:v>1.160714285714286</c:v>
                </c:pt>
                <c:pt idx="931">
                  <c:v>1.160714285714286</c:v>
                </c:pt>
                <c:pt idx="932">
                  <c:v>1.160714285714286</c:v>
                </c:pt>
                <c:pt idx="933">
                  <c:v>1.160714285714286</c:v>
                </c:pt>
                <c:pt idx="934">
                  <c:v>1.160714285714286</c:v>
                </c:pt>
                <c:pt idx="935">
                  <c:v>1.160714285714286</c:v>
                </c:pt>
                <c:pt idx="936">
                  <c:v>1.160714285714286</c:v>
                </c:pt>
                <c:pt idx="937">
                  <c:v>1.160714285714286</c:v>
                </c:pt>
                <c:pt idx="938">
                  <c:v>1.160714285714286</c:v>
                </c:pt>
                <c:pt idx="939">
                  <c:v>1.160714285714286</c:v>
                </c:pt>
                <c:pt idx="940">
                  <c:v>1.150866838804844</c:v>
                </c:pt>
                <c:pt idx="941">
                  <c:v>1.0317460317460321</c:v>
                </c:pt>
                <c:pt idx="942">
                  <c:v>1.0239579914669981</c:v>
                </c:pt>
                <c:pt idx="943">
                  <c:v>1</c:v>
                </c:pt>
                <c:pt idx="944">
                  <c:v>1</c:v>
                </c:pt>
                <c:pt idx="945">
                  <c:v>1</c:v>
                </c:pt>
                <c:pt idx="946">
                  <c:v>1</c:v>
                </c:pt>
                <c:pt idx="947">
                  <c:v>1</c:v>
                </c:pt>
                <c:pt idx="948">
                  <c:v>1</c:v>
                </c:pt>
                <c:pt idx="949">
                  <c:v>1.9532051282051659</c:v>
                </c:pt>
                <c:pt idx="950">
                  <c:v>1.9532051282051659</c:v>
                </c:pt>
                <c:pt idx="951">
                  <c:v>1.9532051282051659</c:v>
                </c:pt>
                <c:pt idx="952">
                  <c:v>1.9532051282051659</c:v>
                </c:pt>
                <c:pt idx="953">
                  <c:v>1.9532051282051659</c:v>
                </c:pt>
                <c:pt idx="954">
                  <c:v>1.9532051282051659</c:v>
                </c:pt>
                <c:pt idx="955">
                  <c:v>1.9532051282051659</c:v>
                </c:pt>
                <c:pt idx="956">
                  <c:v>1.9532051282051659</c:v>
                </c:pt>
                <c:pt idx="957">
                  <c:v>1.0076058201058391</c:v>
                </c:pt>
                <c:pt idx="958">
                  <c:v>1.0076058201058391</c:v>
                </c:pt>
                <c:pt idx="959">
                  <c:v>1.0076058201058391</c:v>
                </c:pt>
                <c:pt idx="960">
                  <c:v>1.0076058201058391</c:v>
                </c:pt>
                <c:pt idx="961">
                  <c:v>1.133556547619069</c:v>
                </c:pt>
                <c:pt idx="962">
                  <c:v>1.133556547619069</c:v>
                </c:pt>
                <c:pt idx="963">
                  <c:v>1.133556547619069</c:v>
                </c:pt>
                <c:pt idx="964">
                  <c:v>1.133556547619069</c:v>
                </c:pt>
                <c:pt idx="965">
                  <c:v>1.1239395057174419</c:v>
                </c:pt>
                <c:pt idx="966">
                  <c:v>1.0076058201058391</c:v>
                </c:pt>
                <c:pt idx="967">
                  <c:v>1.0076058201058391</c:v>
                </c:pt>
                <c:pt idx="968">
                  <c:v>1.0076058201058391</c:v>
                </c:pt>
                <c:pt idx="969">
                  <c:v>1.0076058201058391</c:v>
                </c:pt>
                <c:pt idx="970">
                  <c:v>1.0076058201058391</c:v>
                </c:pt>
                <c:pt idx="971">
                  <c:v>1.0076058201058391</c:v>
                </c:pt>
                <c:pt idx="972">
                  <c:v>1.0076058201058391</c:v>
                </c:pt>
                <c:pt idx="973">
                  <c:v>1</c:v>
                </c:pt>
                <c:pt idx="974">
                  <c:v>2.0146452145214591</c:v>
                </c:pt>
                <c:pt idx="975">
                  <c:v>2.0146452145214591</c:v>
                </c:pt>
                <c:pt idx="976">
                  <c:v>2.0146452145214591</c:v>
                </c:pt>
                <c:pt idx="977">
                  <c:v>2.0146452145214591</c:v>
                </c:pt>
                <c:pt idx="978">
                  <c:v>2.0146452145214591</c:v>
                </c:pt>
                <c:pt idx="979">
                  <c:v>2.0146452145214591</c:v>
                </c:pt>
                <c:pt idx="980">
                  <c:v>1.647604588394072</c:v>
                </c:pt>
                <c:pt idx="981">
                  <c:v>1.647604588394072</c:v>
                </c:pt>
                <c:pt idx="982">
                  <c:v>1.647604588394072</c:v>
                </c:pt>
                <c:pt idx="983">
                  <c:v>1.647604588394072</c:v>
                </c:pt>
                <c:pt idx="984">
                  <c:v>1.647604588394072</c:v>
                </c:pt>
                <c:pt idx="985">
                  <c:v>1.647604588394072</c:v>
                </c:pt>
                <c:pt idx="986">
                  <c:v>1.647604588394072</c:v>
                </c:pt>
                <c:pt idx="987">
                  <c:v>1.647604588394072</c:v>
                </c:pt>
                <c:pt idx="988">
                  <c:v>1.647604588394072</c:v>
                </c:pt>
                <c:pt idx="989">
                  <c:v>1.647604588394072</c:v>
                </c:pt>
                <c:pt idx="990">
                  <c:v>1.647604588394072</c:v>
                </c:pt>
                <c:pt idx="991">
                  <c:v>1.647604588394072</c:v>
                </c:pt>
                <c:pt idx="992">
                  <c:v>1.647604588394072</c:v>
                </c:pt>
                <c:pt idx="993">
                  <c:v>1.647604588394072</c:v>
                </c:pt>
                <c:pt idx="994">
                  <c:v>1.647604588394072</c:v>
                </c:pt>
                <c:pt idx="995">
                  <c:v>1.647604588394072</c:v>
                </c:pt>
                <c:pt idx="996">
                  <c:v>1.647604588394072</c:v>
                </c:pt>
                <c:pt idx="997">
                  <c:v>1.647604588394072</c:v>
                </c:pt>
                <c:pt idx="998">
                  <c:v>1.647604588394072</c:v>
                </c:pt>
                <c:pt idx="999">
                  <c:v>1.647604588394072</c:v>
                </c:pt>
                <c:pt idx="1000">
                  <c:v>1.647604588394072</c:v>
                </c:pt>
                <c:pt idx="1001">
                  <c:v>1.647604588394072</c:v>
                </c:pt>
                <c:pt idx="1002">
                  <c:v>1.43295187793428</c:v>
                </c:pt>
                <c:pt idx="1003">
                  <c:v>1.43295187793428</c:v>
                </c:pt>
                <c:pt idx="1004">
                  <c:v>1.43295187793428</c:v>
                </c:pt>
                <c:pt idx="1005">
                  <c:v>1.43295187793428</c:v>
                </c:pt>
                <c:pt idx="1006">
                  <c:v>1.43295187793428</c:v>
                </c:pt>
                <c:pt idx="1007">
                  <c:v>1.43295187793428</c:v>
                </c:pt>
                <c:pt idx="1008">
                  <c:v>1.43295187793428</c:v>
                </c:pt>
                <c:pt idx="1009">
                  <c:v>1.356527777777786</c:v>
                </c:pt>
                <c:pt idx="1010">
                  <c:v>1.356527777777786</c:v>
                </c:pt>
                <c:pt idx="1011">
                  <c:v>1.176180154142592</c:v>
                </c:pt>
                <c:pt idx="1012">
                  <c:v>1.176180154142592</c:v>
                </c:pt>
                <c:pt idx="1013">
                  <c:v>1.176180154142592</c:v>
                </c:pt>
                <c:pt idx="1014">
                  <c:v>1.1495998116760899</c:v>
                </c:pt>
                <c:pt idx="1015">
                  <c:v>1.1495998116760899</c:v>
                </c:pt>
                <c:pt idx="1016">
                  <c:v>1.1495998116760899</c:v>
                </c:pt>
                <c:pt idx="1017">
                  <c:v>1.1495998116760899</c:v>
                </c:pt>
                <c:pt idx="1018">
                  <c:v>1.1495998116760899</c:v>
                </c:pt>
                <c:pt idx="1019">
                  <c:v>1.1495998116760899</c:v>
                </c:pt>
                <c:pt idx="1020">
                  <c:v>1.1495998116760899</c:v>
                </c:pt>
                <c:pt idx="1021">
                  <c:v>1.1495998116760899</c:v>
                </c:pt>
                <c:pt idx="1022">
                  <c:v>1.1273084025854181</c:v>
                </c:pt>
                <c:pt idx="1023">
                  <c:v>1.0969227313567029</c:v>
                </c:pt>
                <c:pt idx="1024">
                  <c:v>1.0969227313567029</c:v>
                </c:pt>
                <c:pt idx="1025">
                  <c:v>1.0969227313567029</c:v>
                </c:pt>
                <c:pt idx="1026">
                  <c:v>1.0766093474426841</c:v>
                </c:pt>
                <c:pt idx="1027">
                  <c:v>1.0766093474426841</c:v>
                </c:pt>
                <c:pt idx="1028">
                  <c:v>1.073886750962066</c:v>
                </c:pt>
                <c:pt idx="1029">
                  <c:v>1.0544100183525851</c:v>
                </c:pt>
                <c:pt idx="1030">
                  <c:v>1.0381590136054479</c:v>
                </c:pt>
                <c:pt idx="1031">
                  <c:v>1.035627186936698</c:v>
                </c:pt>
                <c:pt idx="1032">
                  <c:v>1.017501823106574</c:v>
                </c:pt>
                <c:pt idx="1033">
                  <c:v>1</c:v>
                </c:pt>
                <c:pt idx="1034">
                  <c:v>1.8217821782178221</c:v>
                </c:pt>
                <c:pt idx="1035">
                  <c:v>1.8217821782178221</c:v>
                </c:pt>
                <c:pt idx="1036">
                  <c:v>1.8217821782178221</c:v>
                </c:pt>
                <c:pt idx="1037">
                  <c:v>1.8217821782178221</c:v>
                </c:pt>
                <c:pt idx="1038">
                  <c:v>1.8217821782178221</c:v>
                </c:pt>
                <c:pt idx="1039">
                  <c:v>1.8217821782178221</c:v>
                </c:pt>
                <c:pt idx="1040">
                  <c:v>1.8217821782178221</c:v>
                </c:pt>
                <c:pt idx="1041">
                  <c:v>1.8217821782178221</c:v>
                </c:pt>
                <c:pt idx="1042">
                  <c:v>1.4263565891472869</c:v>
                </c:pt>
                <c:pt idx="1043">
                  <c:v>1.4263565891472869</c:v>
                </c:pt>
                <c:pt idx="1044">
                  <c:v>1.4263565891472869</c:v>
                </c:pt>
                <c:pt idx="1045">
                  <c:v>1.4263565891472869</c:v>
                </c:pt>
                <c:pt idx="1046">
                  <c:v>1.4263565891472869</c:v>
                </c:pt>
                <c:pt idx="1047">
                  <c:v>1.4263565891472869</c:v>
                </c:pt>
                <c:pt idx="1048">
                  <c:v>1.4263565891472869</c:v>
                </c:pt>
                <c:pt idx="1049">
                  <c:v>1.4263565891472869</c:v>
                </c:pt>
                <c:pt idx="1050">
                  <c:v>1.1682539682539721</c:v>
                </c:pt>
                <c:pt idx="1051">
                  <c:v>1.019390581717452</c:v>
                </c:pt>
                <c:pt idx="1052">
                  <c:v>1.019390581717452</c:v>
                </c:pt>
                <c:pt idx="1053">
                  <c:v>1.2602739726027401</c:v>
                </c:pt>
                <c:pt idx="1054">
                  <c:v>1.2602739726027401</c:v>
                </c:pt>
                <c:pt idx="1055">
                  <c:v>1.2602739726027401</c:v>
                </c:pt>
                <c:pt idx="1056">
                  <c:v>1.2602739726027401</c:v>
                </c:pt>
                <c:pt idx="1057">
                  <c:v>1.0605187319884739</c:v>
                </c:pt>
                <c:pt idx="1058">
                  <c:v>1.0605187319884739</c:v>
                </c:pt>
                <c:pt idx="1059">
                  <c:v>1.179487179487182</c:v>
                </c:pt>
                <c:pt idx="1060">
                  <c:v>1.179487179487182</c:v>
                </c:pt>
                <c:pt idx="1061">
                  <c:v>1.179487179487182</c:v>
                </c:pt>
                <c:pt idx="1062">
                  <c:v>1.179487179487182</c:v>
                </c:pt>
                <c:pt idx="1063">
                  <c:v>1.171974522292994</c:v>
                </c:pt>
                <c:pt idx="1064">
                  <c:v>1.171974522292994</c:v>
                </c:pt>
                <c:pt idx="1065">
                  <c:v>1.171974522292994</c:v>
                </c:pt>
                <c:pt idx="1066">
                  <c:v>1.171974522292994</c:v>
                </c:pt>
                <c:pt idx="1067">
                  <c:v>1.171974522292994</c:v>
                </c:pt>
                <c:pt idx="1068">
                  <c:v>1.171974522292994</c:v>
                </c:pt>
                <c:pt idx="1069">
                  <c:v>1.171974522292994</c:v>
                </c:pt>
                <c:pt idx="1070">
                  <c:v>1.171974522292994</c:v>
                </c:pt>
                <c:pt idx="1071">
                  <c:v>1.1051051051051051</c:v>
                </c:pt>
                <c:pt idx="1072">
                  <c:v>1.0605187319884739</c:v>
                </c:pt>
                <c:pt idx="1073">
                  <c:v>1.0605187319884739</c:v>
                </c:pt>
                <c:pt idx="1074">
                  <c:v>1.0605187319884739</c:v>
                </c:pt>
                <c:pt idx="1075">
                  <c:v>1.0605187319884739</c:v>
                </c:pt>
                <c:pt idx="1076">
                  <c:v>1.0605187319884739</c:v>
                </c:pt>
                <c:pt idx="1077">
                  <c:v>1.0605187319884739</c:v>
                </c:pt>
                <c:pt idx="1078">
                  <c:v>1.0605187319884739</c:v>
                </c:pt>
                <c:pt idx="1079">
                  <c:v>1.0605187319884739</c:v>
                </c:pt>
                <c:pt idx="1080">
                  <c:v>1.0308123249299721</c:v>
                </c:pt>
                <c:pt idx="1081">
                  <c:v>1.0308123249299721</c:v>
                </c:pt>
                <c:pt idx="1082">
                  <c:v>1.0308123249299721</c:v>
                </c:pt>
                <c:pt idx="1083">
                  <c:v>1.0308123249299721</c:v>
                </c:pt>
                <c:pt idx="1084">
                  <c:v>1.0308123249299721</c:v>
                </c:pt>
                <c:pt idx="1085">
                  <c:v>1.0280526131998531</c:v>
                </c:pt>
                <c:pt idx="1086">
                  <c:v>1.0109890109890101</c:v>
                </c:pt>
                <c:pt idx="1087">
                  <c:v>1.0109890109890101</c:v>
                </c:pt>
                <c:pt idx="1088">
                  <c:v>1.0109890109890101</c:v>
                </c:pt>
                <c:pt idx="1089">
                  <c:v>1.0109890109890101</c:v>
                </c:pt>
                <c:pt idx="1090">
                  <c:v>1.0109890109890101</c:v>
                </c:pt>
                <c:pt idx="1091">
                  <c:v>1.0109890109890101</c:v>
                </c:pt>
                <c:pt idx="1092">
                  <c:v>1.0109890109890101</c:v>
                </c:pt>
                <c:pt idx="1093">
                  <c:v>1.0109890109890101</c:v>
                </c:pt>
                <c:pt idx="1094">
                  <c:v>1.0109890109890101</c:v>
                </c:pt>
                <c:pt idx="1095">
                  <c:v>1.0109890109890101</c:v>
                </c:pt>
                <c:pt idx="1096">
                  <c:v>1.0109890109890101</c:v>
                </c:pt>
                <c:pt idx="1097">
                  <c:v>1.0109890109890101</c:v>
                </c:pt>
                <c:pt idx="1098">
                  <c:v>1.0109890109890101</c:v>
                </c:pt>
                <c:pt idx="1099">
                  <c:v>1.0109890109890101</c:v>
                </c:pt>
                <c:pt idx="1100">
                  <c:v>1.0109890109890101</c:v>
                </c:pt>
                <c:pt idx="1101">
                  <c:v>1.0109890109890101</c:v>
                </c:pt>
                <c:pt idx="1102">
                  <c:v>1.0109890109890101</c:v>
                </c:pt>
                <c:pt idx="1103">
                  <c:v>1.0109890109890101</c:v>
                </c:pt>
                <c:pt idx="1104">
                  <c:v>1.0109890109890101</c:v>
                </c:pt>
                <c:pt idx="1105">
                  <c:v>1.0109890109890101</c:v>
                </c:pt>
                <c:pt idx="1106">
                  <c:v>1.0109890109890101</c:v>
                </c:pt>
                <c:pt idx="1107">
                  <c:v>1.0109890109890101</c:v>
                </c:pt>
                <c:pt idx="1108">
                  <c:v>1.0109890109890101</c:v>
                </c:pt>
                <c:pt idx="1109">
                  <c:v>1.0109890109890101</c:v>
                </c:pt>
                <c:pt idx="1110">
                  <c:v>1.0109890109890101</c:v>
                </c:pt>
                <c:pt idx="1111">
                  <c:v>1.0109890109890101</c:v>
                </c:pt>
                <c:pt idx="1112">
                  <c:v>1.0109890109890101</c:v>
                </c:pt>
                <c:pt idx="1113">
                  <c:v>1.0109890109890101</c:v>
                </c:pt>
                <c:pt idx="1114">
                  <c:v>1.0109890109890101</c:v>
                </c:pt>
                <c:pt idx="1115">
                  <c:v>1.0109890109890101</c:v>
                </c:pt>
                <c:pt idx="1116">
                  <c:v>1.0109890109890101</c:v>
                </c:pt>
                <c:pt idx="1117">
                  <c:v>1.0109890109890101</c:v>
                </c:pt>
                <c:pt idx="1118">
                  <c:v>1.0109890109890101</c:v>
                </c:pt>
                <c:pt idx="1119">
                  <c:v>1.0109890109890101</c:v>
                </c:pt>
                <c:pt idx="1120">
                  <c:v>1.0109890109890101</c:v>
                </c:pt>
                <c:pt idx="1121">
                  <c:v>1.0109890109890101</c:v>
                </c:pt>
                <c:pt idx="1122">
                  <c:v>1.0109890109890101</c:v>
                </c:pt>
                <c:pt idx="1123">
                  <c:v>1.0109890109890101</c:v>
                </c:pt>
                <c:pt idx="1124">
                  <c:v>1.0109890109890101</c:v>
                </c:pt>
                <c:pt idx="1125">
                  <c:v>1.0109890109890101</c:v>
                </c:pt>
                <c:pt idx="1126">
                  <c:v>1</c:v>
                </c:pt>
                <c:pt idx="1127">
                  <c:v>3.6648936170212778</c:v>
                </c:pt>
                <c:pt idx="1128">
                  <c:v>3.6648936170212778</c:v>
                </c:pt>
                <c:pt idx="1129">
                  <c:v>3.6648936170212778</c:v>
                </c:pt>
                <c:pt idx="1130">
                  <c:v>3.6648936170212778</c:v>
                </c:pt>
                <c:pt idx="1131">
                  <c:v>3.6648936170212778</c:v>
                </c:pt>
                <c:pt idx="1132">
                  <c:v>3.6648936170212778</c:v>
                </c:pt>
                <c:pt idx="1133">
                  <c:v>3.6648936170212778</c:v>
                </c:pt>
                <c:pt idx="1134">
                  <c:v>3.6648936170212778</c:v>
                </c:pt>
                <c:pt idx="1135">
                  <c:v>3.6648936170212778</c:v>
                </c:pt>
                <c:pt idx="1136">
                  <c:v>3.6648936170212778</c:v>
                </c:pt>
                <c:pt idx="1137">
                  <c:v>3.6648936170212778</c:v>
                </c:pt>
                <c:pt idx="1138">
                  <c:v>3.6648936170212778</c:v>
                </c:pt>
                <c:pt idx="1139">
                  <c:v>3.6648936170212778</c:v>
                </c:pt>
                <c:pt idx="1140">
                  <c:v>3.6648936170212778</c:v>
                </c:pt>
                <c:pt idx="1141">
                  <c:v>3.6648936170212778</c:v>
                </c:pt>
                <c:pt idx="1142">
                  <c:v>3.6648936170212778</c:v>
                </c:pt>
                <c:pt idx="1143">
                  <c:v>3.6648936170212778</c:v>
                </c:pt>
                <c:pt idx="1144">
                  <c:v>3.6648936170212778</c:v>
                </c:pt>
                <c:pt idx="1145">
                  <c:v>3.6648936170212778</c:v>
                </c:pt>
                <c:pt idx="1146">
                  <c:v>3.6648936170212778</c:v>
                </c:pt>
                <c:pt idx="1147">
                  <c:v>3.6648936170212778</c:v>
                </c:pt>
                <c:pt idx="1148">
                  <c:v>3.6648936170212778</c:v>
                </c:pt>
                <c:pt idx="1149">
                  <c:v>3.6648936170212778</c:v>
                </c:pt>
                <c:pt idx="1150">
                  <c:v>3.6648936170212778</c:v>
                </c:pt>
                <c:pt idx="1151">
                  <c:v>3.6648936170212778</c:v>
                </c:pt>
                <c:pt idx="1152">
                  <c:v>2.1331269349845199</c:v>
                </c:pt>
                <c:pt idx="1153">
                  <c:v>2.1331269349845199</c:v>
                </c:pt>
                <c:pt idx="1154">
                  <c:v>2.1331269349845199</c:v>
                </c:pt>
                <c:pt idx="1155">
                  <c:v>2.1331269349845199</c:v>
                </c:pt>
                <c:pt idx="1156">
                  <c:v>2.1331269349845199</c:v>
                </c:pt>
                <c:pt idx="1157">
                  <c:v>2.1331269349845199</c:v>
                </c:pt>
                <c:pt idx="1158">
                  <c:v>2.1331269349845199</c:v>
                </c:pt>
                <c:pt idx="1159">
                  <c:v>2.1331269349845199</c:v>
                </c:pt>
                <c:pt idx="1160">
                  <c:v>2.1331269349845199</c:v>
                </c:pt>
                <c:pt idx="1161">
                  <c:v>2.1331269349845199</c:v>
                </c:pt>
                <c:pt idx="1162">
                  <c:v>2.1331269349845199</c:v>
                </c:pt>
                <c:pt idx="1163">
                  <c:v>2.1331269349845199</c:v>
                </c:pt>
                <c:pt idx="1164">
                  <c:v>2.1331269349845199</c:v>
                </c:pt>
                <c:pt idx="1165">
                  <c:v>2.1331269349845199</c:v>
                </c:pt>
                <c:pt idx="1166">
                  <c:v>2.1331269349845199</c:v>
                </c:pt>
                <c:pt idx="1167">
                  <c:v>1.3301158301158329</c:v>
                </c:pt>
                <c:pt idx="1168">
                  <c:v>1.3301158301158329</c:v>
                </c:pt>
                <c:pt idx="1169">
                  <c:v>1.3301158301158329</c:v>
                </c:pt>
                <c:pt idx="1170">
                  <c:v>1.3301158301158329</c:v>
                </c:pt>
                <c:pt idx="1171">
                  <c:v>1.3301158301158329</c:v>
                </c:pt>
                <c:pt idx="1172">
                  <c:v>1.3301158301158329</c:v>
                </c:pt>
                <c:pt idx="1173">
                  <c:v>1.3301158301158329</c:v>
                </c:pt>
                <c:pt idx="1174">
                  <c:v>1.3301158301158329</c:v>
                </c:pt>
                <c:pt idx="1175">
                  <c:v>1.3301158301158329</c:v>
                </c:pt>
                <c:pt idx="1176">
                  <c:v>1.3301158301158329</c:v>
                </c:pt>
                <c:pt idx="1177">
                  <c:v>1.3301158301158329</c:v>
                </c:pt>
                <c:pt idx="1178">
                  <c:v>1.3301158301158329</c:v>
                </c:pt>
                <c:pt idx="1179">
                  <c:v>1.3301158301158329</c:v>
                </c:pt>
                <c:pt idx="1180">
                  <c:v>1.3301158301158329</c:v>
                </c:pt>
                <c:pt idx="1181">
                  <c:v>1.3301158301158329</c:v>
                </c:pt>
                <c:pt idx="1182">
                  <c:v>1.3301158301158329</c:v>
                </c:pt>
                <c:pt idx="1183">
                  <c:v>1.3301158301158329</c:v>
                </c:pt>
                <c:pt idx="1184">
                  <c:v>1.3301158301158329</c:v>
                </c:pt>
                <c:pt idx="1185">
                  <c:v>1.3301158301158329</c:v>
                </c:pt>
                <c:pt idx="1186">
                  <c:v>1.3301158301158329</c:v>
                </c:pt>
                <c:pt idx="1187">
                  <c:v>1.3301158301158329</c:v>
                </c:pt>
                <c:pt idx="1188">
                  <c:v>1.3301158301158329</c:v>
                </c:pt>
                <c:pt idx="1189">
                  <c:v>1.3301158301158329</c:v>
                </c:pt>
                <c:pt idx="1190">
                  <c:v>1.3301158301158329</c:v>
                </c:pt>
                <c:pt idx="1191">
                  <c:v>1.3301158301158329</c:v>
                </c:pt>
                <c:pt idx="1192">
                  <c:v>1.3301158301158329</c:v>
                </c:pt>
                <c:pt idx="1193">
                  <c:v>1.2151675485008819</c:v>
                </c:pt>
                <c:pt idx="1194">
                  <c:v>1.2151675485008819</c:v>
                </c:pt>
                <c:pt idx="1195">
                  <c:v>1.2151675485008819</c:v>
                </c:pt>
                <c:pt idx="1196">
                  <c:v>1.2151675485008819</c:v>
                </c:pt>
                <c:pt idx="1197">
                  <c:v>1.2151675485008819</c:v>
                </c:pt>
                <c:pt idx="1198">
                  <c:v>1.2151675485008819</c:v>
                </c:pt>
                <c:pt idx="1199">
                  <c:v>1.2151675485008819</c:v>
                </c:pt>
                <c:pt idx="1200">
                  <c:v>1.2151675485008819</c:v>
                </c:pt>
                <c:pt idx="1201">
                  <c:v>1.2151675485008819</c:v>
                </c:pt>
                <c:pt idx="1202">
                  <c:v>1.2151675485008819</c:v>
                </c:pt>
                <c:pt idx="1203">
                  <c:v>1.2151675485008819</c:v>
                </c:pt>
                <c:pt idx="1204">
                  <c:v>1.2151675485008819</c:v>
                </c:pt>
                <c:pt idx="1205">
                  <c:v>1.2151675485008819</c:v>
                </c:pt>
                <c:pt idx="1206">
                  <c:v>1.2151675485008819</c:v>
                </c:pt>
                <c:pt idx="1207">
                  <c:v>1.2151675485008819</c:v>
                </c:pt>
                <c:pt idx="1208">
                  <c:v>1.2131171594160339</c:v>
                </c:pt>
                <c:pt idx="1209">
                  <c:v>1.1541038525963161</c:v>
                </c:pt>
                <c:pt idx="1210">
                  <c:v>1.1541038525963161</c:v>
                </c:pt>
                <c:pt idx="1211">
                  <c:v>1.0988835725677839</c:v>
                </c:pt>
                <c:pt idx="1212">
                  <c:v>1.0988835725677839</c:v>
                </c:pt>
                <c:pt idx="1213">
                  <c:v>1.0988835725677839</c:v>
                </c:pt>
                <c:pt idx="1214">
                  <c:v>1.0988835725677839</c:v>
                </c:pt>
                <c:pt idx="1215">
                  <c:v>1.0988835725677839</c:v>
                </c:pt>
                <c:pt idx="1216">
                  <c:v>1.0988835725677839</c:v>
                </c:pt>
                <c:pt idx="1217">
                  <c:v>1.0919896982103861</c:v>
                </c:pt>
                <c:pt idx="1218">
                  <c:v>1.0800078375024449</c:v>
                </c:pt>
                <c:pt idx="1219">
                  <c:v>1.06828606499128</c:v>
                </c:pt>
                <c:pt idx="1220">
                  <c:v>1.056816003067677</c:v>
                </c:pt>
                <c:pt idx="1221">
                  <c:v>1.0455896300980041</c:v>
                </c:pt>
                <c:pt idx="1222">
                  <c:v>1.0147275405007361</c:v>
                </c:pt>
                <c:pt idx="1223">
                  <c:v>1.0132973834180981</c:v>
                </c:pt>
                <c:pt idx="1224">
                  <c:v>1</c:v>
                </c:pt>
                <c:pt idx="1225">
                  <c:v>1</c:v>
                </c:pt>
                <c:pt idx="1226">
                  <c:v>1</c:v>
                </c:pt>
                <c:pt idx="1227">
                  <c:v>1</c:v>
                </c:pt>
                <c:pt idx="1228">
                  <c:v>1</c:v>
                </c:pt>
                <c:pt idx="1229">
                  <c:v>1</c:v>
                </c:pt>
                <c:pt idx="1230">
                  <c:v>1</c:v>
                </c:pt>
                <c:pt idx="1231">
                  <c:v>1</c:v>
                </c:pt>
                <c:pt idx="1232">
                  <c:v>1.4</c:v>
                </c:pt>
                <c:pt idx="1233">
                  <c:v>1.4</c:v>
                </c:pt>
                <c:pt idx="1234">
                  <c:v>1.4</c:v>
                </c:pt>
                <c:pt idx="1235">
                  <c:v>1.4</c:v>
                </c:pt>
                <c:pt idx="1236">
                  <c:v>1.4</c:v>
                </c:pt>
                <c:pt idx="1237">
                  <c:v>1.4</c:v>
                </c:pt>
                <c:pt idx="1238">
                  <c:v>1.4</c:v>
                </c:pt>
                <c:pt idx="1239">
                  <c:v>1.4</c:v>
                </c:pt>
                <c:pt idx="1240">
                  <c:v>1</c:v>
                </c:pt>
                <c:pt idx="1241">
                  <c:v>1</c:v>
                </c:pt>
                <c:pt idx="1242">
                  <c:v>1</c:v>
                </c:pt>
                <c:pt idx="1243">
                  <c:v>0.91851851851851896</c:v>
                </c:pt>
                <c:pt idx="1244">
                  <c:v>0.91851851851851896</c:v>
                </c:pt>
                <c:pt idx="1245">
                  <c:v>0.91851851851851896</c:v>
                </c:pt>
                <c:pt idx="1246">
                  <c:v>0.91851851851851896</c:v>
                </c:pt>
                <c:pt idx="1247">
                  <c:v>0.91851851851851896</c:v>
                </c:pt>
                <c:pt idx="1248">
                  <c:v>0.91851851851851896</c:v>
                </c:pt>
                <c:pt idx="1249">
                  <c:v>0.91851851851851896</c:v>
                </c:pt>
                <c:pt idx="1250">
                  <c:v>0.91851851851851896</c:v>
                </c:pt>
                <c:pt idx="1251">
                  <c:v>0.91851851851851896</c:v>
                </c:pt>
                <c:pt idx="1252">
                  <c:v>0.91851851851851896</c:v>
                </c:pt>
                <c:pt idx="1253">
                  <c:v>1.04201680672269</c:v>
                </c:pt>
                <c:pt idx="1254">
                  <c:v>1.04201680672269</c:v>
                </c:pt>
                <c:pt idx="1255">
                  <c:v>1.04201680672269</c:v>
                </c:pt>
                <c:pt idx="1256">
                  <c:v>1.04201680672269</c:v>
                </c:pt>
                <c:pt idx="1257">
                  <c:v>1.04201680672269</c:v>
                </c:pt>
                <c:pt idx="1258">
                  <c:v>1.04201680672269</c:v>
                </c:pt>
                <c:pt idx="1259">
                  <c:v>1.04201680672269</c:v>
                </c:pt>
                <c:pt idx="1260">
                  <c:v>1.0336922542549249</c:v>
                </c:pt>
                <c:pt idx="1261">
                  <c:v>1</c:v>
                </c:pt>
                <c:pt idx="1262">
                  <c:v>1</c:v>
                </c:pt>
                <c:pt idx="1263">
                  <c:v>1</c:v>
                </c:pt>
                <c:pt idx="1264">
                  <c:v>0.92592592592592504</c:v>
                </c:pt>
                <c:pt idx="1265">
                  <c:v>0.92592592592592504</c:v>
                </c:pt>
                <c:pt idx="1266">
                  <c:v>0.92592592592592504</c:v>
                </c:pt>
                <c:pt idx="1267">
                  <c:v>0.92592592592592504</c:v>
                </c:pt>
                <c:pt idx="1268">
                  <c:v>0.92592592592592504</c:v>
                </c:pt>
                <c:pt idx="1269">
                  <c:v>0.92592592592592504</c:v>
                </c:pt>
                <c:pt idx="1270">
                  <c:v>0.92592592592592504</c:v>
                </c:pt>
                <c:pt idx="1271">
                  <c:v>0.92592592592592504</c:v>
                </c:pt>
                <c:pt idx="1272">
                  <c:v>0.92592592592592504</c:v>
                </c:pt>
                <c:pt idx="1273">
                  <c:v>0.92592592592592504</c:v>
                </c:pt>
                <c:pt idx="1274">
                  <c:v>1.116071428571431</c:v>
                </c:pt>
                <c:pt idx="1275">
                  <c:v>1.116071428571431</c:v>
                </c:pt>
                <c:pt idx="1276">
                  <c:v>1.0504201680672269</c:v>
                </c:pt>
                <c:pt idx="1277">
                  <c:v>1.0504201680672269</c:v>
                </c:pt>
                <c:pt idx="1278">
                  <c:v>1.008064516129032</c:v>
                </c:pt>
                <c:pt idx="1279">
                  <c:v>1.008064516129032</c:v>
                </c:pt>
                <c:pt idx="1280">
                  <c:v>0.99206349206349298</c:v>
                </c:pt>
                <c:pt idx="1281">
                  <c:v>0.99206349206349298</c:v>
                </c:pt>
                <c:pt idx="1282">
                  <c:v>1</c:v>
                </c:pt>
                <c:pt idx="1283">
                  <c:v>1</c:v>
                </c:pt>
                <c:pt idx="1284">
                  <c:v>1</c:v>
                </c:pt>
                <c:pt idx="1285">
                  <c:v>2.0638297872340452</c:v>
                </c:pt>
                <c:pt idx="1286">
                  <c:v>2.0638297872340452</c:v>
                </c:pt>
                <c:pt idx="1287">
                  <c:v>2.0638297872340452</c:v>
                </c:pt>
                <c:pt idx="1288">
                  <c:v>2.0638297872340452</c:v>
                </c:pt>
                <c:pt idx="1289">
                  <c:v>2.0638297872340452</c:v>
                </c:pt>
                <c:pt idx="1290">
                  <c:v>2.0638297872340452</c:v>
                </c:pt>
                <c:pt idx="1291">
                  <c:v>2.0638297872340452</c:v>
                </c:pt>
                <c:pt idx="1292">
                  <c:v>2.0638297872340452</c:v>
                </c:pt>
                <c:pt idx="1293">
                  <c:v>2.0638297872340452</c:v>
                </c:pt>
                <c:pt idx="1294">
                  <c:v>2.0638297872340452</c:v>
                </c:pt>
                <c:pt idx="1295">
                  <c:v>2.0638297872340452</c:v>
                </c:pt>
                <c:pt idx="1296">
                  <c:v>2.0638297872340452</c:v>
                </c:pt>
                <c:pt idx="1297">
                  <c:v>2.0638297872340452</c:v>
                </c:pt>
                <c:pt idx="1298">
                  <c:v>1.7092511013215861</c:v>
                </c:pt>
                <c:pt idx="1299">
                  <c:v>1.7092511013215861</c:v>
                </c:pt>
                <c:pt idx="1300">
                  <c:v>1.3906810035842301</c:v>
                </c:pt>
                <c:pt idx="1301">
                  <c:v>1.3906810035842301</c:v>
                </c:pt>
                <c:pt idx="1302">
                  <c:v>1.3906810035842301</c:v>
                </c:pt>
                <c:pt idx="1303">
                  <c:v>1.3906810035842301</c:v>
                </c:pt>
                <c:pt idx="1304">
                  <c:v>1.3906810035842301</c:v>
                </c:pt>
                <c:pt idx="1305">
                  <c:v>1.3906810035842301</c:v>
                </c:pt>
                <c:pt idx="1306">
                  <c:v>1.3906810035842301</c:v>
                </c:pt>
                <c:pt idx="1307">
                  <c:v>1.3906810035842301</c:v>
                </c:pt>
                <c:pt idx="1308">
                  <c:v>1.3906810035842301</c:v>
                </c:pt>
                <c:pt idx="1309">
                  <c:v>1.3906810035842301</c:v>
                </c:pt>
                <c:pt idx="1310">
                  <c:v>1.193846153846154</c:v>
                </c:pt>
                <c:pt idx="1311">
                  <c:v>1.193846153846154</c:v>
                </c:pt>
                <c:pt idx="1312">
                  <c:v>1.193846153846154</c:v>
                </c:pt>
                <c:pt idx="1313">
                  <c:v>1.193846153846154</c:v>
                </c:pt>
                <c:pt idx="1314">
                  <c:v>1.193846153846154</c:v>
                </c:pt>
                <c:pt idx="1315">
                  <c:v>1.193846153846154</c:v>
                </c:pt>
                <c:pt idx="1316">
                  <c:v>1.193846153846154</c:v>
                </c:pt>
                <c:pt idx="1317">
                  <c:v>1.193846153846154</c:v>
                </c:pt>
                <c:pt idx="1318">
                  <c:v>1.193846153846154</c:v>
                </c:pt>
                <c:pt idx="1319">
                  <c:v>1.065934065934063</c:v>
                </c:pt>
                <c:pt idx="1320">
                  <c:v>1.065934065934063</c:v>
                </c:pt>
                <c:pt idx="1321">
                  <c:v>1.065934065934063</c:v>
                </c:pt>
                <c:pt idx="1322">
                  <c:v>1.065934065934063</c:v>
                </c:pt>
                <c:pt idx="1323">
                  <c:v>1.065934065934063</c:v>
                </c:pt>
                <c:pt idx="1324">
                  <c:v>1.045822102425876</c:v>
                </c:pt>
                <c:pt idx="1325">
                  <c:v>1.007792207792205</c:v>
                </c:pt>
                <c:pt idx="1326">
                  <c:v>1.007792207792205</c:v>
                </c:pt>
                <c:pt idx="1327">
                  <c:v>0.99232736572890001</c:v>
                </c:pt>
                <c:pt idx="1328">
                  <c:v>1</c:v>
                </c:pt>
                <c:pt idx="1329">
                  <c:v>1</c:v>
                </c:pt>
                <c:pt idx="1330">
                  <c:v>1</c:v>
                </c:pt>
                <c:pt idx="1331">
                  <c:v>1</c:v>
                </c:pt>
                <c:pt idx="1332">
                  <c:v>1</c:v>
                </c:pt>
                <c:pt idx="1333">
                  <c:v>1</c:v>
                </c:pt>
                <c:pt idx="1334">
                  <c:v>1.333333333333333</c:v>
                </c:pt>
                <c:pt idx="1335">
                  <c:v>1.333333333333333</c:v>
                </c:pt>
                <c:pt idx="1336">
                  <c:v>1.333333333333333</c:v>
                </c:pt>
                <c:pt idx="1337">
                  <c:v>1.333333333333333</c:v>
                </c:pt>
                <c:pt idx="1338">
                  <c:v>1.333333333333333</c:v>
                </c:pt>
                <c:pt idx="1339">
                  <c:v>1.333333333333333</c:v>
                </c:pt>
                <c:pt idx="1340">
                  <c:v>1.2</c:v>
                </c:pt>
                <c:pt idx="1341">
                  <c:v>1.2</c:v>
                </c:pt>
                <c:pt idx="1342">
                  <c:v>1.2</c:v>
                </c:pt>
                <c:pt idx="1343">
                  <c:v>1.2</c:v>
                </c:pt>
                <c:pt idx="1344">
                  <c:v>1.18379330593067</c:v>
                </c:pt>
                <c:pt idx="1345">
                  <c:v>1.077498663816107</c:v>
                </c:pt>
                <c:pt idx="1346">
                  <c:v>1</c:v>
                </c:pt>
                <c:pt idx="1347">
                  <c:v>1</c:v>
                </c:pt>
                <c:pt idx="1348">
                  <c:v>1</c:v>
                </c:pt>
                <c:pt idx="1349">
                  <c:v>1.7619047619047621</c:v>
                </c:pt>
                <c:pt idx="1350">
                  <c:v>1.7619047619047621</c:v>
                </c:pt>
                <c:pt idx="1351">
                  <c:v>1.7619047619047621</c:v>
                </c:pt>
                <c:pt idx="1352">
                  <c:v>1.7619047619047621</c:v>
                </c:pt>
                <c:pt idx="1353">
                  <c:v>1.7619047619047621</c:v>
                </c:pt>
                <c:pt idx="1354">
                  <c:v>1.7619047619047621</c:v>
                </c:pt>
                <c:pt idx="1355">
                  <c:v>1.7619047619047621</c:v>
                </c:pt>
                <c:pt idx="1356">
                  <c:v>1.7619047619047621</c:v>
                </c:pt>
                <c:pt idx="1357">
                  <c:v>1.7619047619047621</c:v>
                </c:pt>
                <c:pt idx="1358">
                  <c:v>1.48</c:v>
                </c:pt>
                <c:pt idx="1359">
                  <c:v>1.48</c:v>
                </c:pt>
                <c:pt idx="1360">
                  <c:v>1.48</c:v>
                </c:pt>
                <c:pt idx="1361">
                  <c:v>1.48</c:v>
                </c:pt>
                <c:pt idx="1362">
                  <c:v>1.48</c:v>
                </c:pt>
                <c:pt idx="1363">
                  <c:v>1.48</c:v>
                </c:pt>
                <c:pt idx="1364">
                  <c:v>1.48</c:v>
                </c:pt>
                <c:pt idx="1365">
                  <c:v>1.3214285714285721</c:v>
                </c:pt>
                <c:pt idx="1366">
                  <c:v>1.301507537688442</c:v>
                </c:pt>
                <c:pt idx="1367">
                  <c:v>1.301507537688442</c:v>
                </c:pt>
                <c:pt idx="1368">
                  <c:v>1.301507537688442</c:v>
                </c:pt>
                <c:pt idx="1369">
                  <c:v>1.301507537688442</c:v>
                </c:pt>
                <c:pt idx="1370">
                  <c:v>1.301507537688442</c:v>
                </c:pt>
                <c:pt idx="1371">
                  <c:v>1.301507537688442</c:v>
                </c:pt>
                <c:pt idx="1372">
                  <c:v>1.301507537688442</c:v>
                </c:pt>
                <c:pt idx="1373">
                  <c:v>1.301507537688442</c:v>
                </c:pt>
                <c:pt idx="1374">
                  <c:v>1.301507537688442</c:v>
                </c:pt>
                <c:pt idx="1375">
                  <c:v>1.301507537688442</c:v>
                </c:pt>
                <c:pt idx="1376">
                  <c:v>1.092827004219409</c:v>
                </c:pt>
                <c:pt idx="1377">
                  <c:v>1.092827004219409</c:v>
                </c:pt>
                <c:pt idx="1378">
                  <c:v>1.092827004219409</c:v>
                </c:pt>
                <c:pt idx="1379">
                  <c:v>1.092827004219409</c:v>
                </c:pt>
                <c:pt idx="1380">
                  <c:v>1.092827004219409</c:v>
                </c:pt>
                <c:pt idx="1381">
                  <c:v>1.0571428571428569</c:v>
                </c:pt>
                <c:pt idx="1382">
                  <c:v>1.0571428571428569</c:v>
                </c:pt>
                <c:pt idx="1383">
                  <c:v>1.0571428571428569</c:v>
                </c:pt>
                <c:pt idx="1384">
                  <c:v>1.0277777777777779</c:v>
                </c:pt>
                <c:pt idx="1385">
                  <c:v>1</c:v>
                </c:pt>
                <c:pt idx="1386">
                  <c:v>1</c:v>
                </c:pt>
                <c:pt idx="1387">
                  <c:v>1</c:v>
                </c:pt>
                <c:pt idx="1388">
                  <c:v>1</c:v>
                </c:pt>
                <c:pt idx="1389">
                  <c:v>1</c:v>
                </c:pt>
                <c:pt idx="1390">
                  <c:v>3.3532572196105681</c:v>
                </c:pt>
                <c:pt idx="1391">
                  <c:v>3.3532572196105681</c:v>
                </c:pt>
                <c:pt idx="1392">
                  <c:v>3.3532572196105681</c:v>
                </c:pt>
                <c:pt idx="1393">
                  <c:v>3.3532572196105681</c:v>
                </c:pt>
                <c:pt idx="1394">
                  <c:v>3.3532572196105681</c:v>
                </c:pt>
                <c:pt idx="1395">
                  <c:v>3.3532572196105681</c:v>
                </c:pt>
                <c:pt idx="1396">
                  <c:v>1.856824098177777</c:v>
                </c:pt>
                <c:pt idx="1397">
                  <c:v>1.856824098177777</c:v>
                </c:pt>
                <c:pt idx="1398">
                  <c:v>1.856824098177777</c:v>
                </c:pt>
                <c:pt idx="1399">
                  <c:v>1.856824098177777</c:v>
                </c:pt>
                <c:pt idx="1400">
                  <c:v>1.856824098177777</c:v>
                </c:pt>
                <c:pt idx="1401">
                  <c:v>1.856824098177777</c:v>
                </c:pt>
                <c:pt idx="1402">
                  <c:v>1.856824098177777</c:v>
                </c:pt>
                <c:pt idx="1403">
                  <c:v>1.856824098177777</c:v>
                </c:pt>
                <c:pt idx="1404">
                  <c:v>1.856824098177777</c:v>
                </c:pt>
                <c:pt idx="1405">
                  <c:v>1.856824098177777</c:v>
                </c:pt>
                <c:pt idx="1406">
                  <c:v>1.856824098177777</c:v>
                </c:pt>
                <c:pt idx="1407">
                  <c:v>1.748249299719866</c:v>
                </c:pt>
                <c:pt idx="1408">
                  <c:v>1.291849935316951</c:v>
                </c:pt>
                <c:pt idx="1409">
                  <c:v>1.291849935316951</c:v>
                </c:pt>
                <c:pt idx="1410">
                  <c:v>1.291849935316951</c:v>
                </c:pt>
                <c:pt idx="1411">
                  <c:v>1.175100023534952</c:v>
                </c:pt>
                <c:pt idx="1412">
                  <c:v>1.175100023534952</c:v>
                </c:pt>
                <c:pt idx="1413">
                  <c:v>1.175100023534952</c:v>
                </c:pt>
                <c:pt idx="1414">
                  <c:v>1.175100023534952</c:v>
                </c:pt>
                <c:pt idx="1415">
                  <c:v>1</c:v>
                </c:pt>
                <c:pt idx="1416">
                  <c:v>1</c:v>
                </c:pt>
                <c:pt idx="1417">
                  <c:v>1</c:v>
                </c:pt>
                <c:pt idx="1418">
                  <c:v>1</c:v>
                </c:pt>
                <c:pt idx="1419">
                  <c:v>1</c:v>
                </c:pt>
                <c:pt idx="1420">
                  <c:v>1</c:v>
                </c:pt>
                <c:pt idx="1421">
                  <c:v>1</c:v>
                </c:pt>
                <c:pt idx="1422">
                  <c:v>1</c:v>
                </c:pt>
                <c:pt idx="1423">
                  <c:v>1</c:v>
                </c:pt>
                <c:pt idx="1424">
                  <c:v>3.4494279176202021</c:v>
                </c:pt>
                <c:pt idx="1425">
                  <c:v>3.4494279176202021</c:v>
                </c:pt>
                <c:pt idx="1426">
                  <c:v>3.4494279176202021</c:v>
                </c:pt>
                <c:pt idx="1427">
                  <c:v>3.4494279176202021</c:v>
                </c:pt>
                <c:pt idx="1428">
                  <c:v>3.4494279176202021</c:v>
                </c:pt>
                <c:pt idx="1429">
                  <c:v>1.50951331864611</c:v>
                </c:pt>
                <c:pt idx="1430">
                  <c:v>1.50951331864611</c:v>
                </c:pt>
                <c:pt idx="1431">
                  <c:v>1.50951331864611</c:v>
                </c:pt>
                <c:pt idx="1432">
                  <c:v>1.50951331864611</c:v>
                </c:pt>
                <c:pt idx="1433">
                  <c:v>1.50951331864611</c:v>
                </c:pt>
                <c:pt idx="1434">
                  <c:v>1.50951331864611</c:v>
                </c:pt>
                <c:pt idx="1435">
                  <c:v>1.50951331864611</c:v>
                </c:pt>
                <c:pt idx="1436">
                  <c:v>1.50951331864611</c:v>
                </c:pt>
                <c:pt idx="1437">
                  <c:v>1.50951331864611</c:v>
                </c:pt>
                <c:pt idx="1438">
                  <c:v>1.50951331864611</c:v>
                </c:pt>
                <c:pt idx="1439">
                  <c:v>1.50951331864611</c:v>
                </c:pt>
                <c:pt idx="1440">
                  <c:v>1.50951331864611</c:v>
                </c:pt>
                <c:pt idx="1441">
                  <c:v>1.50951331864611</c:v>
                </c:pt>
                <c:pt idx="1442">
                  <c:v>1.50951331864611</c:v>
                </c:pt>
                <c:pt idx="1443">
                  <c:v>1.50951331864611</c:v>
                </c:pt>
                <c:pt idx="1444">
                  <c:v>1.1134584133550021</c:v>
                </c:pt>
                <c:pt idx="1445">
                  <c:v>1.1134584133550021</c:v>
                </c:pt>
                <c:pt idx="1446">
                  <c:v>1.1134584133550021</c:v>
                </c:pt>
                <c:pt idx="1447">
                  <c:v>1.1134584133550021</c:v>
                </c:pt>
                <c:pt idx="1448">
                  <c:v>1.1134584133550021</c:v>
                </c:pt>
                <c:pt idx="1449">
                  <c:v>1.1134584133550021</c:v>
                </c:pt>
                <c:pt idx="1450">
                  <c:v>1.1134584133550021</c:v>
                </c:pt>
                <c:pt idx="1451">
                  <c:v>1.1134584133550021</c:v>
                </c:pt>
                <c:pt idx="1452">
                  <c:v>1.1134584133550021</c:v>
                </c:pt>
                <c:pt idx="1453">
                  <c:v>1.109524510525542</c:v>
                </c:pt>
                <c:pt idx="1454">
                  <c:v>1.109524510525542</c:v>
                </c:pt>
                <c:pt idx="1455">
                  <c:v>1.109524510525542</c:v>
                </c:pt>
                <c:pt idx="1456">
                  <c:v>1.109524510525542</c:v>
                </c:pt>
                <c:pt idx="1457">
                  <c:v>1.109524510525542</c:v>
                </c:pt>
                <c:pt idx="1458">
                  <c:v>1.109524510525542</c:v>
                </c:pt>
                <c:pt idx="1459">
                  <c:v>1.109524510525542</c:v>
                </c:pt>
                <c:pt idx="1460">
                  <c:v>1.109524510525542</c:v>
                </c:pt>
                <c:pt idx="1461">
                  <c:v>1.0362986388010449</c:v>
                </c:pt>
                <c:pt idx="1462">
                  <c:v>1.0362986388010449</c:v>
                </c:pt>
                <c:pt idx="1463">
                  <c:v>1.0362986388010449</c:v>
                </c:pt>
                <c:pt idx="1464">
                  <c:v>1.0362986388010449</c:v>
                </c:pt>
                <c:pt idx="1465">
                  <c:v>1.0194778844853241</c:v>
                </c:pt>
                <c:pt idx="1466">
                  <c:v>1.0194778844853241</c:v>
                </c:pt>
                <c:pt idx="1467">
                  <c:v>1</c:v>
                </c:pt>
                <c:pt idx="1468">
                  <c:v>1</c:v>
                </c:pt>
                <c:pt idx="1469">
                  <c:v>1</c:v>
                </c:pt>
                <c:pt idx="1470">
                  <c:v>1</c:v>
                </c:pt>
                <c:pt idx="1471">
                  <c:v>1.5440634740719841</c:v>
                </c:pt>
                <c:pt idx="1472">
                  <c:v>1.5440634740719841</c:v>
                </c:pt>
                <c:pt idx="1473">
                  <c:v>1.5440634740719841</c:v>
                </c:pt>
                <c:pt idx="1474">
                  <c:v>1.5440634740719841</c:v>
                </c:pt>
                <c:pt idx="1475">
                  <c:v>1.5440634740719841</c:v>
                </c:pt>
                <c:pt idx="1476">
                  <c:v>1.5440634740719841</c:v>
                </c:pt>
                <c:pt idx="1477">
                  <c:v>1.5440634740719841</c:v>
                </c:pt>
                <c:pt idx="1478">
                  <c:v>1.5440634740719841</c:v>
                </c:pt>
                <c:pt idx="1479">
                  <c:v>1.5440634740719841</c:v>
                </c:pt>
                <c:pt idx="1480">
                  <c:v>1.5440634740719841</c:v>
                </c:pt>
                <c:pt idx="1481">
                  <c:v>1.5440634740719841</c:v>
                </c:pt>
                <c:pt idx="1482">
                  <c:v>1.5440634740719841</c:v>
                </c:pt>
                <c:pt idx="1483">
                  <c:v>1.5440634740719841</c:v>
                </c:pt>
                <c:pt idx="1484">
                  <c:v>1.0861072353996419</c:v>
                </c:pt>
                <c:pt idx="1485">
                  <c:v>1.0861072353996419</c:v>
                </c:pt>
                <c:pt idx="1486">
                  <c:v>1.0861072353996419</c:v>
                </c:pt>
                <c:pt idx="1487">
                  <c:v>1.0861072353996419</c:v>
                </c:pt>
                <c:pt idx="1488">
                  <c:v>1.0861072353996419</c:v>
                </c:pt>
                <c:pt idx="1489">
                  <c:v>1.0861072353996419</c:v>
                </c:pt>
                <c:pt idx="1490">
                  <c:v>1.0861072353996419</c:v>
                </c:pt>
                <c:pt idx="1491">
                  <c:v>1.0861072353996419</c:v>
                </c:pt>
                <c:pt idx="1492">
                  <c:v>1.0861072353996419</c:v>
                </c:pt>
                <c:pt idx="1493">
                  <c:v>1.0861072353996419</c:v>
                </c:pt>
                <c:pt idx="1494">
                  <c:v>1.0861072353996419</c:v>
                </c:pt>
                <c:pt idx="1495">
                  <c:v>1.0133903663753021</c:v>
                </c:pt>
                <c:pt idx="1496">
                  <c:v>1.0133903663753021</c:v>
                </c:pt>
                <c:pt idx="1497">
                  <c:v>1.0133903663753021</c:v>
                </c:pt>
                <c:pt idx="1498">
                  <c:v>1.0133903663753021</c:v>
                </c:pt>
                <c:pt idx="1499">
                  <c:v>1.0179338688585839</c:v>
                </c:pt>
                <c:pt idx="1500">
                  <c:v>1.0179338688585839</c:v>
                </c:pt>
                <c:pt idx="1501">
                  <c:v>1.0179338688585839</c:v>
                </c:pt>
                <c:pt idx="1502">
                  <c:v>1.0179338688585839</c:v>
                </c:pt>
                <c:pt idx="1503">
                  <c:v>1.013578869047608</c:v>
                </c:pt>
                <c:pt idx="1504">
                  <c:v>1</c:v>
                </c:pt>
                <c:pt idx="1505">
                  <c:v>1</c:v>
                </c:pt>
                <c:pt idx="1506">
                  <c:v>1</c:v>
                </c:pt>
                <c:pt idx="1507">
                  <c:v>1</c:v>
                </c:pt>
                <c:pt idx="1508">
                  <c:v>1</c:v>
                </c:pt>
                <c:pt idx="1509">
                  <c:v>0.76056338028168902</c:v>
                </c:pt>
                <c:pt idx="1510">
                  <c:v>0.98181818181818203</c:v>
                </c:pt>
                <c:pt idx="1511">
                  <c:v>0.98181818181818203</c:v>
                </c:pt>
                <c:pt idx="1512">
                  <c:v>0.98181818181818203</c:v>
                </c:pt>
                <c:pt idx="1513">
                  <c:v>0.98181818181818203</c:v>
                </c:pt>
                <c:pt idx="1514">
                  <c:v>0.98181818181818203</c:v>
                </c:pt>
                <c:pt idx="1515">
                  <c:v>0.98181818181818203</c:v>
                </c:pt>
                <c:pt idx="1516">
                  <c:v>0.98181818181818203</c:v>
                </c:pt>
                <c:pt idx="1517">
                  <c:v>1</c:v>
                </c:pt>
                <c:pt idx="1518">
                  <c:v>1</c:v>
                </c:pt>
                <c:pt idx="1519">
                  <c:v>1</c:v>
                </c:pt>
                <c:pt idx="1520">
                  <c:v>1.226277372262804</c:v>
                </c:pt>
                <c:pt idx="1521">
                  <c:v>1.226277372262804</c:v>
                </c:pt>
                <c:pt idx="1522">
                  <c:v>1.226277372262804</c:v>
                </c:pt>
                <c:pt idx="1523">
                  <c:v>1.226277372262804</c:v>
                </c:pt>
                <c:pt idx="1524">
                  <c:v>1.1895043731778709</c:v>
                </c:pt>
                <c:pt idx="1525">
                  <c:v>1.1895043731778709</c:v>
                </c:pt>
                <c:pt idx="1526">
                  <c:v>1.1895043731778709</c:v>
                </c:pt>
                <c:pt idx="1527">
                  <c:v>1.1117166212534311</c:v>
                </c:pt>
                <c:pt idx="1528">
                  <c:v>1.1117166212534311</c:v>
                </c:pt>
                <c:pt idx="1529">
                  <c:v>1.1117166212534311</c:v>
                </c:pt>
                <c:pt idx="1530">
                  <c:v>1.071669793621036</c:v>
                </c:pt>
                <c:pt idx="1531">
                  <c:v>1.071669793621036</c:v>
                </c:pt>
                <c:pt idx="1532">
                  <c:v>1.071669793621036</c:v>
                </c:pt>
                <c:pt idx="1533">
                  <c:v>1.071669793621036</c:v>
                </c:pt>
                <c:pt idx="1534">
                  <c:v>1.071669793621036</c:v>
                </c:pt>
                <c:pt idx="1535">
                  <c:v>1.071669793621036</c:v>
                </c:pt>
                <c:pt idx="1536">
                  <c:v>1.071669793621036</c:v>
                </c:pt>
                <c:pt idx="1537">
                  <c:v>1.071669793621036</c:v>
                </c:pt>
                <c:pt idx="1538">
                  <c:v>1.071669793621036</c:v>
                </c:pt>
                <c:pt idx="1539">
                  <c:v>1.0625</c:v>
                </c:pt>
                <c:pt idx="1540">
                  <c:v>1</c:v>
                </c:pt>
                <c:pt idx="1541">
                  <c:v>1.5440634740719841</c:v>
                </c:pt>
                <c:pt idx="1542">
                  <c:v>1.5440634740719841</c:v>
                </c:pt>
                <c:pt idx="1543">
                  <c:v>1.5440634740719841</c:v>
                </c:pt>
                <c:pt idx="1544">
                  <c:v>1.5440634740719841</c:v>
                </c:pt>
                <c:pt idx="1545">
                  <c:v>1.5440634740719841</c:v>
                </c:pt>
                <c:pt idx="1546">
                  <c:v>1.5440634740719841</c:v>
                </c:pt>
                <c:pt idx="1547">
                  <c:v>1.5440634740719841</c:v>
                </c:pt>
                <c:pt idx="1548">
                  <c:v>1.5440634740719841</c:v>
                </c:pt>
                <c:pt idx="1549">
                  <c:v>1.5440634740719841</c:v>
                </c:pt>
                <c:pt idx="1550">
                  <c:v>1.5440634740719841</c:v>
                </c:pt>
                <c:pt idx="1551">
                  <c:v>1.5440634740719841</c:v>
                </c:pt>
                <c:pt idx="1552">
                  <c:v>1.5440634740719841</c:v>
                </c:pt>
                <c:pt idx="1553">
                  <c:v>1.5440634740719841</c:v>
                </c:pt>
                <c:pt idx="1554">
                  <c:v>1.0861072353996419</c:v>
                </c:pt>
                <c:pt idx="1555">
                  <c:v>1.0861072353996419</c:v>
                </c:pt>
                <c:pt idx="1556">
                  <c:v>1.0861072353996419</c:v>
                </c:pt>
                <c:pt idx="1557">
                  <c:v>1.0861072353996419</c:v>
                </c:pt>
                <c:pt idx="1558">
                  <c:v>1.0861072353996419</c:v>
                </c:pt>
                <c:pt idx="1559">
                  <c:v>1.0861072353996419</c:v>
                </c:pt>
                <c:pt idx="1560">
                  <c:v>1.0861072353996419</c:v>
                </c:pt>
                <c:pt idx="1561">
                  <c:v>1.0861072353996419</c:v>
                </c:pt>
                <c:pt idx="1562">
                  <c:v>1.0861072353996419</c:v>
                </c:pt>
                <c:pt idx="1563">
                  <c:v>1.0861072353996419</c:v>
                </c:pt>
                <c:pt idx="1564">
                  <c:v>1.0861072353996419</c:v>
                </c:pt>
                <c:pt idx="1565">
                  <c:v>1.0133903663753021</c:v>
                </c:pt>
                <c:pt idx="1566">
                  <c:v>1.0133903663753021</c:v>
                </c:pt>
                <c:pt idx="1567">
                  <c:v>1.0133903663753021</c:v>
                </c:pt>
                <c:pt idx="1568">
                  <c:v>1.0133903663753021</c:v>
                </c:pt>
                <c:pt idx="1569">
                  <c:v>1.0179338688585839</c:v>
                </c:pt>
                <c:pt idx="1570">
                  <c:v>1.0179338688585839</c:v>
                </c:pt>
                <c:pt idx="1571">
                  <c:v>1.0179338688585839</c:v>
                </c:pt>
                <c:pt idx="1572">
                  <c:v>1.0179338688585839</c:v>
                </c:pt>
                <c:pt idx="1573">
                  <c:v>1.013578869047608</c:v>
                </c:pt>
                <c:pt idx="1574">
                  <c:v>1</c:v>
                </c:pt>
                <c:pt idx="1575">
                  <c:v>1</c:v>
                </c:pt>
                <c:pt idx="1576">
                  <c:v>1</c:v>
                </c:pt>
                <c:pt idx="1577">
                  <c:v>1</c:v>
                </c:pt>
                <c:pt idx="1578">
                  <c:v>1</c:v>
                </c:pt>
                <c:pt idx="1579">
                  <c:v>1.5440634740719841</c:v>
                </c:pt>
                <c:pt idx="1580">
                  <c:v>1.5440634740719841</c:v>
                </c:pt>
                <c:pt idx="1581">
                  <c:v>1.5440634740719841</c:v>
                </c:pt>
                <c:pt idx="1582">
                  <c:v>1.5440634740719841</c:v>
                </c:pt>
                <c:pt idx="1583">
                  <c:v>1.5440634740719841</c:v>
                </c:pt>
                <c:pt idx="1584">
                  <c:v>1.5440634740719841</c:v>
                </c:pt>
                <c:pt idx="1585">
                  <c:v>1.5440634740719841</c:v>
                </c:pt>
                <c:pt idx="1586">
                  <c:v>1.5440634740719841</c:v>
                </c:pt>
                <c:pt idx="1587">
                  <c:v>1.5440634740719841</c:v>
                </c:pt>
                <c:pt idx="1588">
                  <c:v>1.5440634740719841</c:v>
                </c:pt>
                <c:pt idx="1589">
                  <c:v>1.5440634740719841</c:v>
                </c:pt>
                <c:pt idx="1590">
                  <c:v>1.5440634740719841</c:v>
                </c:pt>
                <c:pt idx="1591">
                  <c:v>1.5440634740719841</c:v>
                </c:pt>
                <c:pt idx="1592">
                  <c:v>1.0861072353996419</c:v>
                </c:pt>
                <c:pt idx="1593">
                  <c:v>1.0861072353996419</c:v>
                </c:pt>
                <c:pt idx="1594">
                  <c:v>1.0861072353996419</c:v>
                </c:pt>
                <c:pt idx="1595">
                  <c:v>1.0861072353996419</c:v>
                </c:pt>
                <c:pt idx="1596">
                  <c:v>1.0861072353996419</c:v>
                </c:pt>
                <c:pt idx="1597">
                  <c:v>1.0861072353996419</c:v>
                </c:pt>
                <c:pt idx="1598">
                  <c:v>1.0861072353996419</c:v>
                </c:pt>
                <c:pt idx="1599">
                  <c:v>1.0861072353996419</c:v>
                </c:pt>
                <c:pt idx="1600">
                  <c:v>1.0861072353996419</c:v>
                </c:pt>
                <c:pt idx="1601">
                  <c:v>1.0861072353996419</c:v>
                </c:pt>
                <c:pt idx="1602">
                  <c:v>1.0861072353996419</c:v>
                </c:pt>
                <c:pt idx="1603">
                  <c:v>1.0133903663753021</c:v>
                </c:pt>
                <c:pt idx="1604">
                  <c:v>1.0133903663753021</c:v>
                </c:pt>
                <c:pt idx="1605">
                  <c:v>1.0133903663753021</c:v>
                </c:pt>
                <c:pt idx="1606">
                  <c:v>1.0133903663753021</c:v>
                </c:pt>
                <c:pt idx="1607">
                  <c:v>1.0179338688585839</c:v>
                </c:pt>
                <c:pt idx="1608">
                  <c:v>1.0179338688585839</c:v>
                </c:pt>
                <c:pt idx="1609">
                  <c:v>1.0179338688585839</c:v>
                </c:pt>
                <c:pt idx="1610">
                  <c:v>1.0179338688585839</c:v>
                </c:pt>
                <c:pt idx="1611">
                  <c:v>1.013578869047608</c:v>
                </c:pt>
                <c:pt idx="1612">
                  <c:v>1</c:v>
                </c:pt>
                <c:pt idx="1613">
                  <c:v>1</c:v>
                </c:pt>
                <c:pt idx="1614">
                  <c:v>1</c:v>
                </c:pt>
                <c:pt idx="1615">
                  <c:v>1</c:v>
                </c:pt>
                <c:pt idx="1616">
                  <c:v>1</c:v>
                </c:pt>
                <c:pt idx="1617">
                  <c:v>1.4073026484957629</c:v>
                </c:pt>
                <c:pt idx="1618">
                  <c:v>1.4073026484957629</c:v>
                </c:pt>
                <c:pt idx="1619">
                  <c:v>1.4073026484957629</c:v>
                </c:pt>
                <c:pt idx="1620">
                  <c:v>1.4073026484957629</c:v>
                </c:pt>
                <c:pt idx="1621">
                  <c:v>1.4073026484957629</c:v>
                </c:pt>
                <c:pt idx="1622">
                  <c:v>1.4073026484957629</c:v>
                </c:pt>
                <c:pt idx="1623">
                  <c:v>1.4073026484957629</c:v>
                </c:pt>
                <c:pt idx="1624">
                  <c:v>1.4073026484957629</c:v>
                </c:pt>
                <c:pt idx="1625">
                  <c:v>1.4073026484957629</c:v>
                </c:pt>
                <c:pt idx="1626">
                  <c:v>1.4073026484957629</c:v>
                </c:pt>
                <c:pt idx="1627">
                  <c:v>1.4073026484957629</c:v>
                </c:pt>
                <c:pt idx="1628">
                  <c:v>1.4073026484957629</c:v>
                </c:pt>
                <c:pt idx="1629">
                  <c:v>1.4073026484957629</c:v>
                </c:pt>
                <c:pt idx="1630">
                  <c:v>1.4073026484957629</c:v>
                </c:pt>
                <c:pt idx="1631">
                  <c:v>1.4073026484957629</c:v>
                </c:pt>
                <c:pt idx="1632">
                  <c:v>1.4073026484957629</c:v>
                </c:pt>
                <c:pt idx="1633">
                  <c:v>1.280833138310324</c:v>
                </c:pt>
                <c:pt idx="1634">
                  <c:v>1.280833138310324</c:v>
                </c:pt>
                <c:pt idx="1635">
                  <c:v>1.280833138310324</c:v>
                </c:pt>
                <c:pt idx="1636">
                  <c:v>1.280833138310324</c:v>
                </c:pt>
                <c:pt idx="1637">
                  <c:v>1.280833138310324</c:v>
                </c:pt>
                <c:pt idx="1638">
                  <c:v>1.280833138310324</c:v>
                </c:pt>
                <c:pt idx="1639">
                  <c:v>1.280833138310324</c:v>
                </c:pt>
                <c:pt idx="1640">
                  <c:v>1.280833138310324</c:v>
                </c:pt>
                <c:pt idx="1641">
                  <c:v>1.280833138310324</c:v>
                </c:pt>
                <c:pt idx="1642">
                  <c:v>1.1514832737218621</c:v>
                </c:pt>
                <c:pt idx="1643">
                  <c:v>1.1514832737218621</c:v>
                </c:pt>
                <c:pt idx="1644">
                  <c:v>1.1514832737218621</c:v>
                </c:pt>
                <c:pt idx="1645">
                  <c:v>1.0908909706996219</c:v>
                </c:pt>
                <c:pt idx="1646">
                  <c:v>1.0908909706996219</c:v>
                </c:pt>
                <c:pt idx="1647">
                  <c:v>1.055544840887173</c:v>
                </c:pt>
                <c:pt idx="1648">
                  <c:v>1.050883256528407</c:v>
                </c:pt>
                <c:pt idx="1649">
                  <c:v>1.0180431547618971</c:v>
                </c:pt>
                <c:pt idx="1650">
                  <c:v>1</c:v>
                </c:pt>
                <c:pt idx="1651">
                  <c:v>1</c:v>
                </c:pt>
                <c:pt idx="1652">
                  <c:v>1</c:v>
                </c:pt>
                <c:pt idx="1653">
                  <c:v>1</c:v>
                </c:pt>
                <c:pt idx="1654">
                  <c:v>1</c:v>
                </c:pt>
                <c:pt idx="1655">
                  <c:v>1</c:v>
                </c:pt>
                <c:pt idx="1656">
                  <c:v>1</c:v>
                </c:pt>
                <c:pt idx="1657">
                  <c:v>1.7844896651177771</c:v>
                </c:pt>
                <c:pt idx="1658">
                  <c:v>1.7844896651177771</c:v>
                </c:pt>
                <c:pt idx="1659">
                  <c:v>1.7844896651177771</c:v>
                </c:pt>
                <c:pt idx="1660">
                  <c:v>1.7844896651177771</c:v>
                </c:pt>
                <c:pt idx="1661">
                  <c:v>1.7844896651177771</c:v>
                </c:pt>
                <c:pt idx="1662">
                  <c:v>1.7844896651177771</c:v>
                </c:pt>
                <c:pt idx="1663">
                  <c:v>1.7844896651177771</c:v>
                </c:pt>
                <c:pt idx="1664">
                  <c:v>1.7844896651177771</c:v>
                </c:pt>
                <c:pt idx="1665">
                  <c:v>1.7844896651177771</c:v>
                </c:pt>
                <c:pt idx="1666">
                  <c:v>1.7844896651177771</c:v>
                </c:pt>
                <c:pt idx="1667">
                  <c:v>1.7844896651177771</c:v>
                </c:pt>
                <c:pt idx="1668">
                  <c:v>1.7844896651177771</c:v>
                </c:pt>
                <c:pt idx="1669">
                  <c:v>1.7844896651177771</c:v>
                </c:pt>
                <c:pt idx="1670">
                  <c:v>1.7844896651177771</c:v>
                </c:pt>
                <c:pt idx="1671">
                  <c:v>1.7844896651177771</c:v>
                </c:pt>
                <c:pt idx="1672">
                  <c:v>1.7844896651177771</c:v>
                </c:pt>
                <c:pt idx="1673">
                  <c:v>1.7844896651177771</c:v>
                </c:pt>
                <c:pt idx="1674">
                  <c:v>1.7844896651177771</c:v>
                </c:pt>
                <c:pt idx="1675">
                  <c:v>1.3294735585531841</c:v>
                </c:pt>
                <c:pt idx="1676">
                  <c:v>1.3294735585531841</c:v>
                </c:pt>
                <c:pt idx="1677">
                  <c:v>1.3294735585531841</c:v>
                </c:pt>
                <c:pt idx="1678">
                  <c:v>1.3294735585531841</c:v>
                </c:pt>
                <c:pt idx="1679">
                  <c:v>1.3294735585531841</c:v>
                </c:pt>
                <c:pt idx="1680">
                  <c:v>1.3294735585531841</c:v>
                </c:pt>
                <c:pt idx="1681">
                  <c:v>1.3294735585531841</c:v>
                </c:pt>
                <c:pt idx="1682">
                  <c:v>1.3294735585531841</c:v>
                </c:pt>
                <c:pt idx="1683">
                  <c:v>1.3294735585531841</c:v>
                </c:pt>
                <c:pt idx="1684">
                  <c:v>1.3294735585531841</c:v>
                </c:pt>
                <c:pt idx="1685">
                  <c:v>1.3294735585531841</c:v>
                </c:pt>
                <c:pt idx="1686">
                  <c:v>1.3294735585531841</c:v>
                </c:pt>
                <c:pt idx="1687">
                  <c:v>1.3294735585531841</c:v>
                </c:pt>
                <c:pt idx="1688">
                  <c:v>1.3294735585531841</c:v>
                </c:pt>
                <c:pt idx="1689">
                  <c:v>1.3294735585531841</c:v>
                </c:pt>
                <c:pt idx="1690">
                  <c:v>1.3294735585531841</c:v>
                </c:pt>
                <c:pt idx="1691">
                  <c:v>1.3294735585531841</c:v>
                </c:pt>
                <c:pt idx="1692">
                  <c:v>1.3294735585531841</c:v>
                </c:pt>
                <c:pt idx="1693">
                  <c:v>1.1262008292041681</c:v>
                </c:pt>
                <c:pt idx="1694">
                  <c:v>1.1262008292041681</c:v>
                </c:pt>
                <c:pt idx="1695">
                  <c:v>1.1262008292041681</c:v>
                </c:pt>
                <c:pt idx="1696">
                  <c:v>1.1262008292041681</c:v>
                </c:pt>
                <c:pt idx="1697">
                  <c:v>1.1262008292041681</c:v>
                </c:pt>
                <c:pt idx="1698">
                  <c:v>1.1262008292041681</c:v>
                </c:pt>
                <c:pt idx="1699">
                  <c:v>1.1262008292041681</c:v>
                </c:pt>
                <c:pt idx="1700">
                  <c:v>1.1262008292041681</c:v>
                </c:pt>
                <c:pt idx="1701">
                  <c:v>1.1262008292041681</c:v>
                </c:pt>
                <c:pt idx="1702">
                  <c:v>1.1262008292041681</c:v>
                </c:pt>
                <c:pt idx="1703">
                  <c:v>1.1262008292041681</c:v>
                </c:pt>
                <c:pt idx="1704">
                  <c:v>1.1262008292041681</c:v>
                </c:pt>
                <c:pt idx="1705">
                  <c:v>1.1262008292041681</c:v>
                </c:pt>
                <c:pt idx="1706">
                  <c:v>1.1262008292041681</c:v>
                </c:pt>
                <c:pt idx="1707">
                  <c:v>1.1262008292041681</c:v>
                </c:pt>
                <c:pt idx="1708">
                  <c:v>1.1262008292041681</c:v>
                </c:pt>
                <c:pt idx="1709">
                  <c:v>1.1262008292041681</c:v>
                </c:pt>
                <c:pt idx="1710">
                  <c:v>1.1262008292041681</c:v>
                </c:pt>
                <c:pt idx="1711">
                  <c:v>1.1262008292041681</c:v>
                </c:pt>
                <c:pt idx="1712">
                  <c:v>1.1262008292041681</c:v>
                </c:pt>
                <c:pt idx="1713">
                  <c:v>1.1262008292041681</c:v>
                </c:pt>
                <c:pt idx="1714">
                  <c:v>1.1262008292041681</c:v>
                </c:pt>
                <c:pt idx="1715">
                  <c:v>1.1262008292041681</c:v>
                </c:pt>
                <c:pt idx="1716">
                  <c:v>1.123587570621466</c:v>
                </c:pt>
                <c:pt idx="1717">
                  <c:v>1.049769064002263</c:v>
                </c:pt>
                <c:pt idx="1718">
                  <c:v>1.049769064002263</c:v>
                </c:pt>
                <c:pt idx="1719">
                  <c:v>1.049769064002263</c:v>
                </c:pt>
                <c:pt idx="1720">
                  <c:v>1.035807291666661</c:v>
                </c:pt>
                <c:pt idx="1721">
                  <c:v>1.019871794871789</c:v>
                </c:pt>
                <c:pt idx="1722">
                  <c:v>1</c:v>
                </c:pt>
                <c:pt idx="1723">
                  <c:v>1</c:v>
                </c:pt>
                <c:pt idx="1724">
                  <c:v>1</c:v>
                </c:pt>
                <c:pt idx="1725">
                  <c:v>1</c:v>
                </c:pt>
                <c:pt idx="1726">
                  <c:v>1.968375136314082</c:v>
                </c:pt>
                <c:pt idx="1727">
                  <c:v>1.968375136314082</c:v>
                </c:pt>
                <c:pt idx="1728">
                  <c:v>1.968375136314082</c:v>
                </c:pt>
                <c:pt idx="1729">
                  <c:v>1.968375136314082</c:v>
                </c:pt>
                <c:pt idx="1730">
                  <c:v>1.968375136314082</c:v>
                </c:pt>
                <c:pt idx="1731">
                  <c:v>1.968375136314082</c:v>
                </c:pt>
                <c:pt idx="1732">
                  <c:v>1.968375136314082</c:v>
                </c:pt>
                <c:pt idx="1733">
                  <c:v>1.968375136314082</c:v>
                </c:pt>
                <c:pt idx="1734">
                  <c:v>1.968375136314082</c:v>
                </c:pt>
                <c:pt idx="1735">
                  <c:v>1.968375136314082</c:v>
                </c:pt>
                <c:pt idx="1736">
                  <c:v>1.968375136314082</c:v>
                </c:pt>
                <c:pt idx="1737">
                  <c:v>1.968375136314082</c:v>
                </c:pt>
                <c:pt idx="1738">
                  <c:v>1.968375136314082</c:v>
                </c:pt>
                <c:pt idx="1739">
                  <c:v>1.968375136314082</c:v>
                </c:pt>
                <c:pt idx="1740">
                  <c:v>1.4919821458092291</c:v>
                </c:pt>
                <c:pt idx="1741">
                  <c:v>1.4919821458092291</c:v>
                </c:pt>
                <c:pt idx="1742">
                  <c:v>1.4919821458092291</c:v>
                </c:pt>
                <c:pt idx="1743">
                  <c:v>1.4919821458092291</c:v>
                </c:pt>
                <c:pt idx="1744">
                  <c:v>1.4919821458092291</c:v>
                </c:pt>
                <c:pt idx="1745">
                  <c:v>1.4919821458092291</c:v>
                </c:pt>
                <c:pt idx="1746">
                  <c:v>1.4919821458092291</c:v>
                </c:pt>
                <c:pt idx="1747">
                  <c:v>1.4919821458092291</c:v>
                </c:pt>
                <c:pt idx="1748">
                  <c:v>1.4919821458092291</c:v>
                </c:pt>
                <c:pt idx="1749">
                  <c:v>1.4919821458092291</c:v>
                </c:pt>
                <c:pt idx="1750">
                  <c:v>1.4919821458092291</c:v>
                </c:pt>
                <c:pt idx="1751">
                  <c:v>1.4919821458092291</c:v>
                </c:pt>
                <c:pt idx="1752">
                  <c:v>1.4919821458092291</c:v>
                </c:pt>
                <c:pt idx="1753">
                  <c:v>1.4919821458092291</c:v>
                </c:pt>
                <c:pt idx="1754">
                  <c:v>1.4919821458092291</c:v>
                </c:pt>
                <c:pt idx="1755">
                  <c:v>1.4919821458092291</c:v>
                </c:pt>
                <c:pt idx="1756">
                  <c:v>1.224725200162843</c:v>
                </c:pt>
                <c:pt idx="1757">
                  <c:v>1.224725200162843</c:v>
                </c:pt>
                <c:pt idx="1758">
                  <c:v>1.224725200162843</c:v>
                </c:pt>
                <c:pt idx="1759">
                  <c:v>1.224725200162843</c:v>
                </c:pt>
                <c:pt idx="1760">
                  <c:v>1.224725200162843</c:v>
                </c:pt>
                <c:pt idx="1761">
                  <c:v>1.224725200162843</c:v>
                </c:pt>
                <c:pt idx="1762">
                  <c:v>1.1223728391991059</c:v>
                </c:pt>
                <c:pt idx="1763">
                  <c:v>1.1223728391991059</c:v>
                </c:pt>
                <c:pt idx="1764">
                  <c:v>1.1223728391991059</c:v>
                </c:pt>
                <c:pt idx="1765">
                  <c:v>1.1223728391991059</c:v>
                </c:pt>
                <c:pt idx="1766">
                  <c:v>1.1223728391991059</c:v>
                </c:pt>
                <c:pt idx="1767">
                  <c:v>1.1223728391991059</c:v>
                </c:pt>
                <c:pt idx="1768">
                  <c:v>1.1223728391991059</c:v>
                </c:pt>
                <c:pt idx="1769">
                  <c:v>1.1223728391991059</c:v>
                </c:pt>
                <c:pt idx="1770">
                  <c:v>1.1223728391991059</c:v>
                </c:pt>
                <c:pt idx="1771">
                  <c:v>1.0358085619189721</c:v>
                </c:pt>
                <c:pt idx="1772">
                  <c:v>1.0358085619189721</c:v>
                </c:pt>
                <c:pt idx="1773">
                  <c:v>1.0358085619189721</c:v>
                </c:pt>
                <c:pt idx="1774">
                  <c:v>1.0358085619189721</c:v>
                </c:pt>
                <c:pt idx="1775">
                  <c:v>1.0330815018314961</c:v>
                </c:pt>
                <c:pt idx="1776">
                  <c:v>1.013589398023351</c:v>
                </c:pt>
                <c:pt idx="1777">
                  <c:v>1</c:v>
                </c:pt>
                <c:pt idx="1778">
                  <c:v>1</c:v>
                </c:pt>
                <c:pt idx="1779">
                  <c:v>1</c:v>
                </c:pt>
                <c:pt idx="1780">
                  <c:v>1</c:v>
                </c:pt>
                <c:pt idx="1781">
                  <c:v>1</c:v>
                </c:pt>
                <c:pt idx="1782">
                  <c:v>1</c:v>
                </c:pt>
                <c:pt idx="1783">
                  <c:v>1</c:v>
                </c:pt>
                <c:pt idx="1784">
                  <c:v>1</c:v>
                </c:pt>
                <c:pt idx="1785">
                  <c:v>1</c:v>
                </c:pt>
                <c:pt idx="1786">
                  <c:v>1</c:v>
                </c:pt>
                <c:pt idx="1787">
                  <c:v>1</c:v>
                </c:pt>
                <c:pt idx="1788">
                  <c:v>1</c:v>
                </c:pt>
                <c:pt idx="1789">
                  <c:v>1</c:v>
                </c:pt>
                <c:pt idx="1790">
                  <c:v>1</c:v>
                </c:pt>
                <c:pt idx="1791">
                  <c:v>1</c:v>
                </c:pt>
                <c:pt idx="1792">
                  <c:v>4.2103776914932034</c:v>
                </c:pt>
                <c:pt idx="1793">
                  <c:v>4.2103776914932034</c:v>
                </c:pt>
                <c:pt idx="1794">
                  <c:v>4.2103776914932034</c:v>
                </c:pt>
                <c:pt idx="1795">
                  <c:v>4.2103776914932034</c:v>
                </c:pt>
                <c:pt idx="1796">
                  <c:v>4.2103776914932034</c:v>
                </c:pt>
                <c:pt idx="1797">
                  <c:v>4.2103776914932034</c:v>
                </c:pt>
                <c:pt idx="1798">
                  <c:v>4.2103776914932034</c:v>
                </c:pt>
                <c:pt idx="1799">
                  <c:v>4.2103776914932034</c:v>
                </c:pt>
                <c:pt idx="1800">
                  <c:v>4.2103776914932034</c:v>
                </c:pt>
                <c:pt idx="1801">
                  <c:v>4.2103776914932034</c:v>
                </c:pt>
                <c:pt idx="1802">
                  <c:v>2.5481734672078979</c:v>
                </c:pt>
                <c:pt idx="1803">
                  <c:v>2.5481734672078979</c:v>
                </c:pt>
                <c:pt idx="1804">
                  <c:v>2.5481734672078979</c:v>
                </c:pt>
                <c:pt idx="1805">
                  <c:v>2.4238975817923558</c:v>
                </c:pt>
                <c:pt idx="1806">
                  <c:v>2.4238975817923558</c:v>
                </c:pt>
                <c:pt idx="1807">
                  <c:v>2.4238975817923558</c:v>
                </c:pt>
                <c:pt idx="1808">
                  <c:v>2.4238975817923558</c:v>
                </c:pt>
                <c:pt idx="1809">
                  <c:v>2.4238975817923558</c:v>
                </c:pt>
                <c:pt idx="1810">
                  <c:v>2.4238975817923558</c:v>
                </c:pt>
                <c:pt idx="1811">
                  <c:v>2.4238975817923558</c:v>
                </c:pt>
                <c:pt idx="1812">
                  <c:v>1.9797510373444169</c:v>
                </c:pt>
                <c:pt idx="1813">
                  <c:v>1.9797510373444169</c:v>
                </c:pt>
                <c:pt idx="1814">
                  <c:v>2.0365374765238382</c:v>
                </c:pt>
                <c:pt idx="1815">
                  <c:v>2.0365374765238382</c:v>
                </c:pt>
                <c:pt idx="1816">
                  <c:v>2.0365374765238382</c:v>
                </c:pt>
                <c:pt idx="1817">
                  <c:v>2.0365374765238382</c:v>
                </c:pt>
                <c:pt idx="1818">
                  <c:v>2.0365374765238382</c:v>
                </c:pt>
                <c:pt idx="1819">
                  <c:v>2.0365374765238382</c:v>
                </c:pt>
                <c:pt idx="1820">
                  <c:v>2.0365374765238382</c:v>
                </c:pt>
                <c:pt idx="1821">
                  <c:v>2.0365374765238382</c:v>
                </c:pt>
                <c:pt idx="1822">
                  <c:v>2.0365374765238382</c:v>
                </c:pt>
                <c:pt idx="1823">
                  <c:v>2.0365374765238382</c:v>
                </c:pt>
                <c:pt idx="1824">
                  <c:v>2.0365374765238382</c:v>
                </c:pt>
                <c:pt idx="1825">
                  <c:v>2.0365374765238382</c:v>
                </c:pt>
                <c:pt idx="1826">
                  <c:v>2.0365374765238382</c:v>
                </c:pt>
                <c:pt idx="1827">
                  <c:v>2.0285714285714351</c:v>
                </c:pt>
                <c:pt idx="1828">
                  <c:v>1.4702329594478101</c:v>
                </c:pt>
                <c:pt idx="1829">
                  <c:v>1.4702329594478101</c:v>
                </c:pt>
                <c:pt idx="1830">
                  <c:v>1.4702329594478101</c:v>
                </c:pt>
                <c:pt idx="1831">
                  <c:v>1.4702329594478101</c:v>
                </c:pt>
                <c:pt idx="1832">
                  <c:v>1.4702329594478101</c:v>
                </c:pt>
                <c:pt idx="1833">
                  <c:v>1.4702329594478101</c:v>
                </c:pt>
                <c:pt idx="1834">
                  <c:v>1.4702329594478101</c:v>
                </c:pt>
                <c:pt idx="1835">
                  <c:v>1.4702329594478101</c:v>
                </c:pt>
                <c:pt idx="1836">
                  <c:v>1.3043193001640321</c:v>
                </c:pt>
                <c:pt idx="1837">
                  <c:v>1.3043193001640321</c:v>
                </c:pt>
                <c:pt idx="1838">
                  <c:v>1.3043193001640321</c:v>
                </c:pt>
                <c:pt idx="1839">
                  <c:v>1.3043193001640321</c:v>
                </c:pt>
                <c:pt idx="1840">
                  <c:v>1.2091231626964081</c:v>
                </c:pt>
                <c:pt idx="1841">
                  <c:v>1.2091231626964081</c:v>
                </c:pt>
                <c:pt idx="1842">
                  <c:v>1.2091231626964081</c:v>
                </c:pt>
                <c:pt idx="1843">
                  <c:v>1.2091231626964081</c:v>
                </c:pt>
                <c:pt idx="1844">
                  <c:v>1.2091231626964081</c:v>
                </c:pt>
                <c:pt idx="1845">
                  <c:v>1.2091231626964081</c:v>
                </c:pt>
                <c:pt idx="1846">
                  <c:v>1.2091231626964081</c:v>
                </c:pt>
                <c:pt idx="1847">
                  <c:v>1.121790651744573</c:v>
                </c:pt>
                <c:pt idx="1848">
                  <c:v>1.1117531922826041</c:v>
                </c:pt>
                <c:pt idx="1849">
                  <c:v>1.1117531922826041</c:v>
                </c:pt>
                <c:pt idx="1850">
                  <c:v>1.1117531922826041</c:v>
                </c:pt>
                <c:pt idx="1851">
                  <c:v>1.1117531922826041</c:v>
                </c:pt>
                <c:pt idx="1852">
                  <c:v>1.1117531922826041</c:v>
                </c:pt>
                <c:pt idx="1853">
                  <c:v>1.1117531922826041</c:v>
                </c:pt>
                <c:pt idx="1854">
                  <c:v>1.1117531922826041</c:v>
                </c:pt>
                <c:pt idx="1855">
                  <c:v>1.094613196292564</c:v>
                </c:pt>
                <c:pt idx="1856">
                  <c:v>1.094613196292564</c:v>
                </c:pt>
                <c:pt idx="1857">
                  <c:v>1.092307692307692</c:v>
                </c:pt>
                <c:pt idx="1858">
                  <c:v>1.0162733236772661</c:v>
                </c:pt>
                <c:pt idx="1859">
                  <c:v>1.0162733236772661</c:v>
                </c:pt>
                <c:pt idx="1860">
                  <c:v>1.0162733236772661</c:v>
                </c:pt>
                <c:pt idx="1861">
                  <c:v>1.0059880239521011</c:v>
                </c:pt>
                <c:pt idx="1862">
                  <c:v>1.0059880239521011</c:v>
                </c:pt>
                <c:pt idx="1863">
                  <c:v>1.0059880239521011</c:v>
                </c:pt>
                <c:pt idx="1864">
                  <c:v>1.0059880239521011</c:v>
                </c:pt>
                <c:pt idx="1865">
                  <c:v>1.0059880239521011</c:v>
                </c:pt>
                <c:pt idx="1866">
                  <c:v>1.0059880239521011</c:v>
                </c:pt>
                <c:pt idx="1867">
                  <c:v>1.0059880239521011</c:v>
                </c:pt>
                <c:pt idx="1868">
                  <c:v>1.0059880239521011</c:v>
                </c:pt>
                <c:pt idx="1869">
                  <c:v>1</c:v>
                </c:pt>
                <c:pt idx="1870">
                  <c:v>2.9753055624844542</c:v>
                </c:pt>
                <c:pt idx="1871">
                  <c:v>2.9753055624844542</c:v>
                </c:pt>
                <c:pt idx="1872">
                  <c:v>2.9753055624844542</c:v>
                </c:pt>
                <c:pt idx="1873">
                  <c:v>2.9753055624844542</c:v>
                </c:pt>
                <c:pt idx="1874">
                  <c:v>2.9753055624844542</c:v>
                </c:pt>
                <c:pt idx="1875">
                  <c:v>2.9753055624844542</c:v>
                </c:pt>
                <c:pt idx="1876">
                  <c:v>2.9753055624844542</c:v>
                </c:pt>
                <c:pt idx="1877">
                  <c:v>2.9753055624844542</c:v>
                </c:pt>
                <c:pt idx="1878">
                  <c:v>2.9753055624844542</c:v>
                </c:pt>
                <c:pt idx="1879">
                  <c:v>2.9753055624844542</c:v>
                </c:pt>
                <c:pt idx="1880">
                  <c:v>1.9260455352817929</c:v>
                </c:pt>
                <c:pt idx="1881">
                  <c:v>1.9260455352817929</c:v>
                </c:pt>
                <c:pt idx="1882">
                  <c:v>1.9260455352817929</c:v>
                </c:pt>
                <c:pt idx="1883">
                  <c:v>1.8541893362350561</c:v>
                </c:pt>
                <c:pt idx="1884">
                  <c:v>1.8541893362350561</c:v>
                </c:pt>
                <c:pt idx="1885">
                  <c:v>1.8541893362350561</c:v>
                </c:pt>
                <c:pt idx="1886">
                  <c:v>1.8541893362350561</c:v>
                </c:pt>
                <c:pt idx="1887">
                  <c:v>1.8541893362350561</c:v>
                </c:pt>
                <c:pt idx="1888">
                  <c:v>1.8541893362350561</c:v>
                </c:pt>
                <c:pt idx="1889">
                  <c:v>1.8541893362350561</c:v>
                </c:pt>
                <c:pt idx="1890">
                  <c:v>1.582592543452314</c:v>
                </c:pt>
                <c:pt idx="1891">
                  <c:v>1.582592543452314</c:v>
                </c:pt>
                <c:pt idx="1892">
                  <c:v>1.618672818564268</c:v>
                </c:pt>
                <c:pt idx="1893">
                  <c:v>1.618672818564268</c:v>
                </c:pt>
                <c:pt idx="1894">
                  <c:v>1.618672818564268</c:v>
                </c:pt>
                <c:pt idx="1895">
                  <c:v>1.618672818564268</c:v>
                </c:pt>
                <c:pt idx="1896">
                  <c:v>1.618672818564268</c:v>
                </c:pt>
                <c:pt idx="1897">
                  <c:v>1.618672818564268</c:v>
                </c:pt>
                <c:pt idx="1898">
                  <c:v>1.618672818564268</c:v>
                </c:pt>
                <c:pt idx="1899">
                  <c:v>1.618672818564268</c:v>
                </c:pt>
                <c:pt idx="1900">
                  <c:v>1.618672818564268</c:v>
                </c:pt>
                <c:pt idx="1901">
                  <c:v>1.618672818564268</c:v>
                </c:pt>
                <c:pt idx="1902">
                  <c:v>1.618672818564268</c:v>
                </c:pt>
                <c:pt idx="1903">
                  <c:v>1.618672818564268</c:v>
                </c:pt>
                <c:pt idx="1904">
                  <c:v>1.618672818564268</c:v>
                </c:pt>
                <c:pt idx="1905">
                  <c:v>1.618672818564268</c:v>
                </c:pt>
                <c:pt idx="1906">
                  <c:v>1.251757792003366</c:v>
                </c:pt>
                <c:pt idx="1907">
                  <c:v>1.251757792003366</c:v>
                </c:pt>
                <c:pt idx="1908">
                  <c:v>1.251757792003366</c:v>
                </c:pt>
                <c:pt idx="1909">
                  <c:v>1.251757792003366</c:v>
                </c:pt>
                <c:pt idx="1910">
                  <c:v>1.251757792003366</c:v>
                </c:pt>
                <c:pt idx="1911">
                  <c:v>1.251757792003366</c:v>
                </c:pt>
                <c:pt idx="1912">
                  <c:v>1.251757792003366</c:v>
                </c:pt>
                <c:pt idx="1913">
                  <c:v>1.251757792003366</c:v>
                </c:pt>
                <c:pt idx="1914">
                  <c:v>1.3043193001640321</c:v>
                </c:pt>
                <c:pt idx="1915">
                  <c:v>1.3043193001640321</c:v>
                </c:pt>
                <c:pt idx="1916">
                  <c:v>1.3043193001640321</c:v>
                </c:pt>
                <c:pt idx="1917">
                  <c:v>1.3043193001640321</c:v>
                </c:pt>
                <c:pt idx="1918">
                  <c:v>1.1888767068673449</c:v>
                </c:pt>
                <c:pt idx="1919">
                  <c:v>1.1888767068673449</c:v>
                </c:pt>
                <c:pt idx="1920">
                  <c:v>1.1888767068673449</c:v>
                </c:pt>
                <c:pt idx="1921">
                  <c:v>1.1888767068673449</c:v>
                </c:pt>
                <c:pt idx="1922">
                  <c:v>1.1888767068673449</c:v>
                </c:pt>
                <c:pt idx="1923">
                  <c:v>1.1888767068673449</c:v>
                </c:pt>
                <c:pt idx="1924">
                  <c:v>1.1888767068673449</c:v>
                </c:pt>
                <c:pt idx="1925">
                  <c:v>1.121790651744573</c:v>
                </c:pt>
                <c:pt idx="1926">
                  <c:v>1.1117531922826041</c:v>
                </c:pt>
                <c:pt idx="1927">
                  <c:v>1.1117531922826041</c:v>
                </c:pt>
                <c:pt idx="1928">
                  <c:v>1.1117531922826041</c:v>
                </c:pt>
                <c:pt idx="1929">
                  <c:v>1.1117531922826041</c:v>
                </c:pt>
                <c:pt idx="1930">
                  <c:v>1.1117531922826041</c:v>
                </c:pt>
                <c:pt idx="1931">
                  <c:v>1.1117531922826041</c:v>
                </c:pt>
                <c:pt idx="1932">
                  <c:v>1.1117531922826041</c:v>
                </c:pt>
                <c:pt idx="1933">
                  <c:v>1.094613196292564</c:v>
                </c:pt>
                <c:pt idx="1934">
                  <c:v>1.094613196292564</c:v>
                </c:pt>
                <c:pt idx="1935">
                  <c:v>1.092307692307692</c:v>
                </c:pt>
                <c:pt idx="1936">
                  <c:v>1.0162733236772661</c:v>
                </c:pt>
                <c:pt idx="1937">
                  <c:v>1.0162733236772661</c:v>
                </c:pt>
                <c:pt idx="1938">
                  <c:v>1.0162733236772661</c:v>
                </c:pt>
                <c:pt idx="1939">
                  <c:v>1.0059880239521011</c:v>
                </c:pt>
                <c:pt idx="1940">
                  <c:v>1.0059880239521011</c:v>
                </c:pt>
                <c:pt idx="1941">
                  <c:v>1.0059880239521011</c:v>
                </c:pt>
                <c:pt idx="1942">
                  <c:v>1.0059880239521011</c:v>
                </c:pt>
                <c:pt idx="1943">
                  <c:v>1.0059880239521011</c:v>
                </c:pt>
                <c:pt idx="1944">
                  <c:v>1.0059880239521011</c:v>
                </c:pt>
                <c:pt idx="1945">
                  <c:v>1.0059880239521011</c:v>
                </c:pt>
                <c:pt idx="1946">
                  <c:v>1.0059880239521011</c:v>
                </c:pt>
                <c:pt idx="1947">
                  <c:v>1</c:v>
                </c:pt>
                <c:pt idx="1948">
                  <c:v>2.0620390455531732</c:v>
                </c:pt>
                <c:pt idx="1949">
                  <c:v>2.0620390455531732</c:v>
                </c:pt>
                <c:pt idx="1950">
                  <c:v>2.0620390455531732</c:v>
                </c:pt>
                <c:pt idx="1951">
                  <c:v>1.7996970844377309</c:v>
                </c:pt>
                <c:pt idx="1952">
                  <c:v>1.7996970844377309</c:v>
                </c:pt>
                <c:pt idx="1953">
                  <c:v>1.7996970844377309</c:v>
                </c:pt>
                <c:pt idx="1954">
                  <c:v>1.7996970844377309</c:v>
                </c:pt>
                <c:pt idx="1955">
                  <c:v>1.7996970844377309</c:v>
                </c:pt>
                <c:pt idx="1956">
                  <c:v>1.7996970844377309</c:v>
                </c:pt>
                <c:pt idx="1957">
                  <c:v>1.7996970844377309</c:v>
                </c:pt>
                <c:pt idx="1958">
                  <c:v>1.7996970844377309</c:v>
                </c:pt>
                <c:pt idx="1959">
                  <c:v>1.7996970844377309</c:v>
                </c:pt>
                <c:pt idx="1960">
                  <c:v>1.434651373377611</c:v>
                </c:pt>
                <c:pt idx="1961">
                  <c:v>1.434651373377611</c:v>
                </c:pt>
                <c:pt idx="1962">
                  <c:v>1.434651373377611</c:v>
                </c:pt>
                <c:pt idx="1963">
                  <c:v>1.434651373377611</c:v>
                </c:pt>
                <c:pt idx="1964">
                  <c:v>1.434651373377611</c:v>
                </c:pt>
                <c:pt idx="1965">
                  <c:v>1.1511261806732891</c:v>
                </c:pt>
                <c:pt idx="1966">
                  <c:v>1.1511261806732891</c:v>
                </c:pt>
                <c:pt idx="1967">
                  <c:v>1.1511261806732891</c:v>
                </c:pt>
                <c:pt idx="1968">
                  <c:v>1.076069730586372</c:v>
                </c:pt>
                <c:pt idx="1969">
                  <c:v>1.076069730586372</c:v>
                </c:pt>
                <c:pt idx="1970">
                  <c:v>1.076069730586372</c:v>
                </c:pt>
                <c:pt idx="1971">
                  <c:v>1.0366412213740459</c:v>
                </c:pt>
                <c:pt idx="1972">
                  <c:v>1.0366412213740459</c:v>
                </c:pt>
                <c:pt idx="1973">
                  <c:v>1.0366412213740459</c:v>
                </c:pt>
                <c:pt idx="1974">
                  <c:v>1.0366412213740459</c:v>
                </c:pt>
                <c:pt idx="1975">
                  <c:v>1.031243219787372</c:v>
                </c:pt>
                <c:pt idx="1976">
                  <c:v>1</c:v>
                </c:pt>
                <c:pt idx="1977">
                  <c:v>1</c:v>
                </c:pt>
                <c:pt idx="1978">
                  <c:v>1</c:v>
                </c:pt>
                <c:pt idx="1979">
                  <c:v>1.0070401877383399</c:v>
                </c:pt>
                <c:pt idx="1980">
                  <c:v>1.0070401877383399</c:v>
                </c:pt>
                <c:pt idx="1981">
                  <c:v>1.0070401877383399</c:v>
                </c:pt>
                <c:pt idx="1982">
                  <c:v>1.0070401877383399</c:v>
                </c:pt>
                <c:pt idx="1983">
                  <c:v>1.0070401877383399</c:v>
                </c:pt>
                <c:pt idx="1984">
                  <c:v>1.0070401877383399</c:v>
                </c:pt>
                <c:pt idx="1985">
                  <c:v>1.0070401877383399</c:v>
                </c:pt>
                <c:pt idx="1986">
                  <c:v>1.0070401877383399</c:v>
                </c:pt>
                <c:pt idx="1987">
                  <c:v>1.0070401877383399</c:v>
                </c:pt>
                <c:pt idx="1988">
                  <c:v>1.0070401877383399</c:v>
                </c:pt>
                <c:pt idx="1989">
                  <c:v>1.0070401877383399</c:v>
                </c:pt>
                <c:pt idx="1990">
                  <c:v>0.91085168479702605</c:v>
                </c:pt>
                <c:pt idx="1991">
                  <c:v>0.91085168479702605</c:v>
                </c:pt>
                <c:pt idx="1992">
                  <c:v>0.91085168479702605</c:v>
                </c:pt>
                <c:pt idx="1993">
                  <c:v>0.91085168479702605</c:v>
                </c:pt>
                <c:pt idx="1994">
                  <c:v>0.91085168479702605</c:v>
                </c:pt>
                <c:pt idx="1995">
                  <c:v>0.91085168479702605</c:v>
                </c:pt>
                <c:pt idx="1996">
                  <c:v>0.91085168479702605</c:v>
                </c:pt>
                <c:pt idx="1997">
                  <c:v>0.91085168479702605</c:v>
                </c:pt>
                <c:pt idx="1998">
                  <c:v>1.0070401877383399</c:v>
                </c:pt>
                <c:pt idx="1999">
                  <c:v>1.0070401877383399</c:v>
                </c:pt>
                <c:pt idx="2000">
                  <c:v>1</c:v>
                </c:pt>
                <c:pt idx="2001">
                  <c:v>1</c:v>
                </c:pt>
                <c:pt idx="2002">
                  <c:v>1</c:v>
                </c:pt>
                <c:pt idx="2003">
                  <c:v>1</c:v>
                </c:pt>
                <c:pt idx="2004">
                  <c:v>1</c:v>
                </c:pt>
                <c:pt idx="2005">
                  <c:v>1</c:v>
                </c:pt>
                <c:pt idx="2006">
                  <c:v>1</c:v>
                </c:pt>
                <c:pt idx="2007">
                  <c:v>1</c:v>
                </c:pt>
                <c:pt idx="2008">
                  <c:v>1</c:v>
                </c:pt>
                <c:pt idx="2009">
                  <c:v>1</c:v>
                </c:pt>
                <c:pt idx="2010">
                  <c:v>2.0628177792356999</c:v>
                </c:pt>
                <c:pt idx="2011">
                  <c:v>2.0628177792356999</c:v>
                </c:pt>
                <c:pt idx="2012">
                  <c:v>2.0628177792356999</c:v>
                </c:pt>
                <c:pt idx="2013">
                  <c:v>2.0628177792356999</c:v>
                </c:pt>
                <c:pt idx="2014">
                  <c:v>2.0628177792356999</c:v>
                </c:pt>
                <c:pt idx="2015">
                  <c:v>2.0628177792356999</c:v>
                </c:pt>
                <c:pt idx="2016">
                  <c:v>2.0628177792356999</c:v>
                </c:pt>
                <c:pt idx="2017">
                  <c:v>2.0628177792356999</c:v>
                </c:pt>
                <c:pt idx="2018">
                  <c:v>2.0628177792356999</c:v>
                </c:pt>
                <c:pt idx="2019">
                  <c:v>2.0628177792356999</c:v>
                </c:pt>
                <c:pt idx="2020">
                  <c:v>2.0628177792356999</c:v>
                </c:pt>
                <c:pt idx="2021">
                  <c:v>2.0628177792356999</c:v>
                </c:pt>
                <c:pt idx="2022">
                  <c:v>2.0628177792356999</c:v>
                </c:pt>
                <c:pt idx="2023">
                  <c:v>2.0628177792356999</c:v>
                </c:pt>
                <c:pt idx="2024">
                  <c:v>2.0628177792356999</c:v>
                </c:pt>
                <c:pt idx="2025">
                  <c:v>2.0628177792356999</c:v>
                </c:pt>
                <c:pt idx="2026">
                  <c:v>2.0628177792356999</c:v>
                </c:pt>
                <c:pt idx="2027">
                  <c:v>2.0628177792356999</c:v>
                </c:pt>
                <c:pt idx="2028">
                  <c:v>2.0628177792356999</c:v>
                </c:pt>
                <c:pt idx="2029">
                  <c:v>2.0628177792356999</c:v>
                </c:pt>
                <c:pt idx="2030">
                  <c:v>2.0628177792356999</c:v>
                </c:pt>
                <c:pt idx="2031">
                  <c:v>1.5231924427758301</c:v>
                </c:pt>
                <c:pt idx="2032">
                  <c:v>1.5231924427758301</c:v>
                </c:pt>
                <c:pt idx="2033">
                  <c:v>1.5231924427758301</c:v>
                </c:pt>
                <c:pt idx="2034">
                  <c:v>1.5231924427758301</c:v>
                </c:pt>
                <c:pt idx="2035">
                  <c:v>1.5231924427758301</c:v>
                </c:pt>
                <c:pt idx="2036">
                  <c:v>1.5231924427758301</c:v>
                </c:pt>
                <c:pt idx="2037">
                  <c:v>1.5231924427758301</c:v>
                </c:pt>
                <c:pt idx="2038">
                  <c:v>1.5231924427758301</c:v>
                </c:pt>
                <c:pt idx="2039">
                  <c:v>1.5231924427758301</c:v>
                </c:pt>
                <c:pt idx="2040">
                  <c:v>1.5231924427758301</c:v>
                </c:pt>
                <c:pt idx="2041">
                  <c:v>1.5231924427758301</c:v>
                </c:pt>
                <c:pt idx="2042">
                  <c:v>1.5231924427758301</c:v>
                </c:pt>
                <c:pt idx="2043">
                  <c:v>1.5231924427758301</c:v>
                </c:pt>
                <c:pt idx="2044">
                  <c:v>1.401024841261002</c:v>
                </c:pt>
                <c:pt idx="2045">
                  <c:v>1.401024841261002</c:v>
                </c:pt>
                <c:pt idx="2046">
                  <c:v>1.401024841261002</c:v>
                </c:pt>
                <c:pt idx="2047">
                  <c:v>1.401024841261002</c:v>
                </c:pt>
                <c:pt idx="2048">
                  <c:v>1.401024841261002</c:v>
                </c:pt>
                <c:pt idx="2049">
                  <c:v>1.401024841261002</c:v>
                </c:pt>
                <c:pt idx="2050">
                  <c:v>1.401024841261002</c:v>
                </c:pt>
                <c:pt idx="2051">
                  <c:v>1.401024841261002</c:v>
                </c:pt>
                <c:pt idx="2052">
                  <c:v>1.401024841261002</c:v>
                </c:pt>
                <c:pt idx="2053">
                  <c:v>1.401024841261002</c:v>
                </c:pt>
                <c:pt idx="2054">
                  <c:v>1.401024841261002</c:v>
                </c:pt>
                <c:pt idx="2055">
                  <c:v>1.401024841261002</c:v>
                </c:pt>
                <c:pt idx="2056">
                  <c:v>1</c:v>
                </c:pt>
                <c:pt idx="2057">
                  <c:v>1</c:v>
                </c:pt>
                <c:pt idx="2058">
                  <c:v>1</c:v>
                </c:pt>
                <c:pt idx="2059">
                  <c:v>1</c:v>
                </c:pt>
                <c:pt idx="2060">
                  <c:v>1</c:v>
                </c:pt>
                <c:pt idx="2061">
                  <c:v>1</c:v>
                </c:pt>
                <c:pt idx="2062">
                  <c:v>1</c:v>
                </c:pt>
                <c:pt idx="2063">
                  <c:v>1</c:v>
                </c:pt>
                <c:pt idx="2064">
                  <c:v>1</c:v>
                </c:pt>
                <c:pt idx="2065">
                  <c:v>1</c:v>
                </c:pt>
                <c:pt idx="2066">
                  <c:v>1</c:v>
                </c:pt>
                <c:pt idx="2067">
                  <c:v>1</c:v>
                </c:pt>
                <c:pt idx="2068">
                  <c:v>1</c:v>
                </c:pt>
                <c:pt idx="2069">
                  <c:v>1</c:v>
                </c:pt>
                <c:pt idx="2070">
                  <c:v>1</c:v>
                </c:pt>
                <c:pt idx="2071">
                  <c:v>1</c:v>
                </c:pt>
                <c:pt idx="2072">
                  <c:v>1</c:v>
                </c:pt>
                <c:pt idx="2073">
                  <c:v>1</c:v>
                </c:pt>
                <c:pt idx="2074">
                  <c:v>1</c:v>
                </c:pt>
                <c:pt idx="2075">
                  <c:v>1</c:v>
                </c:pt>
                <c:pt idx="2076">
                  <c:v>1</c:v>
                </c:pt>
                <c:pt idx="2077">
                  <c:v>1</c:v>
                </c:pt>
                <c:pt idx="2078">
                  <c:v>1</c:v>
                </c:pt>
                <c:pt idx="2079">
                  <c:v>1</c:v>
                </c:pt>
                <c:pt idx="2080">
                  <c:v>1</c:v>
                </c:pt>
                <c:pt idx="2081">
                  <c:v>1</c:v>
                </c:pt>
                <c:pt idx="2082">
                  <c:v>1</c:v>
                </c:pt>
                <c:pt idx="2083">
                  <c:v>1</c:v>
                </c:pt>
                <c:pt idx="2084">
                  <c:v>1</c:v>
                </c:pt>
                <c:pt idx="2085">
                  <c:v>1</c:v>
                </c:pt>
                <c:pt idx="2086">
                  <c:v>1</c:v>
                </c:pt>
                <c:pt idx="2087">
                  <c:v>1</c:v>
                </c:pt>
                <c:pt idx="2088">
                  <c:v>1</c:v>
                </c:pt>
                <c:pt idx="2089">
                  <c:v>1</c:v>
                </c:pt>
                <c:pt idx="2090">
                  <c:v>1</c:v>
                </c:pt>
                <c:pt idx="2091">
                  <c:v>1.122726129600135</c:v>
                </c:pt>
                <c:pt idx="2092">
                  <c:v>1.122726129600135</c:v>
                </c:pt>
                <c:pt idx="2093">
                  <c:v>1.122726129600135</c:v>
                </c:pt>
                <c:pt idx="2094">
                  <c:v>1.122726129600135</c:v>
                </c:pt>
                <c:pt idx="2095">
                  <c:v>1.122726129600135</c:v>
                </c:pt>
                <c:pt idx="2096">
                  <c:v>1.122726129600135</c:v>
                </c:pt>
                <c:pt idx="2097">
                  <c:v>1.122726129600135</c:v>
                </c:pt>
                <c:pt idx="2098">
                  <c:v>1.122726129600135</c:v>
                </c:pt>
                <c:pt idx="2099">
                  <c:v>1.122726129600135</c:v>
                </c:pt>
                <c:pt idx="2100">
                  <c:v>1.122726129600135</c:v>
                </c:pt>
                <c:pt idx="2101">
                  <c:v>1.122726129600135</c:v>
                </c:pt>
                <c:pt idx="2102">
                  <c:v>1.122726129600135</c:v>
                </c:pt>
                <c:pt idx="2103">
                  <c:v>1.7826434180753421</c:v>
                </c:pt>
                <c:pt idx="2104">
                  <c:v>1.7826434180753421</c:v>
                </c:pt>
                <c:pt idx="2105">
                  <c:v>1.7826434180753421</c:v>
                </c:pt>
                <c:pt idx="2106">
                  <c:v>1.7826434180753421</c:v>
                </c:pt>
                <c:pt idx="2107">
                  <c:v>1.7826434180753421</c:v>
                </c:pt>
                <c:pt idx="2108">
                  <c:v>1.7826434180753421</c:v>
                </c:pt>
                <c:pt idx="2109">
                  <c:v>1.7826434180753421</c:v>
                </c:pt>
                <c:pt idx="2110">
                  <c:v>1.7826434180753421</c:v>
                </c:pt>
                <c:pt idx="2111">
                  <c:v>1.5542532203783259</c:v>
                </c:pt>
                <c:pt idx="2112">
                  <c:v>1.5542532203783259</c:v>
                </c:pt>
                <c:pt idx="2113">
                  <c:v>1.5542532203783259</c:v>
                </c:pt>
                <c:pt idx="2114">
                  <c:v>1.5542532203783259</c:v>
                </c:pt>
                <c:pt idx="2115">
                  <c:v>1.5542532203783259</c:v>
                </c:pt>
                <c:pt idx="2116">
                  <c:v>1.5542532203783259</c:v>
                </c:pt>
                <c:pt idx="2117">
                  <c:v>1.5542532203783259</c:v>
                </c:pt>
                <c:pt idx="2118">
                  <c:v>1.4919238052801591</c:v>
                </c:pt>
                <c:pt idx="2119">
                  <c:v>1.4919238052801591</c:v>
                </c:pt>
                <c:pt idx="2120">
                  <c:v>1.4919238052801591</c:v>
                </c:pt>
                <c:pt idx="2121">
                  <c:v>1.4919238052801591</c:v>
                </c:pt>
                <c:pt idx="2122">
                  <c:v>1.4919238052801591</c:v>
                </c:pt>
                <c:pt idx="2123">
                  <c:v>1.4919238052801591</c:v>
                </c:pt>
                <c:pt idx="2124">
                  <c:v>1.4919238052801591</c:v>
                </c:pt>
                <c:pt idx="2125">
                  <c:v>1.4919238052801591</c:v>
                </c:pt>
                <c:pt idx="2126">
                  <c:v>1.5673493270918699</c:v>
                </c:pt>
                <c:pt idx="2127">
                  <c:v>1.4919238052801591</c:v>
                </c:pt>
                <c:pt idx="2128">
                  <c:v>1.4919238052801591</c:v>
                </c:pt>
                <c:pt idx="2129">
                  <c:v>1.4919238052801591</c:v>
                </c:pt>
                <c:pt idx="2130">
                  <c:v>1.4919238052801591</c:v>
                </c:pt>
                <c:pt idx="2131">
                  <c:v>1.4919238052801591</c:v>
                </c:pt>
                <c:pt idx="2132">
                  <c:v>1.0648803371233211</c:v>
                </c:pt>
                <c:pt idx="2133">
                  <c:v>1.0648803371233211</c:v>
                </c:pt>
                <c:pt idx="2134">
                  <c:v>1.0648803371233211</c:v>
                </c:pt>
                <c:pt idx="2135">
                  <c:v>1.0648803371233211</c:v>
                </c:pt>
                <c:pt idx="2136">
                  <c:v>1.0648803371233211</c:v>
                </c:pt>
                <c:pt idx="2137">
                  <c:v>1.0648803371233211</c:v>
                </c:pt>
                <c:pt idx="2138">
                  <c:v>1.0648803371233211</c:v>
                </c:pt>
                <c:pt idx="2139">
                  <c:v>1.0648803371233211</c:v>
                </c:pt>
                <c:pt idx="2140">
                  <c:v>1.0648803371233211</c:v>
                </c:pt>
                <c:pt idx="2141">
                  <c:v>1.0648803371233211</c:v>
                </c:pt>
                <c:pt idx="2142">
                  <c:v>1.0648803371233211</c:v>
                </c:pt>
                <c:pt idx="2143">
                  <c:v>1.0648803371233211</c:v>
                </c:pt>
                <c:pt idx="2144">
                  <c:v>1.0648803371233211</c:v>
                </c:pt>
                <c:pt idx="2145">
                  <c:v>1.0648803371233211</c:v>
                </c:pt>
                <c:pt idx="2146">
                  <c:v>1.0648803371233211</c:v>
                </c:pt>
                <c:pt idx="2147">
                  <c:v>1.0648803371233211</c:v>
                </c:pt>
                <c:pt idx="2148">
                  <c:v>1.0648803371233211</c:v>
                </c:pt>
                <c:pt idx="2149">
                  <c:v>1.0648803371233211</c:v>
                </c:pt>
                <c:pt idx="2150">
                  <c:v>1.0648803371233211</c:v>
                </c:pt>
                <c:pt idx="2151">
                  <c:v>1.0648803371233211</c:v>
                </c:pt>
                <c:pt idx="2152">
                  <c:v>1.0648803371233211</c:v>
                </c:pt>
                <c:pt idx="2153">
                  <c:v>1.0648803371233211</c:v>
                </c:pt>
                <c:pt idx="2154">
                  <c:v>1.0648803371233211</c:v>
                </c:pt>
                <c:pt idx="2155">
                  <c:v>1.0648803371233211</c:v>
                </c:pt>
                <c:pt idx="2156">
                  <c:v>1.0648803371233211</c:v>
                </c:pt>
                <c:pt idx="2157">
                  <c:v>1.0648803371233211</c:v>
                </c:pt>
                <c:pt idx="2158">
                  <c:v>1.060831683168316</c:v>
                </c:pt>
                <c:pt idx="2159">
                  <c:v>1.060831683168316</c:v>
                </c:pt>
                <c:pt idx="2160">
                  <c:v>1.060831683168316</c:v>
                </c:pt>
                <c:pt idx="2161">
                  <c:v>1.0314208702348839</c:v>
                </c:pt>
                <c:pt idx="2162">
                  <c:v>1.0314208702348839</c:v>
                </c:pt>
                <c:pt idx="2163">
                  <c:v>1.001795197845762</c:v>
                </c:pt>
                <c:pt idx="2164">
                  <c:v>1.001795197845762</c:v>
                </c:pt>
                <c:pt idx="2165">
                  <c:v>1</c:v>
                </c:pt>
                <c:pt idx="2166">
                  <c:v>1</c:v>
                </c:pt>
                <c:pt idx="2167">
                  <c:v>1.9076457229372541</c:v>
                </c:pt>
                <c:pt idx="2168">
                  <c:v>1.9076457229372541</c:v>
                </c:pt>
                <c:pt idx="2169">
                  <c:v>1.9076457229372541</c:v>
                </c:pt>
                <c:pt idx="2170">
                  <c:v>1.9076457229372541</c:v>
                </c:pt>
                <c:pt idx="2171">
                  <c:v>1.9076457229372541</c:v>
                </c:pt>
                <c:pt idx="2172">
                  <c:v>1.9076457229372541</c:v>
                </c:pt>
                <c:pt idx="2173">
                  <c:v>1.9076457229372541</c:v>
                </c:pt>
                <c:pt idx="2174">
                  <c:v>1.9076457229372541</c:v>
                </c:pt>
                <c:pt idx="2175">
                  <c:v>1.875</c:v>
                </c:pt>
                <c:pt idx="2176">
                  <c:v>1.666666666666667</c:v>
                </c:pt>
                <c:pt idx="2177">
                  <c:v>1.36289886425099</c:v>
                </c:pt>
                <c:pt idx="2178">
                  <c:v>1.1661267931513499</c:v>
                </c:pt>
                <c:pt idx="2179">
                  <c:v>1.1661267931513499</c:v>
                </c:pt>
                <c:pt idx="2180">
                  <c:v>1.0391752577319811</c:v>
                </c:pt>
                <c:pt idx="2181">
                  <c:v>1.00921105326394</c:v>
                </c:pt>
                <c:pt idx="2182">
                  <c:v>1.00921105326394</c:v>
                </c:pt>
                <c:pt idx="2183">
                  <c:v>1.00921105326394</c:v>
                </c:pt>
                <c:pt idx="2184">
                  <c:v>1.00921105326394</c:v>
                </c:pt>
                <c:pt idx="2185">
                  <c:v>1</c:v>
                </c:pt>
                <c:pt idx="2186">
                  <c:v>1.315651030249898</c:v>
                </c:pt>
                <c:pt idx="2187">
                  <c:v>1.315651030249898</c:v>
                </c:pt>
                <c:pt idx="2188">
                  <c:v>1.315651030249898</c:v>
                </c:pt>
                <c:pt idx="2189">
                  <c:v>1.315651030249898</c:v>
                </c:pt>
                <c:pt idx="2190">
                  <c:v>1.315651030249898</c:v>
                </c:pt>
                <c:pt idx="2191">
                  <c:v>1.315651030249898</c:v>
                </c:pt>
                <c:pt idx="2192">
                  <c:v>1.315651030249898</c:v>
                </c:pt>
                <c:pt idx="2193">
                  <c:v>1.315651030249898</c:v>
                </c:pt>
                <c:pt idx="2194">
                  <c:v>1.315651030249898</c:v>
                </c:pt>
                <c:pt idx="2195">
                  <c:v>1.315651030249898</c:v>
                </c:pt>
                <c:pt idx="2196">
                  <c:v>1.315651030249898</c:v>
                </c:pt>
                <c:pt idx="2197">
                  <c:v>1.315651030249898</c:v>
                </c:pt>
                <c:pt idx="2198">
                  <c:v>1.315651030249898</c:v>
                </c:pt>
                <c:pt idx="2199">
                  <c:v>1.315651030249898</c:v>
                </c:pt>
                <c:pt idx="2200">
                  <c:v>1.275935374149634</c:v>
                </c:pt>
                <c:pt idx="2201">
                  <c:v>1.1681588166601851</c:v>
                </c:pt>
                <c:pt idx="2202">
                  <c:v>0.94698643105080405</c:v>
                </c:pt>
                <c:pt idx="2203">
                  <c:v>0.94698643105080405</c:v>
                </c:pt>
                <c:pt idx="2204">
                  <c:v>1</c:v>
                </c:pt>
                <c:pt idx="2205">
                  <c:v>1</c:v>
                </c:pt>
                <c:pt idx="2206">
                  <c:v>1</c:v>
                </c:pt>
                <c:pt idx="2207">
                  <c:v>1</c:v>
                </c:pt>
                <c:pt idx="2208">
                  <c:v>1</c:v>
                </c:pt>
                <c:pt idx="2209">
                  <c:v>1</c:v>
                </c:pt>
                <c:pt idx="2210">
                  <c:v>1</c:v>
                </c:pt>
                <c:pt idx="2211">
                  <c:v>1</c:v>
                </c:pt>
                <c:pt idx="2212">
                  <c:v>1</c:v>
                </c:pt>
                <c:pt idx="2213">
                  <c:v>1</c:v>
                </c:pt>
                <c:pt idx="2214">
                  <c:v>3.6965348267414</c:v>
                </c:pt>
                <c:pt idx="2215">
                  <c:v>3.6965348267414</c:v>
                </c:pt>
                <c:pt idx="2216">
                  <c:v>3.6965348267414</c:v>
                </c:pt>
                <c:pt idx="2217">
                  <c:v>3.6965348267414</c:v>
                </c:pt>
                <c:pt idx="2218">
                  <c:v>3.6965348267414</c:v>
                </c:pt>
                <c:pt idx="2219">
                  <c:v>3.6965348267414</c:v>
                </c:pt>
                <c:pt idx="2220">
                  <c:v>3.6965348267414</c:v>
                </c:pt>
                <c:pt idx="2221">
                  <c:v>3.6965348267414</c:v>
                </c:pt>
                <c:pt idx="2222">
                  <c:v>3.6965348267414</c:v>
                </c:pt>
                <c:pt idx="2223">
                  <c:v>3.6965348267414</c:v>
                </c:pt>
                <c:pt idx="2224">
                  <c:v>3.6965348267414</c:v>
                </c:pt>
                <c:pt idx="2225">
                  <c:v>3.6965348267414</c:v>
                </c:pt>
                <c:pt idx="2226">
                  <c:v>2.972417675204079</c:v>
                </c:pt>
                <c:pt idx="2227">
                  <c:v>2.972417675204079</c:v>
                </c:pt>
                <c:pt idx="2228">
                  <c:v>2.4577612287642752</c:v>
                </c:pt>
                <c:pt idx="2229">
                  <c:v>2.4577612287642752</c:v>
                </c:pt>
                <c:pt idx="2230">
                  <c:v>2.4577612287642752</c:v>
                </c:pt>
                <c:pt idx="2231">
                  <c:v>2.4577612287642752</c:v>
                </c:pt>
                <c:pt idx="2232">
                  <c:v>2.4577612287642752</c:v>
                </c:pt>
                <c:pt idx="2233">
                  <c:v>2.4577612287642752</c:v>
                </c:pt>
                <c:pt idx="2234">
                  <c:v>2.4577612287642752</c:v>
                </c:pt>
                <c:pt idx="2235">
                  <c:v>2.4577612287642752</c:v>
                </c:pt>
                <c:pt idx="2236">
                  <c:v>1.6235203689469691</c:v>
                </c:pt>
                <c:pt idx="2237">
                  <c:v>1.6235203689469691</c:v>
                </c:pt>
                <c:pt idx="2238">
                  <c:v>1.6235203689469691</c:v>
                </c:pt>
                <c:pt idx="2239">
                  <c:v>1.6235203689469691</c:v>
                </c:pt>
                <c:pt idx="2240">
                  <c:v>1.6235203689469691</c:v>
                </c:pt>
                <c:pt idx="2241">
                  <c:v>1.0451261751608121</c:v>
                </c:pt>
                <c:pt idx="2242">
                  <c:v>1.0451261751608121</c:v>
                </c:pt>
                <c:pt idx="2243">
                  <c:v>1.0451261751608121</c:v>
                </c:pt>
                <c:pt idx="2244">
                  <c:v>1.0451261751608121</c:v>
                </c:pt>
                <c:pt idx="2245">
                  <c:v>1.0451261751608121</c:v>
                </c:pt>
                <c:pt idx="2246">
                  <c:v>1.0451261751608121</c:v>
                </c:pt>
                <c:pt idx="2247">
                  <c:v>1.0451261751608121</c:v>
                </c:pt>
                <c:pt idx="2248">
                  <c:v>1.0451261751608121</c:v>
                </c:pt>
                <c:pt idx="2249">
                  <c:v>1.0451261751608121</c:v>
                </c:pt>
                <c:pt idx="2250">
                  <c:v>1.0451261751608121</c:v>
                </c:pt>
                <c:pt idx="2251">
                  <c:v>1.0451261751608121</c:v>
                </c:pt>
                <c:pt idx="2252">
                  <c:v>1.0451261751608121</c:v>
                </c:pt>
                <c:pt idx="2253">
                  <c:v>1.0451261751608121</c:v>
                </c:pt>
                <c:pt idx="2254">
                  <c:v>1.0451261751608121</c:v>
                </c:pt>
                <c:pt idx="2255">
                  <c:v>1.0451261751608121</c:v>
                </c:pt>
                <c:pt idx="2256">
                  <c:v>1.0451261751608121</c:v>
                </c:pt>
                <c:pt idx="2257">
                  <c:v>1.0451261751608121</c:v>
                </c:pt>
                <c:pt idx="2258">
                  <c:v>1.0451261751608121</c:v>
                </c:pt>
                <c:pt idx="2259">
                  <c:v>1.0451261751608121</c:v>
                </c:pt>
                <c:pt idx="2260">
                  <c:v>1.0451261751608121</c:v>
                </c:pt>
                <c:pt idx="2261">
                  <c:v>1.0451261751608121</c:v>
                </c:pt>
                <c:pt idx="2262">
                  <c:v>1.0451261751608121</c:v>
                </c:pt>
                <c:pt idx="2263">
                  <c:v>1.0451261751608121</c:v>
                </c:pt>
                <c:pt idx="2264">
                  <c:v>1.0451261751608121</c:v>
                </c:pt>
                <c:pt idx="2265">
                  <c:v>1.0451261751608121</c:v>
                </c:pt>
                <c:pt idx="2266">
                  <c:v>1.0451261751608121</c:v>
                </c:pt>
                <c:pt idx="2267">
                  <c:v>1.0451261751608121</c:v>
                </c:pt>
                <c:pt idx="2268">
                  <c:v>1.0451261751608121</c:v>
                </c:pt>
                <c:pt idx="2269">
                  <c:v>1.0451261751608121</c:v>
                </c:pt>
                <c:pt idx="2270">
                  <c:v>1.0451261751608121</c:v>
                </c:pt>
                <c:pt idx="2271">
                  <c:v>1.0451261751608121</c:v>
                </c:pt>
                <c:pt idx="2272">
                  <c:v>1.016164726258058</c:v>
                </c:pt>
                <c:pt idx="2273">
                  <c:v>1.016164726258058</c:v>
                </c:pt>
                <c:pt idx="2274">
                  <c:v>1</c:v>
                </c:pt>
                <c:pt idx="2275">
                  <c:v>1</c:v>
                </c:pt>
                <c:pt idx="2276">
                  <c:v>1</c:v>
                </c:pt>
                <c:pt idx="2277">
                  <c:v>1</c:v>
                </c:pt>
                <c:pt idx="2278">
                  <c:v>1</c:v>
                </c:pt>
                <c:pt idx="2279">
                  <c:v>1</c:v>
                </c:pt>
                <c:pt idx="2280">
                  <c:v>1.466601860852663</c:v>
                </c:pt>
                <c:pt idx="2281">
                  <c:v>1.466601860852663</c:v>
                </c:pt>
                <c:pt idx="2282">
                  <c:v>1.1733140762137571</c:v>
                </c:pt>
                <c:pt idx="2283">
                  <c:v>1.1733140762137571</c:v>
                </c:pt>
                <c:pt idx="2284">
                  <c:v>1.1733140762137571</c:v>
                </c:pt>
                <c:pt idx="2285">
                  <c:v>1.1733140762137571</c:v>
                </c:pt>
                <c:pt idx="2286">
                  <c:v>1.1733140762137571</c:v>
                </c:pt>
                <c:pt idx="2287">
                  <c:v>1.1733140762137571</c:v>
                </c:pt>
                <c:pt idx="2288">
                  <c:v>1.1733140762137571</c:v>
                </c:pt>
                <c:pt idx="2289">
                  <c:v>1.1733140762137571</c:v>
                </c:pt>
                <c:pt idx="2290">
                  <c:v>1.1733140762137571</c:v>
                </c:pt>
                <c:pt idx="2291">
                  <c:v>1.1733140762137571</c:v>
                </c:pt>
                <c:pt idx="2292">
                  <c:v>1.1733140762137571</c:v>
                </c:pt>
                <c:pt idx="2293">
                  <c:v>1.1733140762137571</c:v>
                </c:pt>
                <c:pt idx="2294">
                  <c:v>1.1733140762137571</c:v>
                </c:pt>
                <c:pt idx="2295">
                  <c:v>1.1733140762137571</c:v>
                </c:pt>
                <c:pt idx="2296">
                  <c:v>1.1733140762137571</c:v>
                </c:pt>
                <c:pt idx="2297">
                  <c:v>1.1733140762137571</c:v>
                </c:pt>
                <c:pt idx="2298">
                  <c:v>1.1733140762137571</c:v>
                </c:pt>
                <c:pt idx="2299">
                  <c:v>1.1733140762137571</c:v>
                </c:pt>
                <c:pt idx="2300">
                  <c:v>1.1733140762137571</c:v>
                </c:pt>
                <c:pt idx="2301">
                  <c:v>1.1733140762137571</c:v>
                </c:pt>
                <c:pt idx="2302">
                  <c:v>1.1733140762137571</c:v>
                </c:pt>
                <c:pt idx="2303">
                  <c:v>1.0451261751608121</c:v>
                </c:pt>
                <c:pt idx="2304">
                  <c:v>1.0451261751608121</c:v>
                </c:pt>
                <c:pt idx="2305">
                  <c:v>1.0451261751608121</c:v>
                </c:pt>
                <c:pt idx="2306">
                  <c:v>1.0451261751608121</c:v>
                </c:pt>
                <c:pt idx="2307">
                  <c:v>1.0451261751608121</c:v>
                </c:pt>
                <c:pt idx="2308">
                  <c:v>1.0451261751608121</c:v>
                </c:pt>
                <c:pt idx="2309">
                  <c:v>1.0451261751608121</c:v>
                </c:pt>
                <c:pt idx="2310">
                  <c:v>1.0451261751608121</c:v>
                </c:pt>
                <c:pt idx="2311">
                  <c:v>1.0451261751608121</c:v>
                </c:pt>
                <c:pt idx="2312">
                  <c:v>1.0451261751608121</c:v>
                </c:pt>
                <c:pt idx="2313">
                  <c:v>1.016164726258058</c:v>
                </c:pt>
                <c:pt idx="2314">
                  <c:v>1.016164726258058</c:v>
                </c:pt>
                <c:pt idx="2315">
                  <c:v>1</c:v>
                </c:pt>
                <c:pt idx="2316">
                  <c:v>1</c:v>
                </c:pt>
                <c:pt idx="2317">
                  <c:v>1</c:v>
                </c:pt>
                <c:pt idx="2318">
                  <c:v>1</c:v>
                </c:pt>
                <c:pt idx="2319">
                  <c:v>1</c:v>
                </c:pt>
                <c:pt idx="2320">
                  <c:v>1</c:v>
                </c:pt>
                <c:pt idx="2321">
                  <c:v>1.3208306294613921</c:v>
                </c:pt>
                <c:pt idx="2322">
                  <c:v>1.3208306294613921</c:v>
                </c:pt>
                <c:pt idx="2323">
                  <c:v>1.3208306294613921</c:v>
                </c:pt>
                <c:pt idx="2324">
                  <c:v>1.3208306294613921</c:v>
                </c:pt>
                <c:pt idx="2325">
                  <c:v>1.3208306294613921</c:v>
                </c:pt>
                <c:pt idx="2326">
                  <c:v>1.3208306294613921</c:v>
                </c:pt>
                <c:pt idx="2327">
                  <c:v>1.3208306294613921</c:v>
                </c:pt>
                <c:pt idx="2328">
                  <c:v>1.1099356527429349</c:v>
                </c:pt>
                <c:pt idx="2329">
                  <c:v>1.1099356527429349</c:v>
                </c:pt>
                <c:pt idx="2330">
                  <c:v>1.1099356527429349</c:v>
                </c:pt>
                <c:pt idx="2331">
                  <c:v>1.1099356527429349</c:v>
                </c:pt>
                <c:pt idx="2332">
                  <c:v>1.1099356527429349</c:v>
                </c:pt>
                <c:pt idx="2333">
                  <c:v>1.1099356527429349</c:v>
                </c:pt>
                <c:pt idx="2334">
                  <c:v>1.1099356527429349</c:v>
                </c:pt>
                <c:pt idx="2335">
                  <c:v>2.6831004481940748</c:v>
                </c:pt>
                <c:pt idx="2336">
                  <c:v>2.6831004481940748</c:v>
                </c:pt>
                <c:pt idx="2337">
                  <c:v>2.6831004481940748</c:v>
                </c:pt>
                <c:pt idx="2338">
                  <c:v>2.3040525243377981</c:v>
                </c:pt>
                <c:pt idx="2339">
                  <c:v>2.3040525243377981</c:v>
                </c:pt>
                <c:pt idx="2340">
                  <c:v>2.3040525243377981</c:v>
                </c:pt>
                <c:pt idx="2341">
                  <c:v>1.7447282701868749</c:v>
                </c:pt>
                <c:pt idx="2342">
                  <c:v>1.7447282701868749</c:v>
                </c:pt>
                <c:pt idx="2343">
                  <c:v>1.7447282701868749</c:v>
                </c:pt>
                <c:pt idx="2344">
                  <c:v>1.7447282701868749</c:v>
                </c:pt>
                <c:pt idx="2345">
                  <c:v>1.7447282701868749</c:v>
                </c:pt>
                <c:pt idx="2346">
                  <c:v>1.7447282701868749</c:v>
                </c:pt>
                <c:pt idx="2347">
                  <c:v>1.7447282701868749</c:v>
                </c:pt>
                <c:pt idx="2348">
                  <c:v>1.4670606890586719</c:v>
                </c:pt>
                <c:pt idx="2349">
                  <c:v>1.3208306294613921</c:v>
                </c:pt>
                <c:pt idx="2350">
                  <c:v>1.3208306294613921</c:v>
                </c:pt>
                <c:pt idx="2351">
                  <c:v>1.3208306294613921</c:v>
                </c:pt>
                <c:pt idx="2352">
                  <c:v>1.3208306294613921</c:v>
                </c:pt>
                <c:pt idx="2353">
                  <c:v>1.3208306294613921</c:v>
                </c:pt>
                <c:pt idx="2354">
                  <c:v>1.3208306294613921</c:v>
                </c:pt>
                <c:pt idx="2355">
                  <c:v>1.218364659403808</c:v>
                </c:pt>
                <c:pt idx="2356">
                  <c:v>1.218364659403808</c:v>
                </c:pt>
                <c:pt idx="2357">
                  <c:v>1.218364659403808</c:v>
                </c:pt>
                <c:pt idx="2358">
                  <c:v>1.218364659403808</c:v>
                </c:pt>
                <c:pt idx="2359">
                  <c:v>1.218364659403808</c:v>
                </c:pt>
                <c:pt idx="2360">
                  <c:v>1.218364659403808</c:v>
                </c:pt>
                <c:pt idx="2361">
                  <c:v>1.218364659403808</c:v>
                </c:pt>
                <c:pt idx="2362">
                  <c:v>1.218364659403808</c:v>
                </c:pt>
                <c:pt idx="2363">
                  <c:v>1.218364659403808</c:v>
                </c:pt>
                <c:pt idx="2364">
                  <c:v>1.218364659403808</c:v>
                </c:pt>
                <c:pt idx="2365">
                  <c:v>1.218364659403808</c:v>
                </c:pt>
                <c:pt idx="2366">
                  <c:v>1.218364659403808</c:v>
                </c:pt>
                <c:pt idx="2367">
                  <c:v>1.2325299745670359</c:v>
                </c:pt>
                <c:pt idx="2368">
                  <c:v>1.2325299745670359</c:v>
                </c:pt>
                <c:pt idx="2369">
                  <c:v>1.133674947087</c:v>
                </c:pt>
                <c:pt idx="2370">
                  <c:v>1.0871701741266979</c:v>
                </c:pt>
                <c:pt idx="2371">
                  <c:v>1.068002938398577</c:v>
                </c:pt>
                <c:pt idx="2372">
                  <c:v>1.068002938398577</c:v>
                </c:pt>
                <c:pt idx="2373">
                  <c:v>1.068002938398577</c:v>
                </c:pt>
                <c:pt idx="2374">
                  <c:v>1.068002938398577</c:v>
                </c:pt>
                <c:pt idx="2375">
                  <c:v>1.014352636300212</c:v>
                </c:pt>
                <c:pt idx="2376">
                  <c:v>1.014352636300212</c:v>
                </c:pt>
                <c:pt idx="2377">
                  <c:v>1.014352636300212</c:v>
                </c:pt>
                <c:pt idx="2378">
                  <c:v>1.014352636300212</c:v>
                </c:pt>
                <c:pt idx="2379">
                  <c:v>1.014352636300212</c:v>
                </c:pt>
                <c:pt idx="2380">
                  <c:v>1.012032617342874</c:v>
                </c:pt>
                <c:pt idx="2381">
                  <c:v>1</c:v>
                </c:pt>
                <c:pt idx="2382">
                  <c:v>1</c:v>
                </c:pt>
                <c:pt idx="2383">
                  <c:v>1</c:v>
                </c:pt>
                <c:pt idx="2384">
                  <c:v>1</c:v>
                </c:pt>
                <c:pt idx="2385">
                  <c:v>1</c:v>
                </c:pt>
                <c:pt idx="2386">
                  <c:v>1</c:v>
                </c:pt>
                <c:pt idx="2387">
                  <c:v>1</c:v>
                </c:pt>
                <c:pt idx="2388">
                  <c:v>1</c:v>
                </c:pt>
                <c:pt idx="2389">
                  <c:v>1</c:v>
                </c:pt>
                <c:pt idx="2390">
                  <c:v>1.4620231011550671</c:v>
                </c:pt>
                <c:pt idx="2391">
                  <c:v>1.4620231011550671</c:v>
                </c:pt>
                <c:pt idx="2392">
                  <c:v>1.4620231011550671</c:v>
                </c:pt>
                <c:pt idx="2393">
                  <c:v>1.4620231011550671</c:v>
                </c:pt>
                <c:pt idx="2394">
                  <c:v>1.4620231011550671</c:v>
                </c:pt>
                <c:pt idx="2395">
                  <c:v>1.4620231011550671</c:v>
                </c:pt>
                <c:pt idx="2396">
                  <c:v>1.4620231011550671</c:v>
                </c:pt>
                <c:pt idx="2397">
                  <c:v>1.4620231011550671</c:v>
                </c:pt>
                <c:pt idx="2398">
                  <c:v>1.4620231011550671</c:v>
                </c:pt>
                <c:pt idx="2399">
                  <c:v>1.4620231011550671</c:v>
                </c:pt>
                <c:pt idx="2400">
                  <c:v>1.4620231011550671</c:v>
                </c:pt>
                <c:pt idx="2401">
                  <c:v>1.4620231011550671</c:v>
                </c:pt>
                <c:pt idx="2402">
                  <c:v>1.0481806775407789</c:v>
                </c:pt>
                <c:pt idx="2403">
                  <c:v>1.0481806775407789</c:v>
                </c:pt>
                <c:pt idx="2404">
                  <c:v>1.0481806775407789</c:v>
                </c:pt>
                <c:pt idx="2405">
                  <c:v>1.0481806775407789</c:v>
                </c:pt>
                <c:pt idx="2406">
                  <c:v>1.0481806775407789</c:v>
                </c:pt>
                <c:pt idx="2407">
                  <c:v>1.0481806775407789</c:v>
                </c:pt>
                <c:pt idx="2408">
                  <c:v>1.0481806775407789</c:v>
                </c:pt>
                <c:pt idx="2409">
                  <c:v>1.0481806775407789</c:v>
                </c:pt>
                <c:pt idx="2410">
                  <c:v>1.0481806775407789</c:v>
                </c:pt>
                <c:pt idx="2411">
                  <c:v>1.0481806775407789</c:v>
                </c:pt>
                <c:pt idx="2412">
                  <c:v>1.0481806775407789</c:v>
                </c:pt>
                <c:pt idx="2413">
                  <c:v>1</c:v>
                </c:pt>
                <c:pt idx="2414">
                  <c:v>1</c:v>
                </c:pt>
                <c:pt idx="2415">
                  <c:v>1</c:v>
                </c:pt>
                <c:pt idx="2416">
                  <c:v>1</c:v>
                </c:pt>
                <c:pt idx="2417">
                  <c:v>1</c:v>
                </c:pt>
                <c:pt idx="2418">
                  <c:v>1</c:v>
                </c:pt>
                <c:pt idx="2419">
                  <c:v>0.70336461432821795</c:v>
                </c:pt>
                <c:pt idx="2420">
                  <c:v>0.70336461432821795</c:v>
                </c:pt>
                <c:pt idx="2421">
                  <c:v>0.70336461432821795</c:v>
                </c:pt>
                <c:pt idx="2422">
                  <c:v>0.70336461432821795</c:v>
                </c:pt>
                <c:pt idx="2423">
                  <c:v>1</c:v>
                </c:pt>
                <c:pt idx="2424">
                  <c:v>1</c:v>
                </c:pt>
                <c:pt idx="2425">
                  <c:v>1</c:v>
                </c:pt>
                <c:pt idx="2426">
                  <c:v>1</c:v>
                </c:pt>
                <c:pt idx="2427">
                  <c:v>1</c:v>
                </c:pt>
                <c:pt idx="2428">
                  <c:v>1</c:v>
                </c:pt>
                <c:pt idx="2429">
                  <c:v>1</c:v>
                </c:pt>
                <c:pt idx="2430">
                  <c:v>1</c:v>
                </c:pt>
                <c:pt idx="2431">
                  <c:v>1</c:v>
                </c:pt>
                <c:pt idx="2432">
                  <c:v>1</c:v>
                </c:pt>
                <c:pt idx="2433">
                  <c:v>1</c:v>
                </c:pt>
                <c:pt idx="2434">
                  <c:v>1</c:v>
                </c:pt>
                <c:pt idx="2435">
                  <c:v>1</c:v>
                </c:pt>
                <c:pt idx="2436">
                  <c:v>1.122762148337598</c:v>
                </c:pt>
                <c:pt idx="2437">
                  <c:v>1.122762148337598</c:v>
                </c:pt>
                <c:pt idx="2438">
                  <c:v>1.122762148337598</c:v>
                </c:pt>
                <c:pt idx="2439">
                  <c:v>1</c:v>
                </c:pt>
                <c:pt idx="2440">
                  <c:v>2.6913294797689669</c:v>
                </c:pt>
                <c:pt idx="2441">
                  <c:v>2.6913294797689669</c:v>
                </c:pt>
                <c:pt idx="2442">
                  <c:v>2.6913294797689669</c:v>
                </c:pt>
                <c:pt idx="2443">
                  <c:v>2.6913294797689669</c:v>
                </c:pt>
                <c:pt idx="2444">
                  <c:v>2.6913294797689669</c:v>
                </c:pt>
                <c:pt idx="2445">
                  <c:v>2.6913294797689669</c:v>
                </c:pt>
                <c:pt idx="2446">
                  <c:v>2.3658536585365848</c:v>
                </c:pt>
                <c:pt idx="2447">
                  <c:v>2.020833333333333</c:v>
                </c:pt>
                <c:pt idx="2448">
                  <c:v>1.292615213770169</c:v>
                </c:pt>
                <c:pt idx="2449">
                  <c:v>1.292615213770169</c:v>
                </c:pt>
                <c:pt idx="2450">
                  <c:v>1.292615213770169</c:v>
                </c:pt>
                <c:pt idx="2451">
                  <c:v>1.292615213770169</c:v>
                </c:pt>
                <c:pt idx="2452">
                  <c:v>1.292615213770169</c:v>
                </c:pt>
                <c:pt idx="2453">
                  <c:v>1.292615213770169</c:v>
                </c:pt>
                <c:pt idx="2454">
                  <c:v>1.292615213770169</c:v>
                </c:pt>
                <c:pt idx="2455">
                  <c:v>1.292615213770169</c:v>
                </c:pt>
                <c:pt idx="2456">
                  <c:v>1.292615213770169</c:v>
                </c:pt>
                <c:pt idx="2457">
                  <c:v>1.292615213770169</c:v>
                </c:pt>
                <c:pt idx="2458">
                  <c:v>1.292615213770169</c:v>
                </c:pt>
                <c:pt idx="2459">
                  <c:v>1.292615213770169</c:v>
                </c:pt>
                <c:pt idx="2460">
                  <c:v>1.292615213770169</c:v>
                </c:pt>
                <c:pt idx="2461">
                  <c:v>1.292615213770169</c:v>
                </c:pt>
                <c:pt idx="2462">
                  <c:v>1.292615213770169</c:v>
                </c:pt>
                <c:pt idx="2463">
                  <c:v>1.292615213770169</c:v>
                </c:pt>
                <c:pt idx="2464">
                  <c:v>1.292615213770169</c:v>
                </c:pt>
                <c:pt idx="2465">
                  <c:v>1.292615213770169</c:v>
                </c:pt>
                <c:pt idx="2466">
                  <c:v>1.292615213770169</c:v>
                </c:pt>
                <c:pt idx="2467">
                  <c:v>1.292615213770169</c:v>
                </c:pt>
                <c:pt idx="2468">
                  <c:v>1.292615213770169</c:v>
                </c:pt>
                <c:pt idx="2469">
                  <c:v>1.292615213770169</c:v>
                </c:pt>
                <c:pt idx="2470">
                  <c:v>1.292615213770169</c:v>
                </c:pt>
                <c:pt idx="2471">
                  <c:v>1.292615213770169</c:v>
                </c:pt>
                <c:pt idx="2472">
                  <c:v>1.292615213770169</c:v>
                </c:pt>
                <c:pt idx="2473">
                  <c:v>1.292615213770169</c:v>
                </c:pt>
                <c:pt idx="2474">
                  <c:v>1.292615213770169</c:v>
                </c:pt>
                <c:pt idx="2475">
                  <c:v>1.292615213770169</c:v>
                </c:pt>
                <c:pt idx="2476">
                  <c:v>1.292615213770169</c:v>
                </c:pt>
                <c:pt idx="2477">
                  <c:v>1.292615213770169</c:v>
                </c:pt>
                <c:pt idx="2478">
                  <c:v>1.2763157894736841</c:v>
                </c:pt>
                <c:pt idx="2479">
                  <c:v>1.1686746987951779</c:v>
                </c:pt>
                <c:pt idx="2480">
                  <c:v>1.0777777777777779</c:v>
                </c:pt>
                <c:pt idx="2481">
                  <c:v>1</c:v>
                </c:pt>
                <c:pt idx="2482">
                  <c:v>1.071149945389297</c:v>
                </c:pt>
                <c:pt idx="2483">
                  <c:v>1.071149945389297</c:v>
                </c:pt>
                <c:pt idx="2484">
                  <c:v>1.071149945389297</c:v>
                </c:pt>
                <c:pt idx="2485">
                  <c:v>1.071149945389297</c:v>
                </c:pt>
                <c:pt idx="2486">
                  <c:v>1.071149945389297</c:v>
                </c:pt>
                <c:pt idx="2487">
                  <c:v>1.071149945389297</c:v>
                </c:pt>
                <c:pt idx="2488">
                  <c:v>1.071149945389297</c:v>
                </c:pt>
                <c:pt idx="2489">
                  <c:v>1.071149945389297</c:v>
                </c:pt>
                <c:pt idx="2490">
                  <c:v>1.071149945389297</c:v>
                </c:pt>
                <c:pt idx="2491">
                  <c:v>1.071149945389297</c:v>
                </c:pt>
                <c:pt idx="2492">
                  <c:v>1.071149945389297</c:v>
                </c:pt>
                <c:pt idx="2493">
                  <c:v>1.071149945389297</c:v>
                </c:pt>
                <c:pt idx="2494">
                  <c:v>1.071149945389297</c:v>
                </c:pt>
                <c:pt idx="2495">
                  <c:v>1.071149945389297</c:v>
                </c:pt>
                <c:pt idx="2496">
                  <c:v>1.071149945389297</c:v>
                </c:pt>
                <c:pt idx="2497">
                  <c:v>1.071149945389297</c:v>
                </c:pt>
                <c:pt idx="2498">
                  <c:v>1.071149945389297</c:v>
                </c:pt>
                <c:pt idx="2499">
                  <c:v>1.071149945389297</c:v>
                </c:pt>
                <c:pt idx="2500">
                  <c:v>1.071149945389297</c:v>
                </c:pt>
                <c:pt idx="2501">
                  <c:v>1.071149945389297</c:v>
                </c:pt>
                <c:pt idx="2502">
                  <c:v>1.071149945389297</c:v>
                </c:pt>
                <c:pt idx="2503">
                  <c:v>1.071149945389297</c:v>
                </c:pt>
                <c:pt idx="2504">
                  <c:v>1.071149945389297</c:v>
                </c:pt>
                <c:pt idx="2505">
                  <c:v>1.071149945389297</c:v>
                </c:pt>
                <c:pt idx="2506">
                  <c:v>1.071149945389297</c:v>
                </c:pt>
                <c:pt idx="2507">
                  <c:v>1.071149945389297</c:v>
                </c:pt>
                <c:pt idx="2508">
                  <c:v>1.071149945389297</c:v>
                </c:pt>
                <c:pt idx="2509">
                  <c:v>1.071149945389297</c:v>
                </c:pt>
                <c:pt idx="2510">
                  <c:v>1.071149945389297</c:v>
                </c:pt>
                <c:pt idx="2511">
                  <c:v>1.071149945389297</c:v>
                </c:pt>
                <c:pt idx="2512">
                  <c:v>1.071149945389297</c:v>
                </c:pt>
                <c:pt idx="2513">
                  <c:v>1.071149945389297</c:v>
                </c:pt>
                <c:pt idx="2514">
                  <c:v>1.071149945389297</c:v>
                </c:pt>
                <c:pt idx="2515">
                  <c:v>1.071149945389297</c:v>
                </c:pt>
                <c:pt idx="2516">
                  <c:v>1.071149945389297</c:v>
                </c:pt>
                <c:pt idx="2517">
                  <c:v>1.0250858593400041</c:v>
                </c:pt>
                <c:pt idx="2518">
                  <c:v>1.0250858593400041</c:v>
                </c:pt>
                <c:pt idx="2519">
                  <c:v>1</c:v>
                </c:pt>
                <c:pt idx="2520">
                  <c:v>1</c:v>
                </c:pt>
                <c:pt idx="2521">
                  <c:v>1</c:v>
                </c:pt>
                <c:pt idx="2522">
                  <c:v>1</c:v>
                </c:pt>
                <c:pt idx="2523">
                  <c:v>1</c:v>
                </c:pt>
                <c:pt idx="2524">
                  <c:v>1</c:v>
                </c:pt>
                <c:pt idx="2525">
                  <c:v>1.1816805450416441</c:v>
                </c:pt>
                <c:pt idx="2526">
                  <c:v>1.1816805450416441</c:v>
                </c:pt>
                <c:pt idx="2527">
                  <c:v>1.1816805450416441</c:v>
                </c:pt>
                <c:pt idx="2528">
                  <c:v>0.89047347404449195</c:v>
                </c:pt>
                <c:pt idx="2529">
                  <c:v>0.89047347404449195</c:v>
                </c:pt>
                <c:pt idx="2530">
                  <c:v>0.89047347404449195</c:v>
                </c:pt>
                <c:pt idx="2531">
                  <c:v>0.89047347404449195</c:v>
                </c:pt>
                <c:pt idx="2532">
                  <c:v>0.89047347404449195</c:v>
                </c:pt>
                <c:pt idx="2533">
                  <c:v>0.89047347404449195</c:v>
                </c:pt>
                <c:pt idx="2534">
                  <c:v>1</c:v>
                </c:pt>
                <c:pt idx="2535">
                  <c:v>1.2142366674296181</c:v>
                </c:pt>
                <c:pt idx="2536">
                  <c:v>1.2142366674296181</c:v>
                </c:pt>
                <c:pt idx="2537">
                  <c:v>1.2142366674296181</c:v>
                </c:pt>
                <c:pt idx="2538">
                  <c:v>1.2142366674296181</c:v>
                </c:pt>
                <c:pt idx="2539">
                  <c:v>1.2142366674296181</c:v>
                </c:pt>
                <c:pt idx="2540">
                  <c:v>1.2142366674296181</c:v>
                </c:pt>
                <c:pt idx="2541">
                  <c:v>1.2142366674296181</c:v>
                </c:pt>
                <c:pt idx="2542">
                  <c:v>1.2142366674296181</c:v>
                </c:pt>
                <c:pt idx="2543">
                  <c:v>1.2142366674296181</c:v>
                </c:pt>
                <c:pt idx="2544">
                  <c:v>1.2142366674296181</c:v>
                </c:pt>
                <c:pt idx="2545">
                  <c:v>1.2142366674296181</c:v>
                </c:pt>
                <c:pt idx="2546">
                  <c:v>1.2142366674296181</c:v>
                </c:pt>
                <c:pt idx="2547">
                  <c:v>1.2142366674296181</c:v>
                </c:pt>
                <c:pt idx="2548">
                  <c:v>1.2142366674296181</c:v>
                </c:pt>
                <c:pt idx="2549">
                  <c:v>1.2142366674296181</c:v>
                </c:pt>
                <c:pt idx="2550">
                  <c:v>1.2142366674296181</c:v>
                </c:pt>
                <c:pt idx="2551">
                  <c:v>1.2142366674296181</c:v>
                </c:pt>
                <c:pt idx="2552">
                  <c:v>1.2142366674296181</c:v>
                </c:pt>
                <c:pt idx="2553">
                  <c:v>1.2142366674296181</c:v>
                </c:pt>
                <c:pt idx="2554">
                  <c:v>1.2142366674296181</c:v>
                </c:pt>
                <c:pt idx="2555">
                  <c:v>0.99103306557070803</c:v>
                </c:pt>
                <c:pt idx="2556">
                  <c:v>0.99103306557070803</c:v>
                </c:pt>
                <c:pt idx="2557">
                  <c:v>0.99103306557070803</c:v>
                </c:pt>
                <c:pt idx="2558">
                  <c:v>0.99103306557070803</c:v>
                </c:pt>
                <c:pt idx="2559">
                  <c:v>0.99103306557070803</c:v>
                </c:pt>
                <c:pt idx="2560">
                  <c:v>0.99103306557070803</c:v>
                </c:pt>
                <c:pt idx="2561">
                  <c:v>0.99103306557070803</c:v>
                </c:pt>
                <c:pt idx="2562">
                  <c:v>0.99103306557070803</c:v>
                </c:pt>
                <c:pt idx="2563">
                  <c:v>0.99103306557070803</c:v>
                </c:pt>
                <c:pt idx="2564">
                  <c:v>0.99103306557070803</c:v>
                </c:pt>
                <c:pt idx="2565">
                  <c:v>0.99103306557070803</c:v>
                </c:pt>
                <c:pt idx="2566">
                  <c:v>0.99103306557070803</c:v>
                </c:pt>
                <c:pt idx="2567">
                  <c:v>1</c:v>
                </c:pt>
                <c:pt idx="2568">
                  <c:v>1</c:v>
                </c:pt>
                <c:pt idx="2569">
                  <c:v>1</c:v>
                </c:pt>
                <c:pt idx="2570">
                  <c:v>1</c:v>
                </c:pt>
                <c:pt idx="2571">
                  <c:v>1</c:v>
                </c:pt>
                <c:pt idx="2572">
                  <c:v>2.313253012048234</c:v>
                </c:pt>
                <c:pt idx="2573">
                  <c:v>2.313253012048234</c:v>
                </c:pt>
                <c:pt idx="2574">
                  <c:v>2.313253012048234</c:v>
                </c:pt>
                <c:pt idx="2575">
                  <c:v>2.313253012048234</c:v>
                </c:pt>
                <c:pt idx="2576">
                  <c:v>2.313253012048234</c:v>
                </c:pt>
                <c:pt idx="2577">
                  <c:v>2.313253012048234</c:v>
                </c:pt>
                <c:pt idx="2578">
                  <c:v>2.313253012048234</c:v>
                </c:pt>
                <c:pt idx="2579">
                  <c:v>1.555195556584144</c:v>
                </c:pt>
                <c:pt idx="2580">
                  <c:v>1.555195556584144</c:v>
                </c:pt>
                <c:pt idx="2581">
                  <c:v>1.555195556584144</c:v>
                </c:pt>
                <c:pt idx="2582">
                  <c:v>1.555195556584144</c:v>
                </c:pt>
                <c:pt idx="2583">
                  <c:v>1.555195556584144</c:v>
                </c:pt>
                <c:pt idx="2584">
                  <c:v>1.555195556584144</c:v>
                </c:pt>
                <c:pt idx="2585">
                  <c:v>1.546605293440757</c:v>
                </c:pt>
                <c:pt idx="2586">
                  <c:v>1.546605293440757</c:v>
                </c:pt>
                <c:pt idx="2587">
                  <c:v>1.4656488549618509</c:v>
                </c:pt>
                <c:pt idx="2588">
                  <c:v>1.4656488549618509</c:v>
                </c:pt>
                <c:pt idx="2589">
                  <c:v>1.4656488549618509</c:v>
                </c:pt>
                <c:pt idx="2590">
                  <c:v>1.4656488549618509</c:v>
                </c:pt>
                <c:pt idx="2591">
                  <c:v>1.201501877346693</c:v>
                </c:pt>
                <c:pt idx="2592">
                  <c:v>1.201501877346693</c:v>
                </c:pt>
                <c:pt idx="2593">
                  <c:v>1.201501877346693</c:v>
                </c:pt>
                <c:pt idx="2594">
                  <c:v>1.201501877346693</c:v>
                </c:pt>
                <c:pt idx="2595">
                  <c:v>1.201501877346693</c:v>
                </c:pt>
                <c:pt idx="2596">
                  <c:v>1.201501877346693</c:v>
                </c:pt>
                <c:pt idx="2597">
                  <c:v>1.201501877346693</c:v>
                </c:pt>
                <c:pt idx="2598">
                  <c:v>1.201501877346693</c:v>
                </c:pt>
                <c:pt idx="2599">
                  <c:v>1.201501877346693</c:v>
                </c:pt>
                <c:pt idx="2600">
                  <c:v>1.201501877346693</c:v>
                </c:pt>
                <c:pt idx="2601">
                  <c:v>1.201501877346693</c:v>
                </c:pt>
                <c:pt idx="2602">
                  <c:v>1.201501877346693</c:v>
                </c:pt>
                <c:pt idx="2603">
                  <c:v>1.201501877346693</c:v>
                </c:pt>
                <c:pt idx="2604">
                  <c:v>1.201501877346693</c:v>
                </c:pt>
                <c:pt idx="2605">
                  <c:v>1.147345057196528</c:v>
                </c:pt>
                <c:pt idx="2606">
                  <c:v>1.147345057196528</c:v>
                </c:pt>
                <c:pt idx="2607">
                  <c:v>1.1428571428571439</c:v>
                </c:pt>
                <c:pt idx="2608">
                  <c:v>1.0978598268256921</c:v>
                </c:pt>
                <c:pt idx="2609">
                  <c:v>1.0810810810810809</c:v>
                </c:pt>
                <c:pt idx="2610">
                  <c:v>1.0070433088565951</c:v>
                </c:pt>
                <c:pt idx="2611">
                  <c:v>1.0070433088565951</c:v>
                </c:pt>
                <c:pt idx="2612">
                  <c:v>1.0070433088565951</c:v>
                </c:pt>
                <c:pt idx="2613">
                  <c:v>1.0070433088565951</c:v>
                </c:pt>
                <c:pt idx="2614">
                  <c:v>1.0070433088565951</c:v>
                </c:pt>
                <c:pt idx="2615">
                  <c:v>1</c:v>
                </c:pt>
                <c:pt idx="2616">
                  <c:v>2.2309810671256778</c:v>
                </c:pt>
                <c:pt idx="2617">
                  <c:v>2.2309810671256778</c:v>
                </c:pt>
                <c:pt idx="2618">
                  <c:v>2.2309810671256778</c:v>
                </c:pt>
                <c:pt idx="2619">
                  <c:v>2.2309810671256778</c:v>
                </c:pt>
                <c:pt idx="2620">
                  <c:v>2.2309810671256778</c:v>
                </c:pt>
                <c:pt idx="2621">
                  <c:v>2.2309810671256778</c:v>
                </c:pt>
                <c:pt idx="2622">
                  <c:v>2.2309810671256778</c:v>
                </c:pt>
                <c:pt idx="2623">
                  <c:v>1.1688007213706091</c:v>
                </c:pt>
                <c:pt idx="2624">
                  <c:v>1.1688007213706091</c:v>
                </c:pt>
                <c:pt idx="2625">
                  <c:v>1.1688007213706091</c:v>
                </c:pt>
                <c:pt idx="2626">
                  <c:v>1.075684647302902</c:v>
                </c:pt>
                <c:pt idx="2627">
                  <c:v>1.075684647302902</c:v>
                </c:pt>
                <c:pt idx="2628">
                  <c:v>1.075684647302902</c:v>
                </c:pt>
                <c:pt idx="2629">
                  <c:v>1.075684647302902</c:v>
                </c:pt>
                <c:pt idx="2630">
                  <c:v>1.075684647302902</c:v>
                </c:pt>
                <c:pt idx="2631">
                  <c:v>1.075684647302902</c:v>
                </c:pt>
                <c:pt idx="2632">
                  <c:v>1.075684647302902</c:v>
                </c:pt>
                <c:pt idx="2633">
                  <c:v>1.075684647302902</c:v>
                </c:pt>
                <c:pt idx="2634">
                  <c:v>1.075684647302902</c:v>
                </c:pt>
                <c:pt idx="2635">
                  <c:v>0.89405435232445796</c:v>
                </c:pt>
                <c:pt idx="2636">
                  <c:v>0.99264818502067698</c:v>
                </c:pt>
                <c:pt idx="2637">
                  <c:v>0.99264818502067698</c:v>
                </c:pt>
                <c:pt idx="2638">
                  <c:v>0.99264818502067698</c:v>
                </c:pt>
                <c:pt idx="2639">
                  <c:v>0.99264818502067698</c:v>
                </c:pt>
                <c:pt idx="2640">
                  <c:v>0.99264818502067698</c:v>
                </c:pt>
                <c:pt idx="2641">
                  <c:v>0.99264818502067698</c:v>
                </c:pt>
                <c:pt idx="2642">
                  <c:v>0.99264818502067698</c:v>
                </c:pt>
                <c:pt idx="2643">
                  <c:v>0.99264818502067698</c:v>
                </c:pt>
                <c:pt idx="2644">
                  <c:v>0.99264818502067698</c:v>
                </c:pt>
                <c:pt idx="2645">
                  <c:v>0.99264818502067698</c:v>
                </c:pt>
                <c:pt idx="2646">
                  <c:v>0.99264818502067698</c:v>
                </c:pt>
                <c:pt idx="2647">
                  <c:v>0.99264818502067698</c:v>
                </c:pt>
                <c:pt idx="2648">
                  <c:v>0.99264818502067698</c:v>
                </c:pt>
                <c:pt idx="2649">
                  <c:v>0.99264818502067698</c:v>
                </c:pt>
                <c:pt idx="2650">
                  <c:v>0.99264818502067698</c:v>
                </c:pt>
                <c:pt idx="2651">
                  <c:v>0.96774675227714002</c:v>
                </c:pt>
                <c:pt idx="2652">
                  <c:v>0.96774675227714002</c:v>
                </c:pt>
                <c:pt idx="2653">
                  <c:v>0.96774675227714002</c:v>
                </c:pt>
                <c:pt idx="2654">
                  <c:v>0.96774675227714002</c:v>
                </c:pt>
                <c:pt idx="2655">
                  <c:v>1</c:v>
                </c:pt>
                <c:pt idx="2656">
                  <c:v>1</c:v>
                </c:pt>
                <c:pt idx="2657">
                  <c:v>1</c:v>
                </c:pt>
                <c:pt idx="2658">
                  <c:v>1</c:v>
                </c:pt>
                <c:pt idx="2659">
                  <c:v>1</c:v>
                </c:pt>
                <c:pt idx="2660">
                  <c:v>2.9736425935688429</c:v>
                </c:pt>
                <c:pt idx="2661">
                  <c:v>1.1928526115457869</c:v>
                </c:pt>
                <c:pt idx="2662">
                  <c:v>1.1928526115457869</c:v>
                </c:pt>
                <c:pt idx="2663">
                  <c:v>1.1928526115457869</c:v>
                </c:pt>
                <c:pt idx="2664">
                  <c:v>0.96312105173296902</c:v>
                </c:pt>
                <c:pt idx="2665">
                  <c:v>0.96312105173296902</c:v>
                </c:pt>
                <c:pt idx="2666">
                  <c:v>0.96312105173296902</c:v>
                </c:pt>
                <c:pt idx="2667">
                  <c:v>0.96312105173296902</c:v>
                </c:pt>
                <c:pt idx="2668">
                  <c:v>0.96312105173296902</c:v>
                </c:pt>
                <c:pt idx="2669">
                  <c:v>0.96312105173296902</c:v>
                </c:pt>
                <c:pt idx="2670">
                  <c:v>0.96312105173296902</c:v>
                </c:pt>
                <c:pt idx="2671">
                  <c:v>0.96312105173296902</c:v>
                </c:pt>
                <c:pt idx="2672">
                  <c:v>0.96312105173296902</c:v>
                </c:pt>
                <c:pt idx="2673">
                  <c:v>0.96312105173296902</c:v>
                </c:pt>
                <c:pt idx="2674">
                  <c:v>1.0217351928998351</c:v>
                </c:pt>
                <c:pt idx="2675">
                  <c:v>1.0217351928998351</c:v>
                </c:pt>
                <c:pt idx="2676">
                  <c:v>1.0217351928998351</c:v>
                </c:pt>
                <c:pt idx="2677">
                  <c:v>1.0217351928998351</c:v>
                </c:pt>
                <c:pt idx="2678">
                  <c:v>1.0217351928998351</c:v>
                </c:pt>
                <c:pt idx="2679">
                  <c:v>1.0217351928998351</c:v>
                </c:pt>
                <c:pt idx="2680">
                  <c:v>1.0217351928998351</c:v>
                </c:pt>
                <c:pt idx="2681">
                  <c:v>1.0217351928998351</c:v>
                </c:pt>
                <c:pt idx="2682">
                  <c:v>1.0217351928998351</c:v>
                </c:pt>
                <c:pt idx="2683">
                  <c:v>1.0217351928998351</c:v>
                </c:pt>
                <c:pt idx="2684">
                  <c:v>1.0217351928998351</c:v>
                </c:pt>
                <c:pt idx="2685">
                  <c:v>1.0217351928998351</c:v>
                </c:pt>
                <c:pt idx="2686">
                  <c:v>1.0217351928998351</c:v>
                </c:pt>
                <c:pt idx="2687">
                  <c:v>1.0217351928998351</c:v>
                </c:pt>
                <c:pt idx="2688">
                  <c:v>1.0217351928998351</c:v>
                </c:pt>
                <c:pt idx="2689">
                  <c:v>1.0217351928998351</c:v>
                </c:pt>
                <c:pt idx="2690">
                  <c:v>1.0217351928998351</c:v>
                </c:pt>
                <c:pt idx="2691">
                  <c:v>1.0217351928998351</c:v>
                </c:pt>
                <c:pt idx="2692">
                  <c:v>1.0217351928998351</c:v>
                </c:pt>
                <c:pt idx="2693">
                  <c:v>1.0042727434573619</c:v>
                </c:pt>
                <c:pt idx="2694">
                  <c:v>1</c:v>
                </c:pt>
                <c:pt idx="2695">
                  <c:v>1</c:v>
                </c:pt>
                <c:pt idx="2696">
                  <c:v>1</c:v>
                </c:pt>
                <c:pt idx="2697">
                  <c:v>1.8154914139569041</c:v>
                </c:pt>
                <c:pt idx="2698">
                  <c:v>1.8154914139569041</c:v>
                </c:pt>
                <c:pt idx="2699">
                  <c:v>1.4890620317650669</c:v>
                </c:pt>
                <c:pt idx="2700">
                  <c:v>1.4890620317650669</c:v>
                </c:pt>
                <c:pt idx="2701">
                  <c:v>1.4890620317650669</c:v>
                </c:pt>
                <c:pt idx="2702">
                  <c:v>1.034992709852115</c:v>
                </c:pt>
                <c:pt idx="2703">
                  <c:v>1.4890620317650669</c:v>
                </c:pt>
                <c:pt idx="2704">
                  <c:v>1.352845085760964</c:v>
                </c:pt>
                <c:pt idx="2705">
                  <c:v>1.352845085760964</c:v>
                </c:pt>
                <c:pt idx="2706">
                  <c:v>1.352845085760964</c:v>
                </c:pt>
                <c:pt idx="2707">
                  <c:v>1.352845085760964</c:v>
                </c:pt>
                <c:pt idx="2708">
                  <c:v>1.352845085760964</c:v>
                </c:pt>
                <c:pt idx="2709">
                  <c:v>1.352845085760964</c:v>
                </c:pt>
                <c:pt idx="2710">
                  <c:v>1.239461212272384</c:v>
                </c:pt>
                <c:pt idx="2711">
                  <c:v>1.101041435851984</c:v>
                </c:pt>
                <c:pt idx="2712">
                  <c:v>1.101041435851984</c:v>
                </c:pt>
                <c:pt idx="2713">
                  <c:v>1.101041435851984</c:v>
                </c:pt>
                <c:pt idx="2714">
                  <c:v>0.99043252940003801</c:v>
                </c:pt>
                <c:pt idx="2715">
                  <c:v>0.99043252940003801</c:v>
                </c:pt>
                <c:pt idx="2716">
                  <c:v>0.99043252940003801</c:v>
                </c:pt>
                <c:pt idx="2717">
                  <c:v>0.99043252940003801</c:v>
                </c:pt>
                <c:pt idx="2718">
                  <c:v>0.99043252940003801</c:v>
                </c:pt>
                <c:pt idx="2719">
                  <c:v>0.99043252940003801</c:v>
                </c:pt>
                <c:pt idx="2720">
                  <c:v>0.99043252940003801</c:v>
                </c:pt>
                <c:pt idx="2721">
                  <c:v>0.99043252940003801</c:v>
                </c:pt>
                <c:pt idx="2722">
                  <c:v>0.97183649520829196</c:v>
                </c:pt>
                <c:pt idx="2723">
                  <c:v>0.97183649520829196</c:v>
                </c:pt>
                <c:pt idx="2724">
                  <c:v>0.97183649520829196</c:v>
                </c:pt>
                <c:pt idx="2725">
                  <c:v>0.94521590260604904</c:v>
                </c:pt>
                <c:pt idx="2726">
                  <c:v>0.94521590260604904</c:v>
                </c:pt>
                <c:pt idx="2727">
                  <c:v>1</c:v>
                </c:pt>
                <c:pt idx="2728">
                  <c:v>1</c:v>
                </c:pt>
                <c:pt idx="2729">
                  <c:v>1</c:v>
                </c:pt>
                <c:pt idx="2730">
                  <c:v>1</c:v>
                </c:pt>
                <c:pt idx="2731">
                  <c:v>1</c:v>
                </c:pt>
                <c:pt idx="2732">
                  <c:v>1</c:v>
                </c:pt>
                <c:pt idx="2733">
                  <c:v>1</c:v>
                </c:pt>
                <c:pt idx="2734">
                  <c:v>1</c:v>
                </c:pt>
                <c:pt idx="2735">
                  <c:v>2.6014330497089579</c:v>
                </c:pt>
                <c:pt idx="2736">
                  <c:v>2.6014330497089579</c:v>
                </c:pt>
                <c:pt idx="2737">
                  <c:v>2.6014330497089579</c:v>
                </c:pt>
                <c:pt idx="2738">
                  <c:v>1.3223309811063131</c:v>
                </c:pt>
                <c:pt idx="2739">
                  <c:v>1.3223309811063131</c:v>
                </c:pt>
                <c:pt idx="2740">
                  <c:v>1.3223309811063131</c:v>
                </c:pt>
                <c:pt idx="2741">
                  <c:v>1.2940521274225949</c:v>
                </c:pt>
                <c:pt idx="2742">
                  <c:v>1.2940521274225949</c:v>
                </c:pt>
                <c:pt idx="2743">
                  <c:v>1.2940521274225949</c:v>
                </c:pt>
                <c:pt idx="2744">
                  <c:v>1.2221754681253969</c:v>
                </c:pt>
                <c:pt idx="2745">
                  <c:v>1.2221754681253969</c:v>
                </c:pt>
                <c:pt idx="2746">
                  <c:v>1.2221754681253969</c:v>
                </c:pt>
                <c:pt idx="2747">
                  <c:v>1.2221754681253969</c:v>
                </c:pt>
                <c:pt idx="2748">
                  <c:v>1.1979789647350021</c:v>
                </c:pt>
                <c:pt idx="2749">
                  <c:v>1.1979789647350021</c:v>
                </c:pt>
                <c:pt idx="2750">
                  <c:v>1.1979789647350021</c:v>
                </c:pt>
                <c:pt idx="2751">
                  <c:v>1.0210933380207421</c:v>
                </c:pt>
                <c:pt idx="2752">
                  <c:v>1.0210933380207421</c:v>
                </c:pt>
                <c:pt idx="2753">
                  <c:v>1.0210933380207421</c:v>
                </c:pt>
                <c:pt idx="2754">
                  <c:v>1.0210933380207421</c:v>
                </c:pt>
                <c:pt idx="2755">
                  <c:v>1.0210933380207421</c:v>
                </c:pt>
                <c:pt idx="2756">
                  <c:v>1.0210933380207421</c:v>
                </c:pt>
                <c:pt idx="2757">
                  <c:v>1.0210933380207421</c:v>
                </c:pt>
                <c:pt idx="2758">
                  <c:v>1.0210933380207421</c:v>
                </c:pt>
                <c:pt idx="2759">
                  <c:v>1.0210933380207421</c:v>
                </c:pt>
                <c:pt idx="2760">
                  <c:v>1.0210933380207421</c:v>
                </c:pt>
                <c:pt idx="2761">
                  <c:v>1.0210933380207421</c:v>
                </c:pt>
                <c:pt idx="2762">
                  <c:v>1.0210933380207421</c:v>
                </c:pt>
                <c:pt idx="2763">
                  <c:v>1.0210933380207421</c:v>
                </c:pt>
                <c:pt idx="2764">
                  <c:v>1.0210933380207421</c:v>
                </c:pt>
                <c:pt idx="2765">
                  <c:v>1.0210933380207421</c:v>
                </c:pt>
                <c:pt idx="2766">
                  <c:v>1.0210933380207421</c:v>
                </c:pt>
                <c:pt idx="2767">
                  <c:v>1.0210933380207421</c:v>
                </c:pt>
                <c:pt idx="2768">
                  <c:v>1.0210933380207421</c:v>
                </c:pt>
                <c:pt idx="2769">
                  <c:v>1</c:v>
                </c:pt>
                <c:pt idx="2770">
                  <c:v>1</c:v>
                </c:pt>
                <c:pt idx="2771">
                  <c:v>1</c:v>
                </c:pt>
                <c:pt idx="2772">
                  <c:v>1</c:v>
                </c:pt>
                <c:pt idx="2773">
                  <c:v>1</c:v>
                </c:pt>
                <c:pt idx="2774">
                  <c:v>1.2008873551885799</c:v>
                </c:pt>
                <c:pt idx="2775">
                  <c:v>1.2008873551885799</c:v>
                </c:pt>
                <c:pt idx="2776">
                  <c:v>1.2008873551885799</c:v>
                </c:pt>
                <c:pt idx="2777">
                  <c:v>1.2008873551885799</c:v>
                </c:pt>
                <c:pt idx="2778">
                  <c:v>1.2008873551885799</c:v>
                </c:pt>
                <c:pt idx="2779">
                  <c:v>1.2008873551885799</c:v>
                </c:pt>
                <c:pt idx="2780">
                  <c:v>1.2008873551885799</c:v>
                </c:pt>
                <c:pt idx="2781">
                  <c:v>1.2008873551885799</c:v>
                </c:pt>
                <c:pt idx="2782">
                  <c:v>1.2008873551885799</c:v>
                </c:pt>
                <c:pt idx="2783">
                  <c:v>1.2008873551885799</c:v>
                </c:pt>
                <c:pt idx="2784">
                  <c:v>1.2008873551885799</c:v>
                </c:pt>
                <c:pt idx="2785">
                  <c:v>1.2008873551885799</c:v>
                </c:pt>
                <c:pt idx="2786">
                  <c:v>1.2008873551885799</c:v>
                </c:pt>
                <c:pt idx="2787">
                  <c:v>1.2008873551885799</c:v>
                </c:pt>
                <c:pt idx="2788">
                  <c:v>1.2008873551885799</c:v>
                </c:pt>
                <c:pt idx="2789">
                  <c:v>1.1212888377445489</c:v>
                </c:pt>
                <c:pt idx="2790">
                  <c:v>1.1212888377445489</c:v>
                </c:pt>
                <c:pt idx="2791">
                  <c:v>1.1212888377445489</c:v>
                </c:pt>
                <c:pt idx="2792">
                  <c:v>1.1212888377445489</c:v>
                </c:pt>
                <c:pt idx="2793">
                  <c:v>1.0795479725238359</c:v>
                </c:pt>
                <c:pt idx="2794">
                  <c:v>1.0795479725238359</c:v>
                </c:pt>
                <c:pt idx="2795">
                  <c:v>1.0795479725238359</c:v>
                </c:pt>
                <c:pt idx="2796">
                  <c:v>1.057062269472784</c:v>
                </c:pt>
                <c:pt idx="2797">
                  <c:v>1.057062269472784</c:v>
                </c:pt>
                <c:pt idx="2798">
                  <c:v>1.057062269472784</c:v>
                </c:pt>
                <c:pt idx="2799">
                  <c:v>1.019886958342068</c:v>
                </c:pt>
                <c:pt idx="2800">
                  <c:v>1.019886958342068</c:v>
                </c:pt>
                <c:pt idx="2801">
                  <c:v>1.019886958342068</c:v>
                </c:pt>
                <c:pt idx="2802">
                  <c:v>1.00474324603012</c:v>
                </c:pt>
                <c:pt idx="2803">
                  <c:v>1.00474324603012</c:v>
                </c:pt>
                <c:pt idx="2804">
                  <c:v>1.00474324603012</c:v>
                </c:pt>
                <c:pt idx="2805">
                  <c:v>1.00474324603012</c:v>
                </c:pt>
                <c:pt idx="2806">
                  <c:v>1.00474324603012</c:v>
                </c:pt>
                <c:pt idx="2807">
                  <c:v>1.00474324603012</c:v>
                </c:pt>
                <c:pt idx="2808">
                  <c:v>1.00474324603012</c:v>
                </c:pt>
                <c:pt idx="2809">
                  <c:v>1.00474324603012</c:v>
                </c:pt>
                <c:pt idx="2810">
                  <c:v>1.00474324603012</c:v>
                </c:pt>
                <c:pt idx="2811">
                  <c:v>1</c:v>
                </c:pt>
                <c:pt idx="2812">
                  <c:v>1.8154914139569041</c:v>
                </c:pt>
                <c:pt idx="2813">
                  <c:v>1.8154914139569041</c:v>
                </c:pt>
                <c:pt idx="2814">
                  <c:v>1.3617429432721351</c:v>
                </c:pt>
                <c:pt idx="2815">
                  <c:v>1.3617429432721351</c:v>
                </c:pt>
                <c:pt idx="2816">
                  <c:v>1.3617429432721351</c:v>
                </c:pt>
                <c:pt idx="2817">
                  <c:v>1.034992709852115</c:v>
                </c:pt>
                <c:pt idx="2818">
                  <c:v>1.4890620317650669</c:v>
                </c:pt>
                <c:pt idx="2819">
                  <c:v>1.352845085760964</c:v>
                </c:pt>
                <c:pt idx="2820">
                  <c:v>1.352845085760964</c:v>
                </c:pt>
                <c:pt idx="2821">
                  <c:v>1.352845085760964</c:v>
                </c:pt>
                <c:pt idx="2822">
                  <c:v>1.352845085760964</c:v>
                </c:pt>
                <c:pt idx="2823">
                  <c:v>1.352845085760964</c:v>
                </c:pt>
                <c:pt idx="2824">
                  <c:v>1.352845085760964</c:v>
                </c:pt>
                <c:pt idx="2825">
                  <c:v>1.239461212272384</c:v>
                </c:pt>
                <c:pt idx="2826">
                  <c:v>1.101041435851984</c:v>
                </c:pt>
                <c:pt idx="2827">
                  <c:v>1.101041435851984</c:v>
                </c:pt>
                <c:pt idx="2828">
                  <c:v>1.101041435851984</c:v>
                </c:pt>
                <c:pt idx="2829">
                  <c:v>0.99043252940003801</c:v>
                </c:pt>
                <c:pt idx="2830">
                  <c:v>0.99043252940003801</c:v>
                </c:pt>
                <c:pt idx="2831">
                  <c:v>0.99043252940003801</c:v>
                </c:pt>
                <c:pt idx="2832">
                  <c:v>0.99043252940003801</c:v>
                </c:pt>
                <c:pt idx="2833">
                  <c:v>0.99043252940003801</c:v>
                </c:pt>
                <c:pt idx="2834">
                  <c:v>0.99043252940003801</c:v>
                </c:pt>
                <c:pt idx="2835">
                  <c:v>0.99043252940003801</c:v>
                </c:pt>
                <c:pt idx="2836">
                  <c:v>0.99043252940003801</c:v>
                </c:pt>
                <c:pt idx="2837">
                  <c:v>0.99043252940003801</c:v>
                </c:pt>
                <c:pt idx="2838">
                  <c:v>0.97183649520829196</c:v>
                </c:pt>
                <c:pt idx="2839">
                  <c:v>0.97183649520829196</c:v>
                </c:pt>
                <c:pt idx="2840">
                  <c:v>0.94521590260604904</c:v>
                </c:pt>
                <c:pt idx="2841">
                  <c:v>0.94521590260604904</c:v>
                </c:pt>
                <c:pt idx="2842">
                  <c:v>1</c:v>
                </c:pt>
                <c:pt idx="2843">
                  <c:v>1</c:v>
                </c:pt>
                <c:pt idx="2844">
                  <c:v>1</c:v>
                </c:pt>
                <c:pt idx="2845">
                  <c:v>1</c:v>
                </c:pt>
                <c:pt idx="2846">
                  <c:v>1</c:v>
                </c:pt>
                <c:pt idx="2847">
                  <c:v>1</c:v>
                </c:pt>
                <c:pt idx="2848">
                  <c:v>1</c:v>
                </c:pt>
                <c:pt idx="2849">
                  <c:v>1</c:v>
                </c:pt>
                <c:pt idx="2850">
                  <c:v>2.3065400073072979</c:v>
                </c:pt>
                <c:pt idx="2851">
                  <c:v>2.3065400073072979</c:v>
                </c:pt>
                <c:pt idx="2852">
                  <c:v>2.3065400073072979</c:v>
                </c:pt>
                <c:pt idx="2853">
                  <c:v>2.3065400073072979</c:v>
                </c:pt>
                <c:pt idx="2854">
                  <c:v>2.3065400073072979</c:v>
                </c:pt>
                <c:pt idx="2855">
                  <c:v>2.3065400073072979</c:v>
                </c:pt>
                <c:pt idx="2856">
                  <c:v>1.2008750237778221</c:v>
                </c:pt>
                <c:pt idx="2857">
                  <c:v>1.2008750237778221</c:v>
                </c:pt>
                <c:pt idx="2858">
                  <c:v>1.2008750237778221</c:v>
                </c:pt>
                <c:pt idx="2859">
                  <c:v>1.2008750237778221</c:v>
                </c:pt>
                <c:pt idx="2860">
                  <c:v>1.2008750237778221</c:v>
                </c:pt>
                <c:pt idx="2861">
                  <c:v>1.2008750237778221</c:v>
                </c:pt>
                <c:pt idx="2862">
                  <c:v>1.2008750237778221</c:v>
                </c:pt>
                <c:pt idx="2863">
                  <c:v>1.2008750237778221</c:v>
                </c:pt>
                <c:pt idx="2864">
                  <c:v>1.1793386885858419</c:v>
                </c:pt>
                <c:pt idx="2865">
                  <c:v>1.1793386885858419</c:v>
                </c:pt>
                <c:pt idx="2866">
                  <c:v>1.1793386885858419</c:v>
                </c:pt>
                <c:pt idx="2867">
                  <c:v>1.1793386885858419</c:v>
                </c:pt>
                <c:pt idx="2868">
                  <c:v>1.1793386885858419</c:v>
                </c:pt>
                <c:pt idx="2869">
                  <c:v>1.019376715646696</c:v>
                </c:pt>
                <c:pt idx="2870">
                  <c:v>1.019376715646696</c:v>
                </c:pt>
                <c:pt idx="2871">
                  <c:v>1.019376715646696</c:v>
                </c:pt>
                <c:pt idx="2872">
                  <c:v>1.019376715646696</c:v>
                </c:pt>
                <c:pt idx="2873">
                  <c:v>1.019376715646696</c:v>
                </c:pt>
                <c:pt idx="2874">
                  <c:v>1.019376715646696</c:v>
                </c:pt>
                <c:pt idx="2875">
                  <c:v>1.019376715646696</c:v>
                </c:pt>
                <c:pt idx="2876">
                  <c:v>1.019376715646696</c:v>
                </c:pt>
                <c:pt idx="2877">
                  <c:v>1.019376715646696</c:v>
                </c:pt>
                <c:pt idx="2878">
                  <c:v>1.019376715646696</c:v>
                </c:pt>
                <c:pt idx="2879">
                  <c:v>1.019376715646696</c:v>
                </c:pt>
                <c:pt idx="2880">
                  <c:v>1.019376715646696</c:v>
                </c:pt>
                <c:pt idx="2881">
                  <c:v>1.019376715646696</c:v>
                </c:pt>
                <c:pt idx="2882">
                  <c:v>1.019376715646696</c:v>
                </c:pt>
                <c:pt idx="2883">
                  <c:v>1</c:v>
                </c:pt>
                <c:pt idx="2884">
                  <c:v>1</c:v>
                </c:pt>
                <c:pt idx="2885">
                  <c:v>1</c:v>
                </c:pt>
                <c:pt idx="2886">
                  <c:v>1</c:v>
                </c:pt>
                <c:pt idx="2887">
                  <c:v>1</c:v>
                </c:pt>
                <c:pt idx="2888">
                  <c:v>1</c:v>
                </c:pt>
                <c:pt idx="2889">
                  <c:v>1</c:v>
                </c:pt>
                <c:pt idx="2890">
                  <c:v>1</c:v>
                </c:pt>
                <c:pt idx="2891">
                  <c:v>1</c:v>
                </c:pt>
                <c:pt idx="2892">
                  <c:v>2.589845299484363</c:v>
                </c:pt>
                <c:pt idx="2893">
                  <c:v>2.589845299484363</c:v>
                </c:pt>
                <c:pt idx="2894">
                  <c:v>2.589845299484363</c:v>
                </c:pt>
                <c:pt idx="2895">
                  <c:v>1.51099282573479</c:v>
                </c:pt>
                <c:pt idx="2896">
                  <c:v>1.51099282573479</c:v>
                </c:pt>
                <c:pt idx="2897">
                  <c:v>1.51099282573479</c:v>
                </c:pt>
                <c:pt idx="2898">
                  <c:v>1.1380512462959751</c:v>
                </c:pt>
                <c:pt idx="2899">
                  <c:v>1.1380512462959751</c:v>
                </c:pt>
                <c:pt idx="2900">
                  <c:v>1.1380512462959751</c:v>
                </c:pt>
                <c:pt idx="2901">
                  <c:v>1.1380512462959751</c:v>
                </c:pt>
                <c:pt idx="2902">
                  <c:v>0.95105608157319799</c:v>
                </c:pt>
                <c:pt idx="2903">
                  <c:v>0.95105608157319799</c:v>
                </c:pt>
                <c:pt idx="2904">
                  <c:v>0.95105608157319799</c:v>
                </c:pt>
                <c:pt idx="2905">
                  <c:v>0.95105608157319799</c:v>
                </c:pt>
                <c:pt idx="2906">
                  <c:v>0.95105608157319799</c:v>
                </c:pt>
                <c:pt idx="2907">
                  <c:v>0.95105608157319799</c:v>
                </c:pt>
                <c:pt idx="2908">
                  <c:v>0.95105608157319799</c:v>
                </c:pt>
                <c:pt idx="2909">
                  <c:v>0.95105608157319799</c:v>
                </c:pt>
                <c:pt idx="2910">
                  <c:v>0.95105608157319799</c:v>
                </c:pt>
                <c:pt idx="2911">
                  <c:v>0.95105608157319799</c:v>
                </c:pt>
                <c:pt idx="2912">
                  <c:v>0.95105608157319799</c:v>
                </c:pt>
                <c:pt idx="2913">
                  <c:v>0.95105608157319799</c:v>
                </c:pt>
                <c:pt idx="2914">
                  <c:v>0.95105608157319799</c:v>
                </c:pt>
                <c:pt idx="2915">
                  <c:v>0.95105608157319799</c:v>
                </c:pt>
                <c:pt idx="2916">
                  <c:v>0.95105608157319799</c:v>
                </c:pt>
                <c:pt idx="2917">
                  <c:v>0.95105608157319799</c:v>
                </c:pt>
                <c:pt idx="2918">
                  <c:v>0.95105608157319799</c:v>
                </c:pt>
                <c:pt idx="2919">
                  <c:v>0.95105608157319799</c:v>
                </c:pt>
                <c:pt idx="2920">
                  <c:v>0.95105608157319799</c:v>
                </c:pt>
                <c:pt idx="2921">
                  <c:v>0.95105608157319799</c:v>
                </c:pt>
                <c:pt idx="2922">
                  <c:v>0.95105608157319799</c:v>
                </c:pt>
                <c:pt idx="2923">
                  <c:v>1</c:v>
                </c:pt>
                <c:pt idx="2924">
                  <c:v>1</c:v>
                </c:pt>
                <c:pt idx="2925">
                  <c:v>1</c:v>
                </c:pt>
                <c:pt idx="2926">
                  <c:v>1</c:v>
                </c:pt>
                <c:pt idx="2927">
                  <c:v>1</c:v>
                </c:pt>
                <c:pt idx="2928">
                  <c:v>1</c:v>
                </c:pt>
                <c:pt idx="2929">
                  <c:v>1</c:v>
                </c:pt>
                <c:pt idx="2930">
                  <c:v>1</c:v>
                </c:pt>
                <c:pt idx="2931">
                  <c:v>1</c:v>
                </c:pt>
                <c:pt idx="2932">
                  <c:v>1</c:v>
                </c:pt>
                <c:pt idx="2933">
                  <c:v>1</c:v>
                </c:pt>
                <c:pt idx="2934">
                  <c:v>0.82249902685869702</c:v>
                </c:pt>
                <c:pt idx="2935">
                  <c:v>0.82249902685869702</c:v>
                </c:pt>
                <c:pt idx="2936">
                  <c:v>0.82249902685869702</c:v>
                </c:pt>
                <c:pt idx="2937">
                  <c:v>0.82249902685869702</c:v>
                </c:pt>
                <c:pt idx="2938">
                  <c:v>0.82249902685869702</c:v>
                </c:pt>
                <c:pt idx="2939">
                  <c:v>0.82249902685869702</c:v>
                </c:pt>
                <c:pt idx="2940">
                  <c:v>0.82249902685869702</c:v>
                </c:pt>
                <c:pt idx="2941">
                  <c:v>0.82249902685869702</c:v>
                </c:pt>
                <c:pt idx="2942">
                  <c:v>0.82249902685869702</c:v>
                </c:pt>
                <c:pt idx="2943">
                  <c:v>0.82249902685869702</c:v>
                </c:pt>
                <c:pt idx="2944">
                  <c:v>0.82249902685869702</c:v>
                </c:pt>
                <c:pt idx="2945">
                  <c:v>0.82249902685869702</c:v>
                </c:pt>
                <c:pt idx="2946">
                  <c:v>0.82249902685869702</c:v>
                </c:pt>
                <c:pt idx="2947">
                  <c:v>1</c:v>
                </c:pt>
                <c:pt idx="2948">
                  <c:v>1.6664562953613249</c:v>
                </c:pt>
                <c:pt idx="2949">
                  <c:v>1.6664562953613249</c:v>
                </c:pt>
                <c:pt idx="2950">
                  <c:v>1.6664562953613249</c:v>
                </c:pt>
                <c:pt idx="2951">
                  <c:v>1.6664562953613249</c:v>
                </c:pt>
                <c:pt idx="2952">
                  <c:v>1.6664562953613249</c:v>
                </c:pt>
                <c:pt idx="2953">
                  <c:v>1.6664562953613249</c:v>
                </c:pt>
                <c:pt idx="2954">
                  <c:v>1.139866177422838</c:v>
                </c:pt>
                <c:pt idx="2955">
                  <c:v>1.139866177422838</c:v>
                </c:pt>
                <c:pt idx="2956">
                  <c:v>1.139866177422838</c:v>
                </c:pt>
                <c:pt idx="2957">
                  <c:v>1.139866177422838</c:v>
                </c:pt>
                <c:pt idx="2958">
                  <c:v>1.139866177422838</c:v>
                </c:pt>
                <c:pt idx="2959">
                  <c:v>1.139866177422838</c:v>
                </c:pt>
                <c:pt idx="2960">
                  <c:v>1.139866177422838</c:v>
                </c:pt>
                <c:pt idx="2961">
                  <c:v>1.0627892936204451</c:v>
                </c:pt>
                <c:pt idx="2962">
                  <c:v>1.0627892936204451</c:v>
                </c:pt>
                <c:pt idx="2963">
                  <c:v>1.0627892936204451</c:v>
                </c:pt>
                <c:pt idx="2964">
                  <c:v>1.0627892936204451</c:v>
                </c:pt>
                <c:pt idx="2965">
                  <c:v>1.0627892936204451</c:v>
                </c:pt>
                <c:pt idx="2966">
                  <c:v>1.0627892936204451</c:v>
                </c:pt>
                <c:pt idx="2967">
                  <c:v>1.0627892936204451</c:v>
                </c:pt>
                <c:pt idx="2968">
                  <c:v>1.0627892936204451</c:v>
                </c:pt>
                <c:pt idx="2969">
                  <c:v>1.0627892936204451</c:v>
                </c:pt>
                <c:pt idx="2970">
                  <c:v>1.0627892936204451</c:v>
                </c:pt>
                <c:pt idx="2971">
                  <c:v>1.0627892936204451</c:v>
                </c:pt>
                <c:pt idx="2972">
                  <c:v>1.0627892936204451</c:v>
                </c:pt>
                <c:pt idx="2973">
                  <c:v>1.0627892936204451</c:v>
                </c:pt>
                <c:pt idx="2974">
                  <c:v>1.0627892936204451</c:v>
                </c:pt>
                <c:pt idx="2975">
                  <c:v>1.028031925248202</c:v>
                </c:pt>
                <c:pt idx="2976">
                  <c:v>1.028031925248202</c:v>
                </c:pt>
                <c:pt idx="2977">
                  <c:v>1.028031925248202</c:v>
                </c:pt>
                <c:pt idx="2978">
                  <c:v>1.028031925248202</c:v>
                </c:pt>
                <c:pt idx="2979">
                  <c:v>1</c:v>
                </c:pt>
                <c:pt idx="2980">
                  <c:v>1</c:v>
                </c:pt>
                <c:pt idx="2981">
                  <c:v>1</c:v>
                </c:pt>
                <c:pt idx="2982">
                  <c:v>1</c:v>
                </c:pt>
                <c:pt idx="2983">
                  <c:v>1</c:v>
                </c:pt>
                <c:pt idx="2984">
                  <c:v>1</c:v>
                </c:pt>
                <c:pt idx="2985">
                  <c:v>1</c:v>
                </c:pt>
                <c:pt idx="2986">
                  <c:v>1</c:v>
                </c:pt>
                <c:pt idx="2987">
                  <c:v>1</c:v>
                </c:pt>
                <c:pt idx="2988">
                  <c:v>2.6564855216184391</c:v>
                </c:pt>
                <c:pt idx="2989">
                  <c:v>2.6564855216184391</c:v>
                </c:pt>
                <c:pt idx="2990">
                  <c:v>2.6564855216184391</c:v>
                </c:pt>
                <c:pt idx="2991">
                  <c:v>1.4683183512387701</c:v>
                </c:pt>
                <c:pt idx="2992">
                  <c:v>1.4683183512387701</c:v>
                </c:pt>
                <c:pt idx="2993">
                  <c:v>1.4683183512387701</c:v>
                </c:pt>
                <c:pt idx="2994">
                  <c:v>1.167334843995121</c:v>
                </c:pt>
                <c:pt idx="2995">
                  <c:v>1.167334843995121</c:v>
                </c:pt>
                <c:pt idx="2996">
                  <c:v>1.167334843995121</c:v>
                </c:pt>
                <c:pt idx="2997">
                  <c:v>1.167334843995121</c:v>
                </c:pt>
                <c:pt idx="2998">
                  <c:v>0.97552804078659805</c:v>
                </c:pt>
                <c:pt idx="2999">
                  <c:v>0.97552804078659805</c:v>
                </c:pt>
                <c:pt idx="3000">
                  <c:v>0.97552804078659805</c:v>
                </c:pt>
                <c:pt idx="3001">
                  <c:v>0.97552804078659805</c:v>
                </c:pt>
                <c:pt idx="3002">
                  <c:v>0.97552804078659805</c:v>
                </c:pt>
                <c:pt idx="3003">
                  <c:v>0.97552804078659805</c:v>
                </c:pt>
                <c:pt idx="3004">
                  <c:v>0.97552804078659805</c:v>
                </c:pt>
                <c:pt idx="3005">
                  <c:v>0.97552804078659805</c:v>
                </c:pt>
                <c:pt idx="3006">
                  <c:v>0.97552804078659805</c:v>
                </c:pt>
                <c:pt idx="3007">
                  <c:v>0.97552804078659805</c:v>
                </c:pt>
                <c:pt idx="3008">
                  <c:v>0.97552804078659805</c:v>
                </c:pt>
                <c:pt idx="3009">
                  <c:v>0.97552804078659805</c:v>
                </c:pt>
                <c:pt idx="3010">
                  <c:v>0.97552804078659805</c:v>
                </c:pt>
                <c:pt idx="3011">
                  <c:v>0.97552804078659805</c:v>
                </c:pt>
                <c:pt idx="3012">
                  <c:v>0.95548580396632898</c:v>
                </c:pt>
                <c:pt idx="3013">
                  <c:v>0.95548580396632898</c:v>
                </c:pt>
                <c:pt idx="3014">
                  <c:v>0.95548580396632898</c:v>
                </c:pt>
                <c:pt idx="3015">
                  <c:v>0.95548580396632898</c:v>
                </c:pt>
                <c:pt idx="3016">
                  <c:v>0.95548580396632898</c:v>
                </c:pt>
                <c:pt idx="3017">
                  <c:v>0.95548580396632898</c:v>
                </c:pt>
                <c:pt idx="3018">
                  <c:v>0.95548580396632898</c:v>
                </c:pt>
                <c:pt idx="3019">
                  <c:v>0.95548580396632898</c:v>
                </c:pt>
                <c:pt idx="3020">
                  <c:v>1</c:v>
                </c:pt>
                <c:pt idx="3021">
                  <c:v>1</c:v>
                </c:pt>
                <c:pt idx="3022">
                  <c:v>1</c:v>
                </c:pt>
                <c:pt idx="3023">
                  <c:v>1</c:v>
                </c:pt>
                <c:pt idx="3024">
                  <c:v>1</c:v>
                </c:pt>
                <c:pt idx="3025">
                  <c:v>1</c:v>
                </c:pt>
                <c:pt idx="3026">
                  <c:v>1</c:v>
                </c:pt>
                <c:pt idx="3027">
                  <c:v>1</c:v>
                </c:pt>
                <c:pt idx="3028">
                  <c:v>1</c:v>
                </c:pt>
                <c:pt idx="3029">
                  <c:v>1</c:v>
                </c:pt>
                <c:pt idx="3030">
                  <c:v>1</c:v>
                </c:pt>
                <c:pt idx="3031">
                  <c:v>1</c:v>
                </c:pt>
                <c:pt idx="3032">
                  <c:v>1</c:v>
                </c:pt>
                <c:pt idx="3033">
                  <c:v>1</c:v>
                </c:pt>
                <c:pt idx="3034">
                  <c:v>1</c:v>
                </c:pt>
                <c:pt idx="3035">
                  <c:v>1</c:v>
                </c:pt>
                <c:pt idx="3036">
                  <c:v>1</c:v>
                </c:pt>
                <c:pt idx="3037">
                  <c:v>1</c:v>
                </c:pt>
                <c:pt idx="3038">
                  <c:v>1</c:v>
                </c:pt>
                <c:pt idx="3039">
                  <c:v>1</c:v>
                </c:pt>
                <c:pt idx="3040">
                  <c:v>1</c:v>
                </c:pt>
                <c:pt idx="3041">
                  <c:v>1</c:v>
                </c:pt>
                <c:pt idx="3042">
                  <c:v>1.940596499876772</c:v>
                </c:pt>
                <c:pt idx="3043">
                  <c:v>1.940596499876772</c:v>
                </c:pt>
                <c:pt idx="3044">
                  <c:v>1.940596499876772</c:v>
                </c:pt>
                <c:pt idx="3045">
                  <c:v>1.940596499876772</c:v>
                </c:pt>
                <c:pt idx="3046">
                  <c:v>1.940596499876772</c:v>
                </c:pt>
                <c:pt idx="3047">
                  <c:v>1.940596499876772</c:v>
                </c:pt>
                <c:pt idx="3048">
                  <c:v>1.940596499876772</c:v>
                </c:pt>
                <c:pt idx="3049">
                  <c:v>1.940596499876772</c:v>
                </c:pt>
                <c:pt idx="3050">
                  <c:v>1.940596499876772</c:v>
                </c:pt>
                <c:pt idx="3051">
                  <c:v>1.940596499876772</c:v>
                </c:pt>
                <c:pt idx="3052">
                  <c:v>1.134928643505839</c:v>
                </c:pt>
                <c:pt idx="3053">
                  <c:v>1.134928643505839</c:v>
                </c:pt>
                <c:pt idx="3054">
                  <c:v>1.134928643505839</c:v>
                </c:pt>
                <c:pt idx="3055">
                  <c:v>1.134928643505839</c:v>
                </c:pt>
                <c:pt idx="3056">
                  <c:v>1.134928643505839</c:v>
                </c:pt>
                <c:pt idx="3057">
                  <c:v>1.134928643505839</c:v>
                </c:pt>
                <c:pt idx="3058">
                  <c:v>1.134928643505839</c:v>
                </c:pt>
                <c:pt idx="3059">
                  <c:v>1.134928643505839</c:v>
                </c:pt>
                <c:pt idx="3060">
                  <c:v>1.134928643505839</c:v>
                </c:pt>
                <c:pt idx="3061">
                  <c:v>1.134928643505839</c:v>
                </c:pt>
                <c:pt idx="3062">
                  <c:v>1.134928643505839</c:v>
                </c:pt>
                <c:pt idx="3063">
                  <c:v>1.134928643505839</c:v>
                </c:pt>
                <c:pt idx="3064">
                  <c:v>1.134928643505839</c:v>
                </c:pt>
                <c:pt idx="3065">
                  <c:v>1.134928643505839</c:v>
                </c:pt>
                <c:pt idx="3066">
                  <c:v>1.134928643505839</c:v>
                </c:pt>
                <c:pt idx="3067">
                  <c:v>1.134928643505839</c:v>
                </c:pt>
                <c:pt idx="3068">
                  <c:v>1.134928643505839</c:v>
                </c:pt>
                <c:pt idx="3069">
                  <c:v>1.134928643505839</c:v>
                </c:pt>
                <c:pt idx="3070">
                  <c:v>1.134928643505839</c:v>
                </c:pt>
                <c:pt idx="3071">
                  <c:v>1.134928643505839</c:v>
                </c:pt>
                <c:pt idx="3072">
                  <c:v>1.134928643505839</c:v>
                </c:pt>
                <c:pt idx="3073">
                  <c:v>1.134928643505839</c:v>
                </c:pt>
                <c:pt idx="3074">
                  <c:v>1.134928643505839</c:v>
                </c:pt>
                <c:pt idx="3075">
                  <c:v>1.134928643505839</c:v>
                </c:pt>
                <c:pt idx="3076">
                  <c:v>1.134928643505839</c:v>
                </c:pt>
                <c:pt idx="3077">
                  <c:v>1.134928643505839</c:v>
                </c:pt>
                <c:pt idx="3078">
                  <c:v>0.98203816889110496</c:v>
                </c:pt>
                <c:pt idx="3079">
                  <c:v>0.98203816889110496</c:v>
                </c:pt>
                <c:pt idx="3080">
                  <c:v>0.98203816889110496</c:v>
                </c:pt>
                <c:pt idx="3081">
                  <c:v>0.98203816889110496</c:v>
                </c:pt>
                <c:pt idx="3082">
                  <c:v>0.98203816889110496</c:v>
                </c:pt>
                <c:pt idx="3083">
                  <c:v>0.98203816889110496</c:v>
                </c:pt>
                <c:pt idx="3084">
                  <c:v>0.98203816889110496</c:v>
                </c:pt>
                <c:pt idx="3085">
                  <c:v>0.98203816889110496</c:v>
                </c:pt>
                <c:pt idx="3086">
                  <c:v>0.98203816889110496</c:v>
                </c:pt>
                <c:pt idx="3087">
                  <c:v>0.98203816889110496</c:v>
                </c:pt>
                <c:pt idx="3088">
                  <c:v>1</c:v>
                </c:pt>
                <c:pt idx="3089">
                  <c:v>2.6048910966756198</c:v>
                </c:pt>
                <c:pt idx="3090">
                  <c:v>2.6048910966756198</c:v>
                </c:pt>
                <c:pt idx="3091">
                  <c:v>2.6048910966756198</c:v>
                </c:pt>
                <c:pt idx="3092">
                  <c:v>2.6048910966756198</c:v>
                </c:pt>
                <c:pt idx="3093">
                  <c:v>1.2401309805348399</c:v>
                </c:pt>
                <c:pt idx="3094">
                  <c:v>1.2401309805348399</c:v>
                </c:pt>
                <c:pt idx="3095">
                  <c:v>1.2401309805348399</c:v>
                </c:pt>
                <c:pt idx="3096">
                  <c:v>1.2401309805348399</c:v>
                </c:pt>
                <c:pt idx="3097">
                  <c:v>1.2401309805348399</c:v>
                </c:pt>
                <c:pt idx="3098">
                  <c:v>1.2401309805348399</c:v>
                </c:pt>
                <c:pt idx="3099">
                  <c:v>1.2401309805348399</c:v>
                </c:pt>
                <c:pt idx="3100">
                  <c:v>1.2401309805348399</c:v>
                </c:pt>
                <c:pt idx="3101">
                  <c:v>1.2401309805348399</c:v>
                </c:pt>
                <c:pt idx="3102">
                  <c:v>1.2401309805348399</c:v>
                </c:pt>
                <c:pt idx="3103">
                  <c:v>1.2401309805348399</c:v>
                </c:pt>
                <c:pt idx="3104">
                  <c:v>1.2401309805348399</c:v>
                </c:pt>
                <c:pt idx="3105">
                  <c:v>1.2401309805348399</c:v>
                </c:pt>
                <c:pt idx="3106">
                  <c:v>1.2401309805348399</c:v>
                </c:pt>
                <c:pt idx="3107">
                  <c:v>1.2401309805348399</c:v>
                </c:pt>
                <c:pt idx="3108">
                  <c:v>1.2401309805348399</c:v>
                </c:pt>
                <c:pt idx="3109">
                  <c:v>1.2401309805348399</c:v>
                </c:pt>
                <c:pt idx="3110">
                  <c:v>1.2401309805348399</c:v>
                </c:pt>
                <c:pt idx="3111">
                  <c:v>1.2401309805348399</c:v>
                </c:pt>
                <c:pt idx="3112">
                  <c:v>1.2401309805348399</c:v>
                </c:pt>
                <c:pt idx="3113">
                  <c:v>1.2401309805348399</c:v>
                </c:pt>
                <c:pt idx="3114">
                  <c:v>1.2401309805348399</c:v>
                </c:pt>
                <c:pt idx="3115">
                  <c:v>1.2401309805348399</c:v>
                </c:pt>
                <c:pt idx="3116">
                  <c:v>1.2401309805348399</c:v>
                </c:pt>
                <c:pt idx="3117">
                  <c:v>1.2401309805348399</c:v>
                </c:pt>
                <c:pt idx="3118">
                  <c:v>1.2401309805348399</c:v>
                </c:pt>
                <c:pt idx="3119">
                  <c:v>0.89309576837416405</c:v>
                </c:pt>
                <c:pt idx="3120">
                  <c:v>0.89309576837416405</c:v>
                </c:pt>
                <c:pt idx="3121">
                  <c:v>0.89309576837416405</c:v>
                </c:pt>
                <c:pt idx="3122">
                  <c:v>0.89309576837416405</c:v>
                </c:pt>
                <c:pt idx="3123">
                  <c:v>0.89309576837416405</c:v>
                </c:pt>
                <c:pt idx="3124">
                  <c:v>1.051843851257523</c:v>
                </c:pt>
                <c:pt idx="3125">
                  <c:v>1.051843851257523</c:v>
                </c:pt>
                <c:pt idx="3126">
                  <c:v>1.007091150834684</c:v>
                </c:pt>
                <c:pt idx="3127">
                  <c:v>1.007091150834684</c:v>
                </c:pt>
                <c:pt idx="3128">
                  <c:v>1.007091150834684</c:v>
                </c:pt>
                <c:pt idx="3129">
                  <c:v>1</c:v>
                </c:pt>
                <c:pt idx="3130">
                  <c:v>2.3919813156870688</c:v>
                </c:pt>
                <c:pt idx="3131">
                  <c:v>2.3919813156870688</c:v>
                </c:pt>
                <c:pt idx="3132">
                  <c:v>2.3919813156870688</c:v>
                </c:pt>
                <c:pt idx="3133">
                  <c:v>2.3919813156870688</c:v>
                </c:pt>
                <c:pt idx="3134">
                  <c:v>2.3919813156870688</c:v>
                </c:pt>
                <c:pt idx="3135">
                  <c:v>1.2994290547684511</c:v>
                </c:pt>
                <c:pt idx="3136">
                  <c:v>1.2994290547684511</c:v>
                </c:pt>
                <c:pt idx="3137">
                  <c:v>1.2994290547684511</c:v>
                </c:pt>
                <c:pt idx="3138">
                  <c:v>1.2994290547684511</c:v>
                </c:pt>
                <c:pt idx="3139">
                  <c:v>1.2994290547684511</c:v>
                </c:pt>
                <c:pt idx="3140">
                  <c:v>1.2994290547684511</c:v>
                </c:pt>
                <c:pt idx="3141">
                  <c:v>1.2994290547684511</c:v>
                </c:pt>
                <c:pt idx="3142">
                  <c:v>1.2994290547684511</c:v>
                </c:pt>
                <c:pt idx="3143">
                  <c:v>0.93773844040897403</c:v>
                </c:pt>
                <c:pt idx="3144">
                  <c:v>0.93773844040897403</c:v>
                </c:pt>
                <c:pt idx="3145">
                  <c:v>0.93773844040897403</c:v>
                </c:pt>
                <c:pt idx="3146">
                  <c:v>0.93773844040897403</c:v>
                </c:pt>
                <c:pt idx="3147">
                  <c:v>0.93773844040897403</c:v>
                </c:pt>
                <c:pt idx="3148">
                  <c:v>0.93773844040897403</c:v>
                </c:pt>
                <c:pt idx="3149">
                  <c:v>0.93773844040897403</c:v>
                </c:pt>
                <c:pt idx="3150">
                  <c:v>0.93773844040897403</c:v>
                </c:pt>
                <c:pt idx="3151">
                  <c:v>0.93773844040897403</c:v>
                </c:pt>
                <c:pt idx="3152">
                  <c:v>0.93773844040897403</c:v>
                </c:pt>
                <c:pt idx="3153">
                  <c:v>0.93773844040897403</c:v>
                </c:pt>
                <c:pt idx="3154">
                  <c:v>0.93773844040897403</c:v>
                </c:pt>
                <c:pt idx="3155">
                  <c:v>0.93773844040897403</c:v>
                </c:pt>
                <c:pt idx="3156">
                  <c:v>0.93773844040897403</c:v>
                </c:pt>
                <c:pt idx="3157">
                  <c:v>0.93773844040897403</c:v>
                </c:pt>
                <c:pt idx="3158">
                  <c:v>0.93773844040897403</c:v>
                </c:pt>
                <c:pt idx="3159">
                  <c:v>0.93773844040897403</c:v>
                </c:pt>
                <c:pt idx="3160">
                  <c:v>0.93773844040897403</c:v>
                </c:pt>
                <c:pt idx="3161">
                  <c:v>0.93773844040897403</c:v>
                </c:pt>
                <c:pt idx="3162">
                  <c:v>0.93773844040897403</c:v>
                </c:pt>
                <c:pt idx="3163">
                  <c:v>0.93773844040897403</c:v>
                </c:pt>
                <c:pt idx="3164">
                  <c:v>0.93773844040897403</c:v>
                </c:pt>
                <c:pt idx="3165">
                  <c:v>1</c:v>
                </c:pt>
                <c:pt idx="3166">
                  <c:v>1</c:v>
                </c:pt>
                <c:pt idx="3167">
                  <c:v>1</c:v>
                </c:pt>
                <c:pt idx="3168">
                  <c:v>1</c:v>
                </c:pt>
                <c:pt idx="3169">
                  <c:v>1</c:v>
                </c:pt>
                <c:pt idx="3170">
                  <c:v>1</c:v>
                </c:pt>
                <c:pt idx="3171">
                  <c:v>1</c:v>
                </c:pt>
                <c:pt idx="3172">
                  <c:v>1</c:v>
                </c:pt>
                <c:pt idx="3173">
                  <c:v>1</c:v>
                </c:pt>
                <c:pt idx="3174">
                  <c:v>1</c:v>
                </c:pt>
                <c:pt idx="3175">
                  <c:v>1</c:v>
                </c:pt>
                <c:pt idx="3176">
                  <c:v>1</c:v>
                </c:pt>
                <c:pt idx="3177">
                  <c:v>1</c:v>
                </c:pt>
                <c:pt idx="3178">
                  <c:v>1</c:v>
                </c:pt>
                <c:pt idx="3179">
                  <c:v>1</c:v>
                </c:pt>
                <c:pt idx="3180">
                  <c:v>1</c:v>
                </c:pt>
                <c:pt idx="3181">
                  <c:v>1</c:v>
                </c:pt>
                <c:pt idx="3182">
                  <c:v>1</c:v>
                </c:pt>
                <c:pt idx="3183">
                  <c:v>1</c:v>
                </c:pt>
                <c:pt idx="3184">
                  <c:v>1</c:v>
                </c:pt>
                <c:pt idx="3185">
                  <c:v>1</c:v>
                </c:pt>
                <c:pt idx="3186">
                  <c:v>1</c:v>
                </c:pt>
                <c:pt idx="3187">
                  <c:v>1</c:v>
                </c:pt>
                <c:pt idx="3188">
                  <c:v>1</c:v>
                </c:pt>
                <c:pt idx="3189">
                  <c:v>1</c:v>
                </c:pt>
                <c:pt idx="3190">
                  <c:v>2.2977712824260501</c:v>
                </c:pt>
                <c:pt idx="3191">
                  <c:v>2.2977712824260501</c:v>
                </c:pt>
                <c:pt idx="3192">
                  <c:v>1.7234858865442699</c:v>
                </c:pt>
                <c:pt idx="3193">
                  <c:v>1.7234858865442699</c:v>
                </c:pt>
                <c:pt idx="3194">
                  <c:v>1.6373340275969901</c:v>
                </c:pt>
                <c:pt idx="3195">
                  <c:v>1.6373340275969901</c:v>
                </c:pt>
                <c:pt idx="3196">
                  <c:v>1.2595633887442419</c:v>
                </c:pt>
                <c:pt idx="3197">
                  <c:v>1.2595633887442419</c:v>
                </c:pt>
                <c:pt idx="3198">
                  <c:v>1.2595633887442419</c:v>
                </c:pt>
                <c:pt idx="3199">
                  <c:v>1.2595633887442419</c:v>
                </c:pt>
                <c:pt idx="3200">
                  <c:v>1.2595633887442419</c:v>
                </c:pt>
                <c:pt idx="3201">
                  <c:v>1.2595633887442419</c:v>
                </c:pt>
                <c:pt idx="3202">
                  <c:v>1.1748552213711989</c:v>
                </c:pt>
                <c:pt idx="3203">
                  <c:v>1.1748552213711989</c:v>
                </c:pt>
                <c:pt idx="3204">
                  <c:v>1.1748552213711989</c:v>
                </c:pt>
                <c:pt idx="3205">
                  <c:v>1.1748552213711989</c:v>
                </c:pt>
                <c:pt idx="3206">
                  <c:v>1.1748552213711989</c:v>
                </c:pt>
                <c:pt idx="3207">
                  <c:v>1.1748552213711989</c:v>
                </c:pt>
                <c:pt idx="3208">
                  <c:v>1.1748552213711989</c:v>
                </c:pt>
                <c:pt idx="3209">
                  <c:v>1.056442130018479</c:v>
                </c:pt>
                <c:pt idx="3210">
                  <c:v>1.056442130018479</c:v>
                </c:pt>
                <c:pt idx="3211">
                  <c:v>1.056442130018479</c:v>
                </c:pt>
                <c:pt idx="3212">
                  <c:v>1.056442130018479</c:v>
                </c:pt>
                <c:pt idx="3213">
                  <c:v>1.0479920013331121</c:v>
                </c:pt>
                <c:pt idx="3214">
                  <c:v>1.043817427385892</c:v>
                </c:pt>
                <c:pt idx="3215">
                  <c:v>1</c:v>
                </c:pt>
                <c:pt idx="3216">
                  <c:v>1</c:v>
                </c:pt>
                <c:pt idx="3217">
                  <c:v>1</c:v>
                </c:pt>
                <c:pt idx="3218">
                  <c:v>1</c:v>
                </c:pt>
                <c:pt idx="3219">
                  <c:v>1</c:v>
                </c:pt>
                <c:pt idx="3220">
                  <c:v>1</c:v>
                </c:pt>
                <c:pt idx="3221">
                  <c:v>1</c:v>
                </c:pt>
                <c:pt idx="3222">
                  <c:v>1</c:v>
                </c:pt>
                <c:pt idx="3223">
                  <c:v>1</c:v>
                </c:pt>
                <c:pt idx="3224">
                  <c:v>1</c:v>
                </c:pt>
                <c:pt idx="3225">
                  <c:v>1</c:v>
                </c:pt>
                <c:pt idx="3226">
                  <c:v>1</c:v>
                </c:pt>
                <c:pt idx="3227">
                  <c:v>1</c:v>
                </c:pt>
                <c:pt idx="3228">
                  <c:v>1</c:v>
                </c:pt>
                <c:pt idx="3229">
                  <c:v>1</c:v>
                </c:pt>
                <c:pt idx="3230">
                  <c:v>1</c:v>
                </c:pt>
                <c:pt idx="3231">
                  <c:v>1</c:v>
                </c:pt>
                <c:pt idx="3232">
                  <c:v>1</c:v>
                </c:pt>
                <c:pt idx="3233">
                  <c:v>1</c:v>
                </c:pt>
                <c:pt idx="3234">
                  <c:v>1</c:v>
                </c:pt>
                <c:pt idx="3235">
                  <c:v>1</c:v>
                </c:pt>
                <c:pt idx="3236">
                  <c:v>1</c:v>
                </c:pt>
                <c:pt idx="3237">
                  <c:v>1</c:v>
                </c:pt>
                <c:pt idx="3238">
                  <c:v>1</c:v>
                </c:pt>
                <c:pt idx="3239">
                  <c:v>1</c:v>
                </c:pt>
                <c:pt idx="3240">
                  <c:v>1</c:v>
                </c:pt>
                <c:pt idx="3241">
                  <c:v>1</c:v>
                </c:pt>
                <c:pt idx="3242">
                  <c:v>1</c:v>
                </c:pt>
                <c:pt idx="3243">
                  <c:v>1</c:v>
                </c:pt>
                <c:pt idx="3244">
                  <c:v>1</c:v>
                </c:pt>
                <c:pt idx="3245">
                  <c:v>2.2977712824260501</c:v>
                </c:pt>
                <c:pt idx="3246">
                  <c:v>2.2977712824260501</c:v>
                </c:pt>
                <c:pt idx="3247">
                  <c:v>1.7234858865442699</c:v>
                </c:pt>
                <c:pt idx="3248">
                  <c:v>1.7234858865442699</c:v>
                </c:pt>
                <c:pt idx="3249">
                  <c:v>1.6373340275969901</c:v>
                </c:pt>
                <c:pt idx="3250">
                  <c:v>1.6373340275969901</c:v>
                </c:pt>
                <c:pt idx="3251">
                  <c:v>1.2595633887442419</c:v>
                </c:pt>
                <c:pt idx="3252">
                  <c:v>1.2595633887442419</c:v>
                </c:pt>
                <c:pt idx="3253">
                  <c:v>1.2595633887442419</c:v>
                </c:pt>
                <c:pt idx="3254">
                  <c:v>1.2595633887442419</c:v>
                </c:pt>
                <c:pt idx="3255">
                  <c:v>1.2595633887442419</c:v>
                </c:pt>
                <c:pt idx="3256">
                  <c:v>1.2595633887442419</c:v>
                </c:pt>
                <c:pt idx="3257">
                  <c:v>1.1748552213711989</c:v>
                </c:pt>
                <c:pt idx="3258">
                  <c:v>1.1748552213711989</c:v>
                </c:pt>
                <c:pt idx="3259">
                  <c:v>1.1748552213711989</c:v>
                </c:pt>
                <c:pt idx="3260">
                  <c:v>1.1748552213711989</c:v>
                </c:pt>
                <c:pt idx="3261">
                  <c:v>1.1748552213711989</c:v>
                </c:pt>
                <c:pt idx="3262">
                  <c:v>1.1748552213711989</c:v>
                </c:pt>
                <c:pt idx="3263">
                  <c:v>1.1748552213711989</c:v>
                </c:pt>
                <c:pt idx="3264">
                  <c:v>1.056442130018479</c:v>
                </c:pt>
                <c:pt idx="3265">
                  <c:v>1.056442130018479</c:v>
                </c:pt>
                <c:pt idx="3266">
                  <c:v>1.056442130018479</c:v>
                </c:pt>
                <c:pt idx="3267">
                  <c:v>1.056442130018479</c:v>
                </c:pt>
                <c:pt idx="3268">
                  <c:v>1.0479920013331121</c:v>
                </c:pt>
                <c:pt idx="3269">
                  <c:v>1.043817427385892</c:v>
                </c:pt>
                <c:pt idx="3270">
                  <c:v>1</c:v>
                </c:pt>
                <c:pt idx="3271">
                  <c:v>1</c:v>
                </c:pt>
                <c:pt idx="3272">
                  <c:v>1</c:v>
                </c:pt>
                <c:pt idx="3273">
                  <c:v>1</c:v>
                </c:pt>
                <c:pt idx="3274">
                  <c:v>1</c:v>
                </c:pt>
                <c:pt idx="3275">
                  <c:v>1</c:v>
                </c:pt>
                <c:pt idx="3276">
                  <c:v>1</c:v>
                </c:pt>
                <c:pt idx="3277">
                  <c:v>1</c:v>
                </c:pt>
                <c:pt idx="3278">
                  <c:v>1</c:v>
                </c:pt>
                <c:pt idx="3279">
                  <c:v>1</c:v>
                </c:pt>
                <c:pt idx="3280">
                  <c:v>1</c:v>
                </c:pt>
                <c:pt idx="3281">
                  <c:v>1</c:v>
                </c:pt>
                <c:pt idx="3282">
                  <c:v>1</c:v>
                </c:pt>
                <c:pt idx="3283">
                  <c:v>1</c:v>
                </c:pt>
                <c:pt idx="3284">
                  <c:v>1</c:v>
                </c:pt>
                <c:pt idx="3285">
                  <c:v>1.5683309557774701</c:v>
                </c:pt>
                <c:pt idx="3286">
                  <c:v>1.5683309557774701</c:v>
                </c:pt>
                <c:pt idx="3287">
                  <c:v>1.5683309557774701</c:v>
                </c:pt>
                <c:pt idx="3288">
                  <c:v>1.5683309557774701</c:v>
                </c:pt>
                <c:pt idx="3289">
                  <c:v>1.5683309557774701</c:v>
                </c:pt>
                <c:pt idx="3290">
                  <c:v>1.5683309557774701</c:v>
                </c:pt>
                <c:pt idx="3291">
                  <c:v>1.5683309557774701</c:v>
                </c:pt>
                <c:pt idx="3292">
                  <c:v>1.5683309557774701</c:v>
                </c:pt>
                <c:pt idx="3293">
                  <c:v>1.5683309557774701</c:v>
                </c:pt>
                <c:pt idx="3294">
                  <c:v>1.5683309557774701</c:v>
                </c:pt>
                <c:pt idx="3295">
                  <c:v>1.5683309557774701</c:v>
                </c:pt>
                <c:pt idx="3296">
                  <c:v>1.5683309557774701</c:v>
                </c:pt>
                <c:pt idx="3297">
                  <c:v>1.5683309557774701</c:v>
                </c:pt>
                <c:pt idx="3298">
                  <c:v>1.5683309557774701</c:v>
                </c:pt>
                <c:pt idx="3299">
                  <c:v>1.5683309557774701</c:v>
                </c:pt>
                <c:pt idx="3300">
                  <c:v>1.150722210592422</c:v>
                </c:pt>
                <c:pt idx="3301">
                  <c:v>1.150722210592422</c:v>
                </c:pt>
                <c:pt idx="3302">
                  <c:v>1.150722210592422</c:v>
                </c:pt>
                <c:pt idx="3303">
                  <c:v>1.150722210592422</c:v>
                </c:pt>
                <c:pt idx="3304">
                  <c:v>1.150722210592422</c:v>
                </c:pt>
                <c:pt idx="3305">
                  <c:v>1.150722210592422</c:v>
                </c:pt>
                <c:pt idx="3306">
                  <c:v>1.0456534144949601</c:v>
                </c:pt>
                <c:pt idx="3307">
                  <c:v>1.0456534144949601</c:v>
                </c:pt>
                <c:pt idx="3308">
                  <c:v>1.0456534144949601</c:v>
                </c:pt>
                <c:pt idx="3309">
                  <c:v>1.0456534144949601</c:v>
                </c:pt>
                <c:pt idx="3310">
                  <c:v>1.0456534144949601</c:v>
                </c:pt>
                <c:pt idx="3311">
                  <c:v>1.0456534144949601</c:v>
                </c:pt>
                <c:pt idx="3312">
                  <c:v>1.0456534144949601</c:v>
                </c:pt>
                <c:pt idx="3313">
                  <c:v>1.0456534144949601</c:v>
                </c:pt>
                <c:pt idx="3314">
                  <c:v>1.0456534144949601</c:v>
                </c:pt>
                <c:pt idx="3315">
                  <c:v>1.0456534144949601</c:v>
                </c:pt>
                <c:pt idx="3316">
                  <c:v>0.96625065916681296</c:v>
                </c:pt>
                <c:pt idx="3317">
                  <c:v>0.97863628271319303</c:v>
                </c:pt>
                <c:pt idx="3318">
                  <c:v>1</c:v>
                </c:pt>
                <c:pt idx="3319">
                  <c:v>1</c:v>
                </c:pt>
                <c:pt idx="3320">
                  <c:v>1</c:v>
                </c:pt>
                <c:pt idx="3321">
                  <c:v>1</c:v>
                </c:pt>
                <c:pt idx="3322">
                  <c:v>1</c:v>
                </c:pt>
                <c:pt idx="3323">
                  <c:v>1</c:v>
                </c:pt>
                <c:pt idx="3324">
                  <c:v>1.2848498952757781</c:v>
                </c:pt>
                <c:pt idx="3325">
                  <c:v>1.2848498952757781</c:v>
                </c:pt>
                <c:pt idx="3326">
                  <c:v>1.2848498952757781</c:v>
                </c:pt>
                <c:pt idx="3327">
                  <c:v>1.2848498952757781</c:v>
                </c:pt>
                <c:pt idx="3328">
                  <c:v>1.2848498952757781</c:v>
                </c:pt>
                <c:pt idx="3329">
                  <c:v>1.2848498952757781</c:v>
                </c:pt>
                <c:pt idx="3330">
                  <c:v>1.2848498952757781</c:v>
                </c:pt>
                <c:pt idx="3331">
                  <c:v>1.2848498952757781</c:v>
                </c:pt>
                <c:pt idx="3332">
                  <c:v>1.2848498952757781</c:v>
                </c:pt>
                <c:pt idx="3333">
                  <c:v>1.2848498952757781</c:v>
                </c:pt>
                <c:pt idx="3334">
                  <c:v>1.2848498952757781</c:v>
                </c:pt>
                <c:pt idx="3335">
                  <c:v>1.2848498952757781</c:v>
                </c:pt>
                <c:pt idx="3336">
                  <c:v>1.2848498952757781</c:v>
                </c:pt>
                <c:pt idx="3337">
                  <c:v>1.2848498952757781</c:v>
                </c:pt>
                <c:pt idx="3338">
                  <c:v>1.2848498952757781</c:v>
                </c:pt>
                <c:pt idx="3339">
                  <c:v>1.2848498952757781</c:v>
                </c:pt>
                <c:pt idx="3340">
                  <c:v>1.2848498952757781</c:v>
                </c:pt>
                <c:pt idx="3341">
                  <c:v>1.2848498952757781</c:v>
                </c:pt>
                <c:pt idx="3342">
                  <c:v>1.2848498952757781</c:v>
                </c:pt>
                <c:pt idx="3343">
                  <c:v>1.2848498952757781</c:v>
                </c:pt>
                <c:pt idx="3344">
                  <c:v>1.2848498952757781</c:v>
                </c:pt>
                <c:pt idx="3345">
                  <c:v>1.2848498952757781</c:v>
                </c:pt>
                <c:pt idx="3346">
                  <c:v>1.2848498952757781</c:v>
                </c:pt>
                <c:pt idx="3347">
                  <c:v>1.2848498952757781</c:v>
                </c:pt>
                <c:pt idx="3348">
                  <c:v>1.2848498952757781</c:v>
                </c:pt>
                <c:pt idx="3349">
                  <c:v>1.2848498952757781</c:v>
                </c:pt>
                <c:pt idx="3350">
                  <c:v>1.0648023143683709</c:v>
                </c:pt>
                <c:pt idx="3351">
                  <c:v>1.0648023143683709</c:v>
                </c:pt>
                <c:pt idx="3352">
                  <c:v>1.0648023143683709</c:v>
                </c:pt>
                <c:pt idx="3353">
                  <c:v>1.0648023143683709</c:v>
                </c:pt>
                <c:pt idx="3354">
                  <c:v>1.0648023143683709</c:v>
                </c:pt>
                <c:pt idx="3355">
                  <c:v>1.026971726190465</c:v>
                </c:pt>
                <c:pt idx="3356">
                  <c:v>1</c:v>
                </c:pt>
                <c:pt idx="3357">
                  <c:v>1.789041095890433</c:v>
                </c:pt>
                <c:pt idx="3358">
                  <c:v>1.789041095890433</c:v>
                </c:pt>
                <c:pt idx="3359">
                  <c:v>1.789041095890433</c:v>
                </c:pt>
                <c:pt idx="3360">
                  <c:v>1.789041095890433</c:v>
                </c:pt>
                <c:pt idx="3361">
                  <c:v>1.789041095890433</c:v>
                </c:pt>
                <c:pt idx="3362">
                  <c:v>1.789041095890433</c:v>
                </c:pt>
                <c:pt idx="3363">
                  <c:v>1.789041095890433</c:v>
                </c:pt>
                <c:pt idx="3364">
                  <c:v>1.789041095890433</c:v>
                </c:pt>
                <c:pt idx="3365">
                  <c:v>1.789041095890433</c:v>
                </c:pt>
                <c:pt idx="3366">
                  <c:v>1.789041095890433</c:v>
                </c:pt>
                <c:pt idx="3367">
                  <c:v>1.789041095890433</c:v>
                </c:pt>
                <c:pt idx="3368">
                  <c:v>1.76677489177486</c:v>
                </c:pt>
                <c:pt idx="3369">
                  <c:v>1.282907662082521</c:v>
                </c:pt>
                <c:pt idx="3370">
                  <c:v>1.282907662082521</c:v>
                </c:pt>
                <c:pt idx="3371">
                  <c:v>1.282907662082521</c:v>
                </c:pt>
                <c:pt idx="3372">
                  <c:v>1.282907662082521</c:v>
                </c:pt>
                <c:pt idx="3373">
                  <c:v>1.282907662082521</c:v>
                </c:pt>
                <c:pt idx="3374">
                  <c:v>1</c:v>
                </c:pt>
                <c:pt idx="3375">
                  <c:v>1</c:v>
                </c:pt>
                <c:pt idx="3376">
                  <c:v>1</c:v>
                </c:pt>
                <c:pt idx="3377">
                  <c:v>1.4839116719243419</c:v>
                </c:pt>
                <c:pt idx="3378">
                  <c:v>1.4839116719243419</c:v>
                </c:pt>
                <c:pt idx="3379">
                  <c:v>1.4839116719243419</c:v>
                </c:pt>
                <c:pt idx="3380">
                  <c:v>1.4839116719243419</c:v>
                </c:pt>
                <c:pt idx="3381">
                  <c:v>1.4839116719243419</c:v>
                </c:pt>
                <c:pt idx="3382">
                  <c:v>1.4839116719243419</c:v>
                </c:pt>
                <c:pt idx="3383">
                  <c:v>1.4839116719243419</c:v>
                </c:pt>
                <c:pt idx="3384">
                  <c:v>1.4839116719243419</c:v>
                </c:pt>
                <c:pt idx="3385">
                  <c:v>1.4839116719243419</c:v>
                </c:pt>
                <c:pt idx="3386">
                  <c:v>1.4839116719243419</c:v>
                </c:pt>
                <c:pt idx="3387">
                  <c:v>1.0098754830399539</c:v>
                </c:pt>
                <c:pt idx="3388">
                  <c:v>1.0098754830399539</c:v>
                </c:pt>
                <c:pt idx="3389">
                  <c:v>1.0098754830399539</c:v>
                </c:pt>
                <c:pt idx="3390">
                  <c:v>1.0098754830399539</c:v>
                </c:pt>
                <c:pt idx="3391">
                  <c:v>1.0098754830399539</c:v>
                </c:pt>
                <c:pt idx="3392">
                  <c:v>1.0098754830399539</c:v>
                </c:pt>
                <c:pt idx="3393">
                  <c:v>1.0098754830399539</c:v>
                </c:pt>
                <c:pt idx="3394">
                  <c:v>1</c:v>
                </c:pt>
                <c:pt idx="3395">
                  <c:v>7.117247238742868</c:v>
                </c:pt>
                <c:pt idx="3396">
                  <c:v>7.117247238742868</c:v>
                </c:pt>
                <c:pt idx="3397">
                  <c:v>7.117247238742868</c:v>
                </c:pt>
                <c:pt idx="3398">
                  <c:v>7.117247238742868</c:v>
                </c:pt>
                <c:pt idx="3399">
                  <c:v>7.117247238742868</c:v>
                </c:pt>
                <c:pt idx="3400">
                  <c:v>1.5107303877367051</c:v>
                </c:pt>
                <c:pt idx="3401">
                  <c:v>1.5107303877367051</c:v>
                </c:pt>
                <c:pt idx="3402">
                  <c:v>1.5107303877367051</c:v>
                </c:pt>
                <c:pt idx="3403">
                  <c:v>1.5107303877367051</c:v>
                </c:pt>
                <c:pt idx="3404">
                  <c:v>1.5107303877367051</c:v>
                </c:pt>
                <c:pt idx="3405">
                  <c:v>1.5107303877367051</c:v>
                </c:pt>
                <c:pt idx="3406">
                  <c:v>1.5107303877367051</c:v>
                </c:pt>
                <c:pt idx="3407">
                  <c:v>1.7448448239950101</c:v>
                </c:pt>
                <c:pt idx="3408">
                  <c:v>1.7448448239950101</c:v>
                </c:pt>
                <c:pt idx="3409">
                  <c:v>1.7448448239950101</c:v>
                </c:pt>
                <c:pt idx="3410">
                  <c:v>1.5107303877367051</c:v>
                </c:pt>
                <c:pt idx="3411">
                  <c:v>1.5107303877367051</c:v>
                </c:pt>
                <c:pt idx="3412">
                  <c:v>1.5107303877367051</c:v>
                </c:pt>
                <c:pt idx="3413">
                  <c:v>1.5107303877367051</c:v>
                </c:pt>
                <c:pt idx="3414">
                  <c:v>1.5107303877367051</c:v>
                </c:pt>
                <c:pt idx="3415">
                  <c:v>1.5107303877367051</c:v>
                </c:pt>
                <c:pt idx="3416">
                  <c:v>1.5107303877367051</c:v>
                </c:pt>
                <c:pt idx="3417">
                  <c:v>1.5107303877367051</c:v>
                </c:pt>
                <c:pt idx="3418">
                  <c:v>1.5107303877367051</c:v>
                </c:pt>
                <c:pt idx="3419">
                  <c:v>1.5107303877367051</c:v>
                </c:pt>
                <c:pt idx="3420">
                  <c:v>1.5107303877367051</c:v>
                </c:pt>
                <c:pt idx="3421">
                  <c:v>1.5107303877367051</c:v>
                </c:pt>
                <c:pt idx="3422">
                  <c:v>1.5107303877367051</c:v>
                </c:pt>
                <c:pt idx="3423">
                  <c:v>1.5107303877367051</c:v>
                </c:pt>
                <c:pt idx="3424">
                  <c:v>1.5107303877367051</c:v>
                </c:pt>
                <c:pt idx="3425">
                  <c:v>1.3371109337589839</c:v>
                </c:pt>
                <c:pt idx="3426">
                  <c:v>1.3371109337589839</c:v>
                </c:pt>
                <c:pt idx="3427">
                  <c:v>1.3371109337589839</c:v>
                </c:pt>
                <c:pt idx="3428">
                  <c:v>1.3371109337589839</c:v>
                </c:pt>
                <c:pt idx="3429">
                  <c:v>1.3371109337589839</c:v>
                </c:pt>
                <c:pt idx="3430">
                  <c:v>1.3371109337589839</c:v>
                </c:pt>
                <c:pt idx="3431">
                  <c:v>1.2690501439175901</c:v>
                </c:pt>
                <c:pt idx="3432">
                  <c:v>1.2690501439175901</c:v>
                </c:pt>
                <c:pt idx="3433">
                  <c:v>1.2690501439175901</c:v>
                </c:pt>
                <c:pt idx="3434">
                  <c:v>1.1633106512984319</c:v>
                </c:pt>
                <c:pt idx="3435">
                  <c:v>1.1633106512984319</c:v>
                </c:pt>
                <c:pt idx="3436">
                  <c:v>1.1633106512984319</c:v>
                </c:pt>
                <c:pt idx="3437">
                  <c:v>1.1114501791163629</c:v>
                </c:pt>
                <c:pt idx="3438">
                  <c:v>1.1114501791163629</c:v>
                </c:pt>
                <c:pt idx="3439">
                  <c:v>1.087216093445815</c:v>
                </c:pt>
                <c:pt idx="3440">
                  <c:v>1.0839803312629319</c:v>
                </c:pt>
                <c:pt idx="3441">
                  <c:v>1.0543738200125869</c:v>
                </c:pt>
                <c:pt idx="3442">
                  <c:v>1.020465342916312</c:v>
                </c:pt>
                <c:pt idx="3443">
                  <c:v>1.017614188532548</c:v>
                </c:pt>
                <c:pt idx="3444">
                  <c:v>1</c:v>
                </c:pt>
                <c:pt idx="3445">
                  <c:v>1</c:v>
                </c:pt>
                <c:pt idx="3446">
                  <c:v>1</c:v>
                </c:pt>
                <c:pt idx="3447">
                  <c:v>1</c:v>
                </c:pt>
                <c:pt idx="3448">
                  <c:v>1</c:v>
                </c:pt>
                <c:pt idx="3449">
                  <c:v>1.0844288094797281</c:v>
                </c:pt>
                <c:pt idx="3450">
                  <c:v>1.0844288094797281</c:v>
                </c:pt>
                <c:pt idx="3451">
                  <c:v>1.0844288094797281</c:v>
                </c:pt>
                <c:pt idx="3452">
                  <c:v>1.0844288094797281</c:v>
                </c:pt>
                <c:pt idx="3453">
                  <c:v>1.0844288094797281</c:v>
                </c:pt>
                <c:pt idx="3454">
                  <c:v>1.0844288094797281</c:v>
                </c:pt>
                <c:pt idx="3455">
                  <c:v>1.0844288094797281</c:v>
                </c:pt>
                <c:pt idx="3456">
                  <c:v>1.0844288094797281</c:v>
                </c:pt>
                <c:pt idx="3457">
                  <c:v>1.0844288094797281</c:v>
                </c:pt>
                <c:pt idx="3458">
                  <c:v>1.0844288094797281</c:v>
                </c:pt>
                <c:pt idx="3459">
                  <c:v>1.0844288094797281</c:v>
                </c:pt>
                <c:pt idx="3460">
                  <c:v>1.0844288094797281</c:v>
                </c:pt>
                <c:pt idx="3461">
                  <c:v>1.0844288094797281</c:v>
                </c:pt>
                <c:pt idx="3462">
                  <c:v>1.0844288094797281</c:v>
                </c:pt>
                <c:pt idx="3463">
                  <c:v>1.0844288094797281</c:v>
                </c:pt>
                <c:pt idx="3464">
                  <c:v>1.0844288094797281</c:v>
                </c:pt>
                <c:pt idx="3465">
                  <c:v>1.0844288094797281</c:v>
                </c:pt>
                <c:pt idx="3466">
                  <c:v>1.0844288094797281</c:v>
                </c:pt>
                <c:pt idx="3467">
                  <c:v>1.0844288094797281</c:v>
                </c:pt>
                <c:pt idx="3468">
                  <c:v>1.0844288094797281</c:v>
                </c:pt>
                <c:pt idx="3469">
                  <c:v>1.0844288094797281</c:v>
                </c:pt>
                <c:pt idx="3470">
                  <c:v>1.0844288094797281</c:v>
                </c:pt>
                <c:pt idx="3471">
                  <c:v>1.0844288094797281</c:v>
                </c:pt>
                <c:pt idx="3472">
                  <c:v>1.0844288094797281</c:v>
                </c:pt>
                <c:pt idx="3473">
                  <c:v>1.0844288094797281</c:v>
                </c:pt>
                <c:pt idx="3474">
                  <c:v>1.0844288094797281</c:v>
                </c:pt>
                <c:pt idx="3475">
                  <c:v>1.0844288094797281</c:v>
                </c:pt>
                <c:pt idx="3476">
                  <c:v>1.0844288094797281</c:v>
                </c:pt>
                <c:pt idx="3477">
                  <c:v>1.070162616480907</c:v>
                </c:pt>
                <c:pt idx="3478">
                  <c:v>1.070162616480907</c:v>
                </c:pt>
                <c:pt idx="3479">
                  <c:v>1.070162616480907</c:v>
                </c:pt>
                <c:pt idx="3480">
                  <c:v>1.070162616480907</c:v>
                </c:pt>
                <c:pt idx="3481">
                  <c:v>1.056457431457424</c:v>
                </c:pt>
                <c:pt idx="3482">
                  <c:v>1</c:v>
                </c:pt>
                <c:pt idx="3483">
                  <c:v>1</c:v>
                </c:pt>
                <c:pt idx="3484">
                  <c:v>1</c:v>
                </c:pt>
                <c:pt idx="3485">
                  <c:v>1</c:v>
                </c:pt>
                <c:pt idx="3486">
                  <c:v>1</c:v>
                </c:pt>
                <c:pt idx="3487">
                  <c:v>1.2453229791740461</c:v>
                </c:pt>
                <c:pt idx="3488">
                  <c:v>1.2453229791740461</c:v>
                </c:pt>
                <c:pt idx="3489">
                  <c:v>1.2453229791740461</c:v>
                </c:pt>
                <c:pt idx="3490">
                  <c:v>1.2453229791740461</c:v>
                </c:pt>
                <c:pt idx="3491">
                  <c:v>1.2453229791740461</c:v>
                </c:pt>
                <c:pt idx="3492">
                  <c:v>1.2453229791740461</c:v>
                </c:pt>
                <c:pt idx="3493">
                  <c:v>1.2453229791740461</c:v>
                </c:pt>
                <c:pt idx="3494">
                  <c:v>1.2453229791740461</c:v>
                </c:pt>
                <c:pt idx="3495">
                  <c:v>1.2453229791740461</c:v>
                </c:pt>
                <c:pt idx="3496">
                  <c:v>1.2453229791740461</c:v>
                </c:pt>
                <c:pt idx="3497">
                  <c:v>1.2453229791740461</c:v>
                </c:pt>
                <c:pt idx="3498">
                  <c:v>1.2453229791740461</c:v>
                </c:pt>
                <c:pt idx="3499">
                  <c:v>1.2453229791740461</c:v>
                </c:pt>
                <c:pt idx="3500">
                  <c:v>1.2453229791740461</c:v>
                </c:pt>
                <c:pt idx="3501">
                  <c:v>1.2453229791740461</c:v>
                </c:pt>
                <c:pt idx="3502">
                  <c:v>1.2453229791740461</c:v>
                </c:pt>
                <c:pt idx="3503">
                  <c:v>1.1756081306231481</c:v>
                </c:pt>
                <c:pt idx="3504">
                  <c:v>1.1756081306231481</c:v>
                </c:pt>
                <c:pt idx="3505">
                  <c:v>1.1217806041335661</c:v>
                </c:pt>
                <c:pt idx="3506">
                  <c:v>1.0572370392568391</c:v>
                </c:pt>
                <c:pt idx="3507">
                  <c:v>1.0065620542082909</c:v>
                </c:pt>
                <c:pt idx="3508">
                  <c:v>1.0065620542082909</c:v>
                </c:pt>
                <c:pt idx="3509">
                  <c:v>1.0065620542082909</c:v>
                </c:pt>
                <c:pt idx="3510">
                  <c:v>1.0065620542082909</c:v>
                </c:pt>
                <c:pt idx="3511">
                  <c:v>1.0065620542082909</c:v>
                </c:pt>
                <c:pt idx="3512">
                  <c:v>1.0065620542082909</c:v>
                </c:pt>
                <c:pt idx="3513">
                  <c:v>1.0065620542082909</c:v>
                </c:pt>
                <c:pt idx="3514">
                  <c:v>1</c:v>
                </c:pt>
                <c:pt idx="3515">
                  <c:v>1.692411014103492</c:v>
                </c:pt>
                <c:pt idx="3516">
                  <c:v>1.692411014103492</c:v>
                </c:pt>
                <c:pt idx="3517">
                  <c:v>1.692411014103492</c:v>
                </c:pt>
                <c:pt idx="3518">
                  <c:v>1.692411014103492</c:v>
                </c:pt>
                <c:pt idx="3519">
                  <c:v>1.36289886425099</c:v>
                </c:pt>
                <c:pt idx="3520">
                  <c:v>1.36289886425099</c:v>
                </c:pt>
                <c:pt idx="3521">
                  <c:v>1.36289886425099</c:v>
                </c:pt>
                <c:pt idx="3522">
                  <c:v>1.36289886425099</c:v>
                </c:pt>
                <c:pt idx="3523">
                  <c:v>1.36289886425099</c:v>
                </c:pt>
                <c:pt idx="3524">
                  <c:v>1.36289886425099</c:v>
                </c:pt>
                <c:pt idx="3525">
                  <c:v>1.36289886425099</c:v>
                </c:pt>
                <c:pt idx="3526">
                  <c:v>1.36289886425099</c:v>
                </c:pt>
                <c:pt idx="3527">
                  <c:v>1.070973225669384</c:v>
                </c:pt>
                <c:pt idx="3528">
                  <c:v>1.070973225669384</c:v>
                </c:pt>
                <c:pt idx="3529">
                  <c:v>1.0391752577319811</c:v>
                </c:pt>
                <c:pt idx="3530">
                  <c:v>1.0391752577319811</c:v>
                </c:pt>
                <c:pt idx="3531">
                  <c:v>1</c:v>
                </c:pt>
                <c:pt idx="3532">
                  <c:v>2.4316263365222741</c:v>
                </c:pt>
                <c:pt idx="3533">
                  <c:v>2.4316263365222741</c:v>
                </c:pt>
                <c:pt idx="3534">
                  <c:v>2.4316263365222741</c:v>
                </c:pt>
                <c:pt idx="3535">
                  <c:v>2.4316263365222741</c:v>
                </c:pt>
                <c:pt idx="3536">
                  <c:v>2.4316263365222741</c:v>
                </c:pt>
                <c:pt idx="3537">
                  <c:v>2.4316263365222741</c:v>
                </c:pt>
                <c:pt idx="3538">
                  <c:v>2.4316263365222741</c:v>
                </c:pt>
                <c:pt idx="3539">
                  <c:v>2.4316263365222741</c:v>
                </c:pt>
                <c:pt idx="3540">
                  <c:v>2.4316263365222741</c:v>
                </c:pt>
                <c:pt idx="3541">
                  <c:v>1.71400238000795</c:v>
                </c:pt>
                <c:pt idx="3542">
                  <c:v>1.71400238000795</c:v>
                </c:pt>
                <c:pt idx="3543">
                  <c:v>1.71400238000795</c:v>
                </c:pt>
                <c:pt idx="3544">
                  <c:v>1.71400238000795</c:v>
                </c:pt>
                <c:pt idx="3545">
                  <c:v>1.6819774231218561</c:v>
                </c:pt>
                <c:pt idx="3546">
                  <c:v>1.6819774231218561</c:v>
                </c:pt>
                <c:pt idx="3547">
                  <c:v>1.6819774231218561</c:v>
                </c:pt>
                <c:pt idx="3548">
                  <c:v>1.363521615651629</c:v>
                </c:pt>
                <c:pt idx="3549">
                  <c:v>1.363521615651629</c:v>
                </c:pt>
                <c:pt idx="3550">
                  <c:v>1.2079955269779179</c:v>
                </c:pt>
                <c:pt idx="3551">
                  <c:v>1.2079955269779179</c:v>
                </c:pt>
                <c:pt idx="3552">
                  <c:v>1.0908861398636751</c:v>
                </c:pt>
                <c:pt idx="3553">
                  <c:v>1.0908861398636751</c:v>
                </c:pt>
                <c:pt idx="3554">
                  <c:v>1.0908861398636751</c:v>
                </c:pt>
                <c:pt idx="3555">
                  <c:v>1</c:v>
                </c:pt>
                <c:pt idx="3556">
                  <c:v>1</c:v>
                </c:pt>
                <c:pt idx="3557">
                  <c:v>1</c:v>
                </c:pt>
                <c:pt idx="3558">
                  <c:v>1</c:v>
                </c:pt>
                <c:pt idx="3559">
                  <c:v>1</c:v>
                </c:pt>
                <c:pt idx="3560">
                  <c:v>1</c:v>
                </c:pt>
                <c:pt idx="3561">
                  <c:v>1</c:v>
                </c:pt>
                <c:pt idx="3562">
                  <c:v>1</c:v>
                </c:pt>
                <c:pt idx="3563">
                  <c:v>1</c:v>
                </c:pt>
                <c:pt idx="3564">
                  <c:v>1</c:v>
                </c:pt>
                <c:pt idx="3565">
                  <c:v>1</c:v>
                </c:pt>
                <c:pt idx="3566">
                  <c:v>1</c:v>
                </c:pt>
                <c:pt idx="3567">
                  <c:v>1</c:v>
                </c:pt>
                <c:pt idx="3568">
                  <c:v>1</c:v>
                </c:pt>
                <c:pt idx="3569">
                  <c:v>1</c:v>
                </c:pt>
                <c:pt idx="3570">
                  <c:v>0.97778806108283101</c:v>
                </c:pt>
                <c:pt idx="3571">
                  <c:v>0.97778806108283101</c:v>
                </c:pt>
                <c:pt idx="3572">
                  <c:v>0.97778806108283101</c:v>
                </c:pt>
                <c:pt idx="3573">
                  <c:v>0.97778806108283101</c:v>
                </c:pt>
                <c:pt idx="3574">
                  <c:v>0.97778806108283101</c:v>
                </c:pt>
                <c:pt idx="3575">
                  <c:v>0.97778806108283101</c:v>
                </c:pt>
                <c:pt idx="3576">
                  <c:v>0.97778806108283101</c:v>
                </c:pt>
                <c:pt idx="3577">
                  <c:v>0.97778806108283101</c:v>
                </c:pt>
                <c:pt idx="3578">
                  <c:v>0.97778806108283101</c:v>
                </c:pt>
                <c:pt idx="3579">
                  <c:v>0.97778806108283101</c:v>
                </c:pt>
                <c:pt idx="3580">
                  <c:v>0.97778806108283101</c:v>
                </c:pt>
                <c:pt idx="3581">
                  <c:v>0.97778806108283101</c:v>
                </c:pt>
                <c:pt idx="3582">
                  <c:v>1</c:v>
                </c:pt>
                <c:pt idx="3583">
                  <c:v>1</c:v>
                </c:pt>
                <c:pt idx="3584">
                  <c:v>1.059301094246383</c:v>
                </c:pt>
                <c:pt idx="3585">
                  <c:v>1.059301094246383</c:v>
                </c:pt>
                <c:pt idx="3586">
                  <c:v>1.059301094246383</c:v>
                </c:pt>
                <c:pt idx="3587">
                  <c:v>1.059301094246383</c:v>
                </c:pt>
                <c:pt idx="3588">
                  <c:v>1.059301094246383</c:v>
                </c:pt>
                <c:pt idx="3589">
                  <c:v>1.059301094246383</c:v>
                </c:pt>
                <c:pt idx="3590">
                  <c:v>1.059301094246383</c:v>
                </c:pt>
                <c:pt idx="3591">
                  <c:v>1.059301094246383</c:v>
                </c:pt>
                <c:pt idx="3592">
                  <c:v>1.059301094246383</c:v>
                </c:pt>
                <c:pt idx="3593">
                  <c:v>1.059301094246383</c:v>
                </c:pt>
                <c:pt idx="3594">
                  <c:v>1.059301094246383</c:v>
                </c:pt>
                <c:pt idx="3595">
                  <c:v>1.059301094246383</c:v>
                </c:pt>
                <c:pt idx="3596">
                  <c:v>1.059301094246383</c:v>
                </c:pt>
                <c:pt idx="3597">
                  <c:v>1.059301094246383</c:v>
                </c:pt>
                <c:pt idx="3598">
                  <c:v>1.059301094246383</c:v>
                </c:pt>
                <c:pt idx="3599">
                  <c:v>1.059301094246383</c:v>
                </c:pt>
                <c:pt idx="3600">
                  <c:v>1.0507703081232289</c:v>
                </c:pt>
                <c:pt idx="3601">
                  <c:v>1</c:v>
                </c:pt>
                <c:pt idx="3602">
                  <c:v>1</c:v>
                </c:pt>
                <c:pt idx="3603">
                  <c:v>1</c:v>
                </c:pt>
                <c:pt idx="3604">
                  <c:v>1</c:v>
                </c:pt>
                <c:pt idx="3605">
                  <c:v>1</c:v>
                </c:pt>
                <c:pt idx="3606">
                  <c:v>1</c:v>
                </c:pt>
                <c:pt idx="3607">
                  <c:v>0.72556493329702798</c:v>
                </c:pt>
                <c:pt idx="3608">
                  <c:v>0.72556493329702798</c:v>
                </c:pt>
                <c:pt idx="3609">
                  <c:v>0.72556493329702798</c:v>
                </c:pt>
                <c:pt idx="3610">
                  <c:v>0.72556493329702798</c:v>
                </c:pt>
                <c:pt idx="3611">
                  <c:v>0.72556493329702798</c:v>
                </c:pt>
                <c:pt idx="3612">
                  <c:v>0.72556493329702798</c:v>
                </c:pt>
                <c:pt idx="3613">
                  <c:v>1.0090874668686141</c:v>
                </c:pt>
                <c:pt idx="3614">
                  <c:v>1.0090874668686141</c:v>
                </c:pt>
                <c:pt idx="3615">
                  <c:v>1.0090874668686141</c:v>
                </c:pt>
                <c:pt idx="3616">
                  <c:v>1.0090874668686141</c:v>
                </c:pt>
                <c:pt idx="3617">
                  <c:v>1.0090874668686141</c:v>
                </c:pt>
                <c:pt idx="3618">
                  <c:v>1.0090874668686141</c:v>
                </c:pt>
                <c:pt idx="3619">
                  <c:v>1.0090874668686141</c:v>
                </c:pt>
                <c:pt idx="3620">
                  <c:v>1.0090874668686141</c:v>
                </c:pt>
                <c:pt idx="3621">
                  <c:v>1.0090874668686141</c:v>
                </c:pt>
                <c:pt idx="3622">
                  <c:v>1</c:v>
                </c:pt>
                <c:pt idx="3623">
                  <c:v>1</c:v>
                </c:pt>
                <c:pt idx="3624">
                  <c:v>1</c:v>
                </c:pt>
                <c:pt idx="3625">
                  <c:v>1.1363120030291589</c:v>
                </c:pt>
                <c:pt idx="3626">
                  <c:v>1.1363120030291589</c:v>
                </c:pt>
                <c:pt idx="3627">
                  <c:v>1.1363120030291589</c:v>
                </c:pt>
                <c:pt idx="3628">
                  <c:v>1.1363120030291589</c:v>
                </c:pt>
                <c:pt idx="3629">
                  <c:v>1.1363120030291589</c:v>
                </c:pt>
                <c:pt idx="3630">
                  <c:v>1.1363120030291589</c:v>
                </c:pt>
                <c:pt idx="3631">
                  <c:v>1.1363120030291589</c:v>
                </c:pt>
                <c:pt idx="3632">
                  <c:v>1.1363120030291589</c:v>
                </c:pt>
                <c:pt idx="3633">
                  <c:v>1.1363120030291589</c:v>
                </c:pt>
                <c:pt idx="3634">
                  <c:v>1.1363120030291589</c:v>
                </c:pt>
                <c:pt idx="3635">
                  <c:v>1.1363120030291589</c:v>
                </c:pt>
                <c:pt idx="3636">
                  <c:v>1.1363120030291589</c:v>
                </c:pt>
                <c:pt idx="3637">
                  <c:v>1.1363120030291589</c:v>
                </c:pt>
                <c:pt idx="3638">
                  <c:v>1.1363120030291589</c:v>
                </c:pt>
                <c:pt idx="3639">
                  <c:v>1.1363120030291589</c:v>
                </c:pt>
                <c:pt idx="3640">
                  <c:v>1.126078799249534</c:v>
                </c:pt>
                <c:pt idx="3641">
                  <c:v>1.059301094246383</c:v>
                </c:pt>
                <c:pt idx="3642">
                  <c:v>1.0507703081232289</c:v>
                </c:pt>
                <c:pt idx="3643">
                  <c:v>1</c:v>
                </c:pt>
                <c:pt idx="3644">
                  <c:v>1.285476190476204</c:v>
                </c:pt>
                <c:pt idx="3645">
                  <c:v>1.285476190476204</c:v>
                </c:pt>
                <c:pt idx="3646">
                  <c:v>1.285476190476204</c:v>
                </c:pt>
                <c:pt idx="3647">
                  <c:v>1.285476190476204</c:v>
                </c:pt>
                <c:pt idx="3648">
                  <c:v>1.285476190476204</c:v>
                </c:pt>
                <c:pt idx="3649">
                  <c:v>1.285476190476204</c:v>
                </c:pt>
                <c:pt idx="3650">
                  <c:v>1.285476190476204</c:v>
                </c:pt>
                <c:pt idx="3651">
                  <c:v>1.285476190476204</c:v>
                </c:pt>
                <c:pt idx="3652">
                  <c:v>1.285476190476204</c:v>
                </c:pt>
                <c:pt idx="3653">
                  <c:v>1.285476190476204</c:v>
                </c:pt>
                <c:pt idx="3654">
                  <c:v>1.285476190476204</c:v>
                </c:pt>
                <c:pt idx="3655">
                  <c:v>1.285476190476204</c:v>
                </c:pt>
                <c:pt idx="3656">
                  <c:v>1.285476190476204</c:v>
                </c:pt>
                <c:pt idx="3657">
                  <c:v>1.285476190476204</c:v>
                </c:pt>
                <c:pt idx="3658">
                  <c:v>1.285476190476204</c:v>
                </c:pt>
                <c:pt idx="3659">
                  <c:v>1.285476190476204</c:v>
                </c:pt>
                <c:pt idx="3660">
                  <c:v>1.285476190476204</c:v>
                </c:pt>
                <c:pt idx="3661">
                  <c:v>1.285476190476204</c:v>
                </c:pt>
                <c:pt idx="3662">
                  <c:v>1.285476190476204</c:v>
                </c:pt>
                <c:pt idx="3663">
                  <c:v>1.1777923211169421</c:v>
                </c:pt>
                <c:pt idx="3664">
                  <c:v>1.1777923211169421</c:v>
                </c:pt>
                <c:pt idx="3665">
                  <c:v>1.1777923211169421</c:v>
                </c:pt>
                <c:pt idx="3666">
                  <c:v>1.1777923211169421</c:v>
                </c:pt>
                <c:pt idx="3667">
                  <c:v>1.1777923211169421</c:v>
                </c:pt>
                <c:pt idx="3668">
                  <c:v>1.1777923211169421</c:v>
                </c:pt>
                <c:pt idx="3669">
                  <c:v>1.1777923211169421</c:v>
                </c:pt>
                <c:pt idx="3670">
                  <c:v>1.1777923211169421</c:v>
                </c:pt>
                <c:pt idx="3671">
                  <c:v>1.1477465986394659</c:v>
                </c:pt>
                <c:pt idx="3672">
                  <c:v>1.1081691297208689</c:v>
                </c:pt>
                <c:pt idx="3673">
                  <c:v>1.0661532385466159</c:v>
                </c:pt>
                <c:pt idx="3674">
                  <c:v>1.0366743471582289</c:v>
                </c:pt>
                <c:pt idx="3675">
                  <c:v>1.004278273809535</c:v>
                </c:pt>
                <c:pt idx="3676">
                  <c:v>1.004278273809535</c:v>
                </c:pt>
                <c:pt idx="3677">
                  <c:v>1.004278273809535</c:v>
                </c:pt>
                <c:pt idx="3678">
                  <c:v>1.004278273809535</c:v>
                </c:pt>
                <c:pt idx="3679">
                  <c:v>1.004278273809535</c:v>
                </c:pt>
                <c:pt idx="3680">
                  <c:v>1.004278273809535</c:v>
                </c:pt>
                <c:pt idx="3681">
                  <c:v>1.004278273809535</c:v>
                </c:pt>
                <c:pt idx="3682">
                  <c:v>1.004278273809535</c:v>
                </c:pt>
                <c:pt idx="3683">
                  <c:v>1.004278273809535</c:v>
                </c:pt>
                <c:pt idx="3684">
                  <c:v>1</c:v>
                </c:pt>
                <c:pt idx="3685">
                  <c:v>2.9616724738675941</c:v>
                </c:pt>
                <c:pt idx="3686">
                  <c:v>2.9616724738675941</c:v>
                </c:pt>
                <c:pt idx="3687">
                  <c:v>2.9616724738675941</c:v>
                </c:pt>
                <c:pt idx="3688">
                  <c:v>2.9616724738675941</c:v>
                </c:pt>
                <c:pt idx="3689">
                  <c:v>2.9616724738675941</c:v>
                </c:pt>
                <c:pt idx="3690">
                  <c:v>2.9616724738675941</c:v>
                </c:pt>
                <c:pt idx="3691">
                  <c:v>2.9616724738675941</c:v>
                </c:pt>
                <c:pt idx="3692">
                  <c:v>2.9616724738675941</c:v>
                </c:pt>
                <c:pt idx="3693">
                  <c:v>2.9616724738675941</c:v>
                </c:pt>
                <c:pt idx="3694">
                  <c:v>2.341597796143251</c:v>
                </c:pt>
                <c:pt idx="3695">
                  <c:v>2.8052805280528048</c:v>
                </c:pt>
                <c:pt idx="3696">
                  <c:v>2.8052805280528048</c:v>
                </c:pt>
                <c:pt idx="3697">
                  <c:v>2.8052805280528048</c:v>
                </c:pt>
                <c:pt idx="3698">
                  <c:v>2.8052805280528048</c:v>
                </c:pt>
                <c:pt idx="3699">
                  <c:v>2.8052805280528048</c:v>
                </c:pt>
                <c:pt idx="3700">
                  <c:v>2.8052805280528048</c:v>
                </c:pt>
                <c:pt idx="3701">
                  <c:v>2.8052805280528048</c:v>
                </c:pt>
                <c:pt idx="3702">
                  <c:v>2.8052805280528048</c:v>
                </c:pt>
                <c:pt idx="3703">
                  <c:v>2.8052805280528048</c:v>
                </c:pt>
                <c:pt idx="3704">
                  <c:v>2.8052805280528048</c:v>
                </c:pt>
                <c:pt idx="3705">
                  <c:v>2.8052805280528048</c:v>
                </c:pt>
                <c:pt idx="3706">
                  <c:v>2.8052805280528048</c:v>
                </c:pt>
                <c:pt idx="3707">
                  <c:v>2.8052805280528048</c:v>
                </c:pt>
                <c:pt idx="3708">
                  <c:v>2.8052805280528048</c:v>
                </c:pt>
                <c:pt idx="3709">
                  <c:v>2.8052805280528048</c:v>
                </c:pt>
                <c:pt idx="3710">
                  <c:v>2.8052805280528048</c:v>
                </c:pt>
                <c:pt idx="3711">
                  <c:v>2.8052805280528048</c:v>
                </c:pt>
                <c:pt idx="3712">
                  <c:v>2.8052805280528048</c:v>
                </c:pt>
                <c:pt idx="3713">
                  <c:v>2.8052805280528048</c:v>
                </c:pt>
                <c:pt idx="3714">
                  <c:v>2.8052805280528048</c:v>
                </c:pt>
                <c:pt idx="3715">
                  <c:v>2.8052805280528048</c:v>
                </c:pt>
                <c:pt idx="3716">
                  <c:v>2.9616724738675941</c:v>
                </c:pt>
                <c:pt idx="3717">
                  <c:v>2.9616724738675941</c:v>
                </c:pt>
                <c:pt idx="3718">
                  <c:v>2.9616724738675941</c:v>
                </c:pt>
                <c:pt idx="3719">
                  <c:v>2.9616724738675941</c:v>
                </c:pt>
                <c:pt idx="3720">
                  <c:v>2.9616724738675941</c:v>
                </c:pt>
                <c:pt idx="3721">
                  <c:v>2.9616724738675941</c:v>
                </c:pt>
                <c:pt idx="3722">
                  <c:v>2.9616724738675941</c:v>
                </c:pt>
                <c:pt idx="3723">
                  <c:v>2.9616724738675941</c:v>
                </c:pt>
                <c:pt idx="3724">
                  <c:v>2.9616724738675941</c:v>
                </c:pt>
                <c:pt idx="3725">
                  <c:v>2.9616724738675941</c:v>
                </c:pt>
                <c:pt idx="3726">
                  <c:v>2.9518159455939541</c:v>
                </c:pt>
                <c:pt idx="3727">
                  <c:v>2.8817629608701552</c:v>
                </c:pt>
                <c:pt idx="3728">
                  <c:v>2.8149579136193998</c:v>
                </c:pt>
                <c:pt idx="3729">
                  <c:v>2.7511800404585101</c:v>
                </c:pt>
                <c:pt idx="3730">
                  <c:v>2.6902281418963301</c:v>
                </c:pt>
                <c:pt idx="3731">
                  <c:v>2.6319184621338971</c:v>
                </c:pt>
                <c:pt idx="3732">
                  <c:v>2.5760828387422459</c:v>
                </c:pt>
                <c:pt idx="3733">
                  <c:v>1.7561983471074349</c:v>
                </c:pt>
                <c:pt idx="3734">
                  <c:v>1.7561983471074349</c:v>
                </c:pt>
                <c:pt idx="3735">
                  <c:v>1.7561983471074349</c:v>
                </c:pt>
                <c:pt idx="3736">
                  <c:v>1.7561983471074349</c:v>
                </c:pt>
                <c:pt idx="3737">
                  <c:v>1.7561983471074349</c:v>
                </c:pt>
                <c:pt idx="3738">
                  <c:v>1.7561983471074349</c:v>
                </c:pt>
                <c:pt idx="3739">
                  <c:v>1.7561983471074349</c:v>
                </c:pt>
                <c:pt idx="3740">
                  <c:v>1.7561983471074349</c:v>
                </c:pt>
                <c:pt idx="3741">
                  <c:v>1.7561983471074349</c:v>
                </c:pt>
                <c:pt idx="3742">
                  <c:v>1.7561983471074349</c:v>
                </c:pt>
                <c:pt idx="3743">
                  <c:v>1.7561983471074349</c:v>
                </c:pt>
                <c:pt idx="3744">
                  <c:v>1.7561983471074349</c:v>
                </c:pt>
                <c:pt idx="3745">
                  <c:v>1.7561983471074349</c:v>
                </c:pt>
                <c:pt idx="3746">
                  <c:v>1.4026402640264031</c:v>
                </c:pt>
                <c:pt idx="3747">
                  <c:v>1.4026402640264031</c:v>
                </c:pt>
                <c:pt idx="3748">
                  <c:v>1.251840942562592</c:v>
                </c:pt>
                <c:pt idx="3749">
                  <c:v>1.251840942562592</c:v>
                </c:pt>
                <c:pt idx="3750">
                  <c:v>1.251840942562592</c:v>
                </c:pt>
                <c:pt idx="3751">
                  <c:v>1.251840942562592</c:v>
                </c:pt>
                <c:pt idx="3752">
                  <c:v>1.251840942562592</c:v>
                </c:pt>
                <c:pt idx="3753">
                  <c:v>1.251840942562592</c:v>
                </c:pt>
                <c:pt idx="3754">
                  <c:v>1.251840942562592</c:v>
                </c:pt>
                <c:pt idx="3755">
                  <c:v>1.251840942562592</c:v>
                </c:pt>
                <c:pt idx="3756">
                  <c:v>1.251840942562592</c:v>
                </c:pt>
                <c:pt idx="3757">
                  <c:v>1.251840942562592</c:v>
                </c:pt>
                <c:pt idx="3758">
                  <c:v>1.251840942562592</c:v>
                </c:pt>
                <c:pt idx="3759">
                  <c:v>1.251840942562592</c:v>
                </c:pt>
                <c:pt idx="3760">
                  <c:v>1.251840942562592</c:v>
                </c:pt>
                <c:pt idx="3761">
                  <c:v>1.251840942562592</c:v>
                </c:pt>
                <c:pt idx="3762">
                  <c:v>1.251840942562592</c:v>
                </c:pt>
                <c:pt idx="3763">
                  <c:v>1.251840942562592</c:v>
                </c:pt>
                <c:pt idx="3764">
                  <c:v>1.251840942562592</c:v>
                </c:pt>
                <c:pt idx="3765">
                  <c:v>1.251840942562592</c:v>
                </c:pt>
                <c:pt idx="3766">
                  <c:v>1.251840942562592</c:v>
                </c:pt>
                <c:pt idx="3767">
                  <c:v>1.251840942562592</c:v>
                </c:pt>
                <c:pt idx="3768">
                  <c:v>1.251840942562592</c:v>
                </c:pt>
                <c:pt idx="3769">
                  <c:v>1.251840942562592</c:v>
                </c:pt>
                <c:pt idx="3770">
                  <c:v>1.251840942562592</c:v>
                </c:pt>
                <c:pt idx="3771">
                  <c:v>1.251840942562592</c:v>
                </c:pt>
                <c:pt idx="3772">
                  <c:v>1.251840942562592</c:v>
                </c:pt>
                <c:pt idx="3773">
                  <c:v>1.251840942562592</c:v>
                </c:pt>
                <c:pt idx="3774">
                  <c:v>1.251840942562592</c:v>
                </c:pt>
                <c:pt idx="3775">
                  <c:v>1.251840942562592</c:v>
                </c:pt>
                <c:pt idx="3776">
                  <c:v>1.251840942562592</c:v>
                </c:pt>
                <c:pt idx="3777">
                  <c:v>1.251840942562592</c:v>
                </c:pt>
                <c:pt idx="3778">
                  <c:v>1.251840942562592</c:v>
                </c:pt>
                <c:pt idx="3779">
                  <c:v>1.251840942562592</c:v>
                </c:pt>
                <c:pt idx="3780">
                  <c:v>1.251840942562592</c:v>
                </c:pt>
                <c:pt idx="3781">
                  <c:v>1.251840942562592</c:v>
                </c:pt>
                <c:pt idx="3782">
                  <c:v>1.151761517615173</c:v>
                </c:pt>
                <c:pt idx="3783">
                  <c:v>1.151761517615173</c:v>
                </c:pt>
                <c:pt idx="3784">
                  <c:v>1.151761517615173</c:v>
                </c:pt>
                <c:pt idx="3785">
                  <c:v>1.151761517615173</c:v>
                </c:pt>
                <c:pt idx="3786">
                  <c:v>1.151761517615173</c:v>
                </c:pt>
                <c:pt idx="3787">
                  <c:v>1.151761517615173</c:v>
                </c:pt>
                <c:pt idx="3788">
                  <c:v>1.151761517615173</c:v>
                </c:pt>
                <c:pt idx="3789">
                  <c:v>1.151761517615173</c:v>
                </c:pt>
                <c:pt idx="3790">
                  <c:v>1.078680203045685</c:v>
                </c:pt>
                <c:pt idx="3791">
                  <c:v>1.078680203045685</c:v>
                </c:pt>
                <c:pt idx="3792">
                  <c:v>1.078680203045685</c:v>
                </c:pt>
                <c:pt idx="3793">
                  <c:v>1.078680203045685</c:v>
                </c:pt>
                <c:pt idx="3794">
                  <c:v>1.078680203045685</c:v>
                </c:pt>
                <c:pt idx="3795">
                  <c:v>1.078680203045685</c:v>
                </c:pt>
                <c:pt idx="3796">
                  <c:v>1.078680203045685</c:v>
                </c:pt>
                <c:pt idx="3797">
                  <c:v>1.078680203045685</c:v>
                </c:pt>
                <c:pt idx="3798">
                  <c:v>1.0732887883411339</c:v>
                </c:pt>
                <c:pt idx="3799">
                  <c:v>1.063885267275094</c:v>
                </c:pt>
                <c:pt idx="3800">
                  <c:v>1.0546450912474761</c:v>
                </c:pt>
                <c:pt idx="3801">
                  <c:v>1.045564040797492</c:v>
                </c:pt>
                <c:pt idx="3802">
                  <c:v>1.036638040550838</c:v>
                </c:pt>
                <c:pt idx="3803">
                  <c:v>1.0119047619047621</c:v>
                </c:pt>
                <c:pt idx="3804">
                  <c:v>1.0119047619047621</c:v>
                </c:pt>
                <c:pt idx="3805">
                  <c:v>1.0107516226527249</c:v>
                </c:pt>
                <c:pt idx="3806">
                  <c:v>1.002407744091196</c:v>
                </c:pt>
                <c:pt idx="3807">
                  <c:v>1</c:v>
                </c:pt>
                <c:pt idx="3808">
                  <c:v>1</c:v>
                </c:pt>
                <c:pt idx="3809">
                  <c:v>1</c:v>
                </c:pt>
                <c:pt idx="3810">
                  <c:v>1</c:v>
                </c:pt>
                <c:pt idx="3811">
                  <c:v>1</c:v>
                </c:pt>
                <c:pt idx="3812">
                  <c:v>1</c:v>
                </c:pt>
                <c:pt idx="3813">
                  <c:v>3.3090909090909082</c:v>
                </c:pt>
                <c:pt idx="3814">
                  <c:v>3.3090909090909082</c:v>
                </c:pt>
                <c:pt idx="3815">
                  <c:v>3.3090909090909082</c:v>
                </c:pt>
                <c:pt idx="3816">
                  <c:v>3.3090909090909082</c:v>
                </c:pt>
                <c:pt idx="3817">
                  <c:v>3.3090909090909082</c:v>
                </c:pt>
                <c:pt idx="3818">
                  <c:v>3.3090909090909082</c:v>
                </c:pt>
                <c:pt idx="3819">
                  <c:v>3.3090909090909082</c:v>
                </c:pt>
                <c:pt idx="3820">
                  <c:v>3.3090909090909082</c:v>
                </c:pt>
                <c:pt idx="3821">
                  <c:v>3.3090909090909082</c:v>
                </c:pt>
                <c:pt idx="3822">
                  <c:v>2.1752988047808759</c:v>
                </c:pt>
                <c:pt idx="3823">
                  <c:v>2.1752988047808759</c:v>
                </c:pt>
                <c:pt idx="3824">
                  <c:v>1.564469914040115</c:v>
                </c:pt>
                <c:pt idx="3825">
                  <c:v>1.564469914040115</c:v>
                </c:pt>
                <c:pt idx="3826">
                  <c:v>1.564469914040115</c:v>
                </c:pt>
                <c:pt idx="3827">
                  <c:v>1.564469914040115</c:v>
                </c:pt>
                <c:pt idx="3828">
                  <c:v>1.564469914040115</c:v>
                </c:pt>
                <c:pt idx="3829">
                  <c:v>1.564469914040115</c:v>
                </c:pt>
                <c:pt idx="3830">
                  <c:v>1.564469914040115</c:v>
                </c:pt>
                <c:pt idx="3831">
                  <c:v>1.564469914040115</c:v>
                </c:pt>
                <c:pt idx="3832">
                  <c:v>1.564469914040115</c:v>
                </c:pt>
                <c:pt idx="3833">
                  <c:v>1.564469914040115</c:v>
                </c:pt>
                <c:pt idx="3834">
                  <c:v>1.564469914040115</c:v>
                </c:pt>
                <c:pt idx="3835">
                  <c:v>1.564469914040115</c:v>
                </c:pt>
                <c:pt idx="3836">
                  <c:v>1.504132231404959</c:v>
                </c:pt>
                <c:pt idx="3837">
                  <c:v>1.504132231404959</c:v>
                </c:pt>
                <c:pt idx="3838">
                  <c:v>1.504132231404959</c:v>
                </c:pt>
                <c:pt idx="3839">
                  <c:v>1.504132231404959</c:v>
                </c:pt>
                <c:pt idx="3840">
                  <c:v>1.504132231404959</c:v>
                </c:pt>
                <c:pt idx="3841">
                  <c:v>1.504132231404959</c:v>
                </c:pt>
                <c:pt idx="3842">
                  <c:v>1.504132231404959</c:v>
                </c:pt>
                <c:pt idx="3843">
                  <c:v>1.504132231404959</c:v>
                </c:pt>
                <c:pt idx="3844">
                  <c:v>1.504132231404959</c:v>
                </c:pt>
                <c:pt idx="3845">
                  <c:v>1.444444444444444</c:v>
                </c:pt>
                <c:pt idx="3846">
                  <c:v>1.444444444444444</c:v>
                </c:pt>
                <c:pt idx="3847">
                  <c:v>1.444444444444444</c:v>
                </c:pt>
                <c:pt idx="3848">
                  <c:v>1.444444444444444</c:v>
                </c:pt>
                <c:pt idx="3849">
                  <c:v>1.444444444444444</c:v>
                </c:pt>
                <c:pt idx="3850">
                  <c:v>1.444444444444444</c:v>
                </c:pt>
                <c:pt idx="3851">
                  <c:v>1.444444444444444</c:v>
                </c:pt>
                <c:pt idx="3852">
                  <c:v>1.444444444444444</c:v>
                </c:pt>
                <c:pt idx="3853">
                  <c:v>1.3582089552238801</c:v>
                </c:pt>
                <c:pt idx="3854">
                  <c:v>1.3582089552238801</c:v>
                </c:pt>
                <c:pt idx="3855">
                  <c:v>1.3582089552238801</c:v>
                </c:pt>
                <c:pt idx="3856">
                  <c:v>1.3582089552238801</c:v>
                </c:pt>
                <c:pt idx="3857">
                  <c:v>1.3582089552238801</c:v>
                </c:pt>
                <c:pt idx="3858">
                  <c:v>1.3125</c:v>
                </c:pt>
                <c:pt idx="3859">
                  <c:v>1.3125</c:v>
                </c:pt>
                <c:pt idx="3860">
                  <c:v>1.3125</c:v>
                </c:pt>
                <c:pt idx="3861">
                  <c:v>1.3125</c:v>
                </c:pt>
                <c:pt idx="3862">
                  <c:v>1.3125</c:v>
                </c:pt>
                <c:pt idx="3863">
                  <c:v>1.3125</c:v>
                </c:pt>
                <c:pt idx="3864">
                  <c:v>1.2409090909090881</c:v>
                </c:pt>
                <c:pt idx="3865">
                  <c:v>1.2409090909090881</c:v>
                </c:pt>
                <c:pt idx="3866">
                  <c:v>1.221476510067111</c:v>
                </c:pt>
                <c:pt idx="3867">
                  <c:v>1.221476510067111</c:v>
                </c:pt>
                <c:pt idx="3868">
                  <c:v>1.221476510067111</c:v>
                </c:pt>
                <c:pt idx="3869">
                  <c:v>1.221476510067111</c:v>
                </c:pt>
                <c:pt idx="3870">
                  <c:v>1.0520231213872859</c:v>
                </c:pt>
                <c:pt idx="3871">
                  <c:v>1.0520231213872859</c:v>
                </c:pt>
                <c:pt idx="3872">
                  <c:v>1.0520231213872859</c:v>
                </c:pt>
                <c:pt idx="3873">
                  <c:v>1.0520231213872859</c:v>
                </c:pt>
                <c:pt idx="3874">
                  <c:v>1.0520231213872859</c:v>
                </c:pt>
                <c:pt idx="3875">
                  <c:v>1.0520231213872859</c:v>
                </c:pt>
                <c:pt idx="3876">
                  <c:v>1.0520231213872859</c:v>
                </c:pt>
                <c:pt idx="3877">
                  <c:v>1.0520231213872859</c:v>
                </c:pt>
                <c:pt idx="3878">
                  <c:v>1.0520231213872859</c:v>
                </c:pt>
                <c:pt idx="3879">
                  <c:v>1.0520231213872859</c:v>
                </c:pt>
                <c:pt idx="3880">
                  <c:v>1.0520231213872859</c:v>
                </c:pt>
                <c:pt idx="3881">
                  <c:v>1.0520231213872859</c:v>
                </c:pt>
                <c:pt idx="3882">
                  <c:v>1.0520231213872859</c:v>
                </c:pt>
                <c:pt idx="3883">
                  <c:v>1.0520231213872859</c:v>
                </c:pt>
                <c:pt idx="3884">
                  <c:v>1.0520231213872859</c:v>
                </c:pt>
                <c:pt idx="3885">
                  <c:v>1.0129870129870131</c:v>
                </c:pt>
                <c:pt idx="3886">
                  <c:v>1.0129870129870131</c:v>
                </c:pt>
                <c:pt idx="3887">
                  <c:v>1.0129870129870131</c:v>
                </c:pt>
                <c:pt idx="3888">
                  <c:v>1.0129870129870131</c:v>
                </c:pt>
                <c:pt idx="3889">
                  <c:v>1.001834862385319</c:v>
                </c:pt>
                <c:pt idx="3890">
                  <c:v>1</c:v>
                </c:pt>
                <c:pt idx="3891">
                  <c:v>1</c:v>
                </c:pt>
                <c:pt idx="3892">
                  <c:v>1</c:v>
                </c:pt>
                <c:pt idx="3893">
                  <c:v>1</c:v>
                </c:pt>
                <c:pt idx="3894">
                  <c:v>1</c:v>
                </c:pt>
                <c:pt idx="3895">
                  <c:v>1</c:v>
                </c:pt>
                <c:pt idx="3896">
                  <c:v>1</c:v>
                </c:pt>
                <c:pt idx="3897">
                  <c:v>1</c:v>
                </c:pt>
                <c:pt idx="3898">
                  <c:v>3.3613861386138582</c:v>
                </c:pt>
                <c:pt idx="3899">
                  <c:v>3.3613861386138582</c:v>
                </c:pt>
                <c:pt idx="3900">
                  <c:v>2.309523809523804</c:v>
                </c:pt>
                <c:pt idx="3901">
                  <c:v>2.309523809523804</c:v>
                </c:pt>
                <c:pt idx="3902">
                  <c:v>2.309523809523804</c:v>
                </c:pt>
                <c:pt idx="3903">
                  <c:v>2.309523809523804</c:v>
                </c:pt>
                <c:pt idx="3904">
                  <c:v>2.309523809523804</c:v>
                </c:pt>
                <c:pt idx="3905">
                  <c:v>2.309523809523804</c:v>
                </c:pt>
                <c:pt idx="3906">
                  <c:v>2.309523809523804</c:v>
                </c:pt>
                <c:pt idx="3907">
                  <c:v>2.309523809523804</c:v>
                </c:pt>
                <c:pt idx="3908">
                  <c:v>2.309523809523804</c:v>
                </c:pt>
                <c:pt idx="3909">
                  <c:v>2.309523809523804</c:v>
                </c:pt>
                <c:pt idx="3910">
                  <c:v>2.309523809523804</c:v>
                </c:pt>
                <c:pt idx="3911">
                  <c:v>2.309523809523804</c:v>
                </c:pt>
                <c:pt idx="3912">
                  <c:v>2.309523809523804</c:v>
                </c:pt>
                <c:pt idx="3913">
                  <c:v>2.309523809523804</c:v>
                </c:pt>
                <c:pt idx="3914">
                  <c:v>2.309523809523804</c:v>
                </c:pt>
                <c:pt idx="3915">
                  <c:v>2.020833333333333</c:v>
                </c:pt>
                <c:pt idx="3916">
                  <c:v>2.020833333333333</c:v>
                </c:pt>
                <c:pt idx="3917">
                  <c:v>2.020833333333333</c:v>
                </c:pt>
                <c:pt idx="3918">
                  <c:v>2.020833333333333</c:v>
                </c:pt>
                <c:pt idx="3919">
                  <c:v>2.020833333333333</c:v>
                </c:pt>
                <c:pt idx="3920">
                  <c:v>2.020833333333333</c:v>
                </c:pt>
                <c:pt idx="3921">
                  <c:v>2.020833333333333</c:v>
                </c:pt>
                <c:pt idx="3922">
                  <c:v>2.020833333333333</c:v>
                </c:pt>
                <c:pt idx="3923">
                  <c:v>2.020833333333333</c:v>
                </c:pt>
                <c:pt idx="3924">
                  <c:v>2.020833333333333</c:v>
                </c:pt>
                <c:pt idx="3925">
                  <c:v>2.020833333333333</c:v>
                </c:pt>
                <c:pt idx="3926">
                  <c:v>2.020833333333333</c:v>
                </c:pt>
                <c:pt idx="3927">
                  <c:v>2.020833333333333</c:v>
                </c:pt>
                <c:pt idx="3928">
                  <c:v>1.7821522309711311</c:v>
                </c:pt>
                <c:pt idx="3929">
                  <c:v>1.7821522309711311</c:v>
                </c:pt>
                <c:pt idx="3930">
                  <c:v>1.7821522309711311</c:v>
                </c:pt>
                <c:pt idx="3931">
                  <c:v>1.706030150753769</c:v>
                </c:pt>
                <c:pt idx="3932">
                  <c:v>1.706030150753769</c:v>
                </c:pt>
                <c:pt idx="3933">
                  <c:v>1.706030150753769</c:v>
                </c:pt>
                <c:pt idx="3934">
                  <c:v>1.706030150753769</c:v>
                </c:pt>
                <c:pt idx="3935">
                  <c:v>1.6520681265206849</c:v>
                </c:pt>
                <c:pt idx="3936">
                  <c:v>1.6520681265206849</c:v>
                </c:pt>
                <c:pt idx="3937">
                  <c:v>1.6520681265206849</c:v>
                </c:pt>
                <c:pt idx="3938">
                  <c:v>1.6520681265206849</c:v>
                </c:pt>
                <c:pt idx="3939">
                  <c:v>1.6520681265206849</c:v>
                </c:pt>
                <c:pt idx="3940">
                  <c:v>1.6322115384615421</c:v>
                </c:pt>
                <c:pt idx="3941">
                  <c:v>1.6244019138755981</c:v>
                </c:pt>
                <c:pt idx="3942">
                  <c:v>1.6244019138755981</c:v>
                </c:pt>
                <c:pt idx="3943">
                  <c:v>1.300766283524901</c:v>
                </c:pt>
                <c:pt idx="3944">
                  <c:v>1.300766283524901</c:v>
                </c:pt>
                <c:pt idx="3945">
                  <c:v>1.300766283524901</c:v>
                </c:pt>
                <c:pt idx="3946">
                  <c:v>1.300766283524901</c:v>
                </c:pt>
                <c:pt idx="3947">
                  <c:v>1.300766283524901</c:v>
                </c:pt>
                <c:pt idx="3948">
                  <c:v>1.300766283524901</c:v>
                </c:pt>
                <c:pt idx="3949">
                  <c:v>1.300766283524901</c:v>
                </c:pt>
                <c:pt idx="3950">
                  <c:v>1.300766283524901</c:v>
                </c:pt>
                <c:pt idx="3951">
                  <c:v>1.300766283524901</c:v>
                </c:pt>
                <c:pt idx="3952">
                  <c:v>1.300766283524901</c:v>
                </c:pt>
                <c:pt idx="3953">
                  <c:v>1.300766283524901</c:v>
                </c:pt>
                <c:pt idx="3954">
                  <c:v>1.300766283524901</c:v>
                </c:pt>
                <c:pt idx="3955">
                  <c:v>1.300766283524901</c:v>
                </c:pt>
                <c:pt idx="3956">
                  <c:v>1.300766283524901</c:v>
                </c:pt>
                <c:pt idx="3957">
                  <c:v>1.300766283524901</c:v>
                </c:pt>
                <c:pt idx="3958">
                  <c:v>1.300766283524901</c:v>
                </c:pt>
                <c:pt idx="3959">
                  <c:v>1.300766283524901</c:v>
                </c:pt>
                <c:pt idx="3960">
                  <c:v>1.300766283524901</c:v>
                </c:pt>
                <c:pt idx="3961">
                  <c:v>1.300766283524901</c:v>
                </c:pt>
                <c:pt idx="3962">
                  <c:v>1.300766283524901</c:v>
                </c:pt>
                <c:pt idx="3963">
                  <c:v>1.300766283524901</c:v>
                </c:pt>
                <c:pt idx="3964">
                  <c:v>1.300766283524901</c:v>
                </c:pt>
                <c:pt idx="3965">
                  <c:v>1.300766283524901</c:v>
                </c:pt>
                <c:pt idx="3966">
                  <c:v>1.290976788402115</c:v>
                </c:pt>
                <c:pt idx="3967">
                  <c:v>1.2740207958720891</c:v>
                </c:pt>
                <c:pt idx="3968">
                  <c:v>1.257504437070756</c:v>
                </c:pt>
                <c:pt idx="3969">
                  <c:v>1.2414108326350211</c:v>
                </c:pt>
                <c:pt idx="3970">
                  <c:v>1.225723956374569</c:v>
                </c:pt>
                <c:pt idx="3971">
                  <c:v>1.2104285820396561</c:v>
                </c:pt>
                <c:pt idx="3972">
                  <c:v>1.195510234025378</c:v>
                </c:pt>
                <c:pt idx="3973">
                  <c:v>1.1809551416769331</c:v>
                </c:pt>
                <c:pt idx="3974">
                  <c:v>1.1667501968926719</c:v>
                </c:pt>
                <c:pt idx="3975">
                  <c:v>1.1528829147506181</c:v>
                </c:pt>
                <c:pt idx="3976">
                  <c:v>1.139341396909735</c:v>
                </c:pt>
                <c:pt idx="3977">
                  <c:v>1.126114297560632</c:v>
                </c:pt>
                <c:pt idx="3978">
                  <c:v>1.113190791720742</c:v>
                </c:pt>
                <c:pt idx="3979">
                  <c:v>1.100560545687846</c:v>
                </c:pt>
                <c:pt idx="3980">
                  <c:v>1.088213689482467</c:v>
                </c:pt>
                <c:pt idx="3981">
                  <c:v>1.0761407911246079</c:v>
                </c:pt>
                <c:pt idx="3982">
                  <c:v>1.064332832604006</c:v>
                </c:pt>
                <c:pt idx="3983">
                  <c:v>1.052781187415204</c:v>
                </c:pt>
                <c:pt idx="3984">
                  <c:v>1</c:v>
                </c:pt>
                <c:pt idx="3985">
                  <c:v>1</c:v>
                </c:pt>
                <c:pt idx="3986">
                  <c:v>1</c:v>
                </c:pt>
                <c:pt idx="3987">
                  <c:v>1</c:v>
                </c:pt>
                <c:pt idx="3988">
                  <c:v>1</c:v>
                </c:pt>
                <c:pt idx="3989">
                  <c:v>1</c:v>
                </c:pt>
                <c:pt idx="3990">
                  <c:v>1</c:v>
                </c:pt>
                <c:pt idx="3991">
                  <c:v>1</c:v>
                </c:pt>
                <c:pt idx="3992">
                  <c:v>1</c:v>
                </c:pt>
                <c:pt idx="3993">
                  <c:v>1</c:v>
                </c:pt>
                <c:pt idx="3994">
                  <c:v>1</c:v>
                </c:pt>
                <c:pt idx="3995">
                  <c:v>1</c:v>
                </c:pt>
                <c:pt idx="3996">
                  <c:v>1</c:v>
                </c:pt>
                <c:pt idx="3997">
                  <c:v>1</c:v>
                </c:pt>
                <c:pt idx="3998">
                  <c:v>1</c:v>
                </c:pt>
                <c:pt idx="3999">
                  <c:v>1</c:v>
                </c:pt>
                <c:pt idx="4000">
                  <c:v>1</c:v>
                </c:pt>
                <c:pt idx="4001">
                  <c:v>1</c:v>
                </c:pt>
                <c:pt idx="4002">
                  <c:v>1.182291666666667</c:v>
                </c:pt>
                <c:pt idx="4003">
                  <c:v>1.182291666666667</c:v>
                </c:pt>
                <c:pt idx="4004">
                  <c:v>1.182291666666667</c:v>
                </c:pt>
                <c:pt idx="4005">
                  <c:v>1.182291666666667</c:v>
                </c:pt>
                <c:pt idx="4006">
                  <c:v>1.182291666666667</c:v>
                </c:pt>
                <c:pt idx="4007">
                  <c:v>1.182291666666667</c:v>
                </c:pt>
                <c:pt idx="4008">
                  <c:v>1.182291666666667</c:v>
                </c:pt>
                <c:pt idx="4009">
                  <c:v>1.182291666666667</c:v>
                </c:pt>
                <c:pt idx="4010">
                  <c:v>1.182291666666667</c:v>
                </c:pt>
                <c:pt idx="4011">
                  <c:v>1.182291666666667</c:v>
                </c:pt>
                <c:pt idx="4012">
                  <c:v>1.182291666666667</c:v>
                </c:pt>
                <c:pt idx="4013">
                  <c:v>1.0809523809523811</c:v>
                </c:pt>
                <c:pt idx="4014">
                  <c:v>1.0809523809523811</c:v>
                </c:pt>
                <c:pt idx="4015">
                  <c:v>1.0809523809523811</c:v>
                </c:pt>
                <c:pt idx="4016">
                  <c:v>1.0809523809523811</c:v>
                </c:pt>
                <c:pt idx="4017">
                  <c:v>1.0809523809523811</c:v>
                </c:pt>
                <c:pt idx="4018">
                  <c:v>1.0809523809523811</c:v>
                </c:pt>
                <c:pt idx="4019">
                  <c:v>1.0809523809523811</c:v>
                </c:pt>
                <c:pt idx="4020">
                  <c:v>1.0809523809523811</c:v>
                </c:pt>
                <c:pt idx="4021">
                  <c:v>1.0809523809523811</c:v>
                </c:pt>
                <c:pt idx="4022">
                  <c:v>1.0809523809523811</c:v>
                </c:pt>
                <c:pt idx="4023">
                  <c:v>1.0809523809523811</c:v>
                </c:pt>
                <c:pt idx="4024">
                  <c:v>1.0809523809523811</c:v>
                </c:pt>
                <c:pt idx="4025">
                  <c:v>1.017937219730942</c:v>
                </c:pt>
                <c:pt idx="4026">
                  <c:v>1.017937219730942</c:v>
                </c:pt>
                <c:pt idx="4027">
                  <c:v>1.017937219730942</c:v>
                </c:pt>
                <c:pt idx="4028">
                  <c:v>1.017937219730942</c:v>
                </c:pt>
                <c:pt idx="4029">
                  <c:v>1.017937219730942</c:v>
                </c:pt>
                <c:pt idx="4030">
                  <c:v>1.017937219730942</c:v>
                </c:pt>
                <c:pt idx="4031">
                  <c:v>1.017937219730942</c:v>
                </c:pt>
                <c:pt idx="4032">
                  <c:v>1.017937219730942</c:v>
                </c:pt>
                <c:pt idx="4033">
                  <c:v>1.017937219730942</c:v>
                </c:pt>
                <c:pt idx="4034">
                  <c:v>1.0133928571428541</c:v>
                </c:pt>
                <c:pt idx="4035">
                  <c:v>1</c:v>
                </c:pt>
                <c:pt idx="4036">
                  <c:v>1</c:v>
                </c:pt>
                <c:pt idx="4037">
                  <c:v>1</c:v>
                </c:pt>
                <c:pt idx="4038">
                  <c:v>1</c:v>
                </c:pt>
                <c:pt idx="4039">
                  <c:v>1</c:v>
                </c:pt>
                <c:pt idx="4040">
                  <c:v>1</c:v>
                </c:pt>
                <c:pt idx="4041">
                  <c:v>1</c:v>
                </c:pt>
                <c:pt idx="4042">
                  <c:v>1</c:v>
                </c:pt>
                <c:pt idx="4043">
                  <c:v>1</c:v>
                </c:pt>
                <c:pt idx="4044">
                  <c:v>1</c:v>
                </c:pt>
                <c:pt idx="4045">
                  <c:v>1</c:v>
                </c:pt>
                <c:pt idx="4046">
                  <c:v>1</c:v>
                </c:pt>
                <c:pt idx="4047">
                  <c:v>1</c:v>
                </c:pt>
                <c:pt idx="4048">
                  <c:v>1</c:v>
                </c:pt>
                <c:pt idx="4049">
                  <c:v>1</c:v>
                </c:pt>
                <c:pt idx="4050">
                  <c:v>1</c:v>
                </c:pt>
                <c:pt idx="4051">
                  <c:v>1</c:v>
                </c:pt>
                <c:pt idx="4052">
                  <c:v>1</c:v>
                </c:pt>
                <c:pt idx="4053">
                  <c:v>1</c:v>
                </c:pt>
                <c:pt idx="4054">
                  <c:v>1</c:v>
                </c:pt>
                <c:pt idx="4055">
                  <c:v>1</c:v>
                </c:pt>
                <c:pt idx="4056">
                  <c:v>1</c:v>
                </c:pt>
                <c:pt idx="4057">
                  <c:v>1</c:v>
                </c:pt>
                <c:pt idx="4058">
                  <c:v>1</c:v>
                </c:pt>
                <c:pt idx="4059">
                  <c:v>1</c:v>
                </c:pt>
                <c:pt idx="4060">
                  <c:v>1</c:v>
                </c:pt>
                <c:pt idx="4061">
                  <c:v>2.0049504950495032</c:v>
                </c:pt>
                <c:pt idx="4062">
                  <c:v>2.0049504950495032</c:v>
                </c:pt>
                <c:pt idx="4063">
                  <c:v>2.0049504950495032</c:v>
                </c:pt>
                <c:pt idx="4064">
                  <c:v>2.0049504950495032</c:v>
                </c:pt>
                <c:pt idx="4065">
                  <c:v>2.0049504950495032</c:v>
                </c:pt>
                <c:pt idx="4066">
                  <c:v>2.0049504950495032</c:v>
                </c:pt>
                <c:pt idx="4067">
                  <c:v>1.6396761133603239</c:v>
                </c:pt>
                <c:pt idx="4068">
                  <c:v>1.6396761133603239</c:v>
                </c:pt>
                <c:pt idx="4069">
                  <c:v>1.6396761133603239</c:v>
                </c:pt>
                <c:pt idx="4070">
                  <c:v>1.6396761133603239</c:v>
                </c:pt>
                <c:pt idx="4071">
                  <c:v>1.6396761133603239</c:v>
                </c:pt>
                <c:pt idx="4072">
                  <c:v>1.6396761133603239</c:v>
                </c:pt>
                <c:pt idx="4073">
                  <c:v>1.6396761133603239</c:v>
                </c:pt>
                <c:pt idx="4074">
                  <c:v>1.6396761133603239</c:v>
                </c:pt>
                <c:pt idx="4075">
                  <c:v>1.528301886792452</c:v>
                </c:pt>
                <c:pt idx="4076">
                  <c:v>1.528301886792452</c:v>
                </c:pt>
                <c:pt idx="4077">
                  <c:v>1.528301886792452</c:v>
                </c:pt>
                <c:pt idx="4078">
                  <c:v>1.528301886792452</c:v>
                </c:pt>
                <c:pt idx="4079">
                  <c:v>1.528301886792452</c:v>
                </c:pt>
                <c:pt idx="4080">
                  <c:v>1.528301886792452</c:v>
                </c:pt>
                <c:pt idx="4081">
                  <c:v>1.528301886792452</c:v>
                </c:pt>
                <c:pt idx="4082">
                  <c:v>1.528301886792452</c:v>
                </c:pt>
                <c:pt idx="4083">
                  <c:v>1.528301886792452</c:v>
                </c:pt>
                <c:pt idx="4084">
                  <c:v>1.528301886792452</c:v>
                </c:pt>
                <c:pt idx="4085">
                  <c:v>1.528301886792452</c:v>
                </c:pt>
                <c:pt idx="4086">
                  <c:v>1.382252559726967</c:v>
                </c:pt>
                <c:pt idx="4087">
                  <c:v>1.382252559726967</c:v>
                </c:pt>
                <c:pt idx="4088">
                  <c:v>1.382252559726967</c:v>
                </c:pt>
                <c:pt idx="4089">
                  <c:v>1.382252559726967</c:v>
                </c:pt>
                <c:pt idx="4090">
                  <c:v>1.382252559726967</c:v>
                </c:pt>
                <c:pt idx="4091">
                  <c:v>1.382252559726967</c:v>
                </c:pt>
                <c:pt idx="4092">
                  <c:v>1.382252559726967</c:v>
                </c:pt>
                <c:pt idx="4093">
                  <c:v>1.382252559726967</c:v>
                </c:pt>
                <c:pt idx="4094">
                  <c:v>1.382252559726967</c:v>
                </c:pt>
                <c:pt idx="4095">
                  <c:v>1.2538699690402479</c:v>
                </c:pt>
                <c:pt idx="4096">
                  <c:v>1.1876832844574781</c:v>
                </c:pt>
                <c:pt idx="4097">
                  <c:v>1.1876832844574781</c:v>
                </c:pt>
                <c:pt idx="4098">
                  <c:v>1.1876832844574781</c:v>
                </c:pt>
                <c:pt idx="4099">
                  <c:v>1.1876832844574781</c:v>
                </c:pt>
                <c:pt idx="4100">
                  <c:v>1.1876832844574781</c:v>
                </c:pt>
                <c:pt idx="4101">
                  <c:v>1.1126373626373629</c:v>
                </c:pt>
                <c:pt idx="4102">
                  <c:v>1.1126373626373629</c:v>
                </c:pt>
                <c:pt idx="4103">
                  <c:v>1.1126373626373629</c:v>
                </c:pt>
                <c:pt idx="4104">
                  <c:v>1.1126373626373629</c:v>
                </c:pt>
                <c:pt idx="4105">
                  <c:v>1.1126373626373629</c:v>
                </c:pt>
                <c:pt idx="4106">
                  <c:v>1.1126373626373629</c:v>
                </c:pt>
                <c:pt idx="4107">
                  <c:v>1.1126373626373629</c:v>
                </c:pt>
                <c:pt idx="4108">
                  <c:v>1.1126373626373629</c:v>
                </c:pt>
                <c:pt idx="4109">
                  <c:v>1.1126373626373629</c:v>
                </c:pt>
                <c:pt idx="4110">
                  <c:v>1.1126373626373629</c:v>
                </c:pt>
                <c:pt idx="4111">
                  <c:v>1.1126373626373629</c:v>
                </c:pt>
                <c:pt idx="4112">
                  <c:v>1.1126373626373629</c:v>
                </c:pt>
                <c:pt idx="4113">
                  <c:v>1.0714285714285721</c:v>
                </c:pt>
                <c:pt idx="4114">
                  <c:v>1.051948051948052</c:v>
                </c:pt>
                <c:pt idx="4115">
                  <c:v>1.051948051948052</c:v>
                </c:pt>
                <c:pt idx="4116">
                  <c:v>1.035805626598465</c:v>
                </c:pt>
                <c:pt idx="4117">
                  <c:v>1.0306436220973321</c:v>
                </c:pt>
                <c:pt idx="4118">
                  <c:v>1.002475247524752</c:v>
                </c:pt>
                <c:pt idx="4119">
                  <c:v>1</c:v>
                </c:pt>
                <c:pt idx="4120">
                  <c:v>1</c:v>
                </c:pt>
                <c:pt idx="4121">
                  <c:v>1</c:v>
                </c:pt>
                <c:pt idx="4122">
                  <c:v>1</c:v>
                </c:pt>
                <c:pt idx="4123">
                  <c:v>1</c:v>
                </c:pt>
                <c:pt idx="4124">
                  <c:v>1</c:v>
                </c:pt>
                <c:pt idx="4125">
                  <c:v>1</c:v>
                </c:pt>
                <c:pt idx="4126">
                  <c:v>1.295719844357976</c:v>
                </c:pt>
                <c:pt idx="4127">
                  <c:v>1.295719844357976</c:v>
                </c:pt>
                <c:pt idx="4128">
                  <c:v>1.295719844357976</c:v>
                </c:pt>
                <c:pt idx="4129">
                  <c:v>1.295719844357976</c:v>
                </c:pt>
                <c:pt idx="4130">
                  <c:v>1.295719844357976</c:v>
                </c:pt>
                <c:pt idx="4131">
                  <c:v>1.295719844357976</c:v>
                </c:pt>
                <c:pt idx="4132">
                  <c:v>1.295719844357976</c:v>
                </c:pt>
                <c:pt idx="4133">
                  <c:v>1.295719844357976</c:v>
                </c:pt>
                <c:pt idx="4134">
                  <c:v>1.295719844357976</c:v>
                </c:pt>
                <c:pt idx="4135">
                  <c:v>1.295719844357976</c:v>
                </c:pt>
                <c:pt idx="4136">
                  <c:v>0.88328912466843501</c:v>
                </c:pt>
                <c:pt idx="4137">
                  <c:v>1.106312292358804</c:v>
                </c:pt>
                <c:pt idx="4138">
                  <c:v>1.106312292358804</c:v>
                </c:pt>
                <c:pt idx="4139">
                  <c:v>1.106312292358804</c:v>
                </c:pt>
                <c:pt idx="4140">
                  <c:v>1.106312292358804</c:v>
                </c:pt>
                <c:pt idx="4141">
                  <c:v>1.106312292358804</c:v>
                </c:pt>
                <c:pt idx="4142">
                  <c:v>1.106312292358804</c:v>
                </c:pt>
                <c:pt idx="4143">
                  <c:v>1.106312292358804</c:v>
                </c:pt>
                <c:pt idx="4144">
                  <c:v>1.106312292358804</c:v>
                </c:pt>
                <c:pt idx="4145">
                  <c:v>1.106312292358804</c:v>
                </c:pt>
                <c:pt idx="4146">
                  <c:v>1.106312292358804</c:v>
                </c:pt>
                <c:pt idx="4147">
                  <c:v>1.106312292358804</c:v>
                </c:pt>
                <c:pt idx="4148">
                  <c:v>1.106312292358804</c:v>
                </c:pt>
                <c:pt idx="4149">
                  <c:v>1.295719844357976</c:v>
                </c:pt>
                <c:pt idx="4150">
                  <c:v>1.295719844357976</c:v>
                </c:pt>
                <c:pt idx="4151">
                  <c:v>1.295719844357976</c:v>
                </c:pt>
                <c:pt idx="4152">
                  <c:v>1.295719844357976</c:v>
                </c:pt>
                <c:pt idx="4153">
                  <c:v>1.295719844357976</c:v>
                </c:pt>
                <c:pt idx="4154">
                  <c:v>1.295719844357976</c:v>
                </c:pt>
                <c:pt idx="4155">
                  <c:v>1.295719844357976</c:v>
                </c:pt>
                <c:pt idx="4156">
                  <c:v>1.295719844357976</c:v>
                </c:pt>
                <c:pt idx="4157">
                  <c:v>1.295719844357976</c:v>
                </c:pt>
                <c:pt idx="4158">
                  <c:v>1.295719844357976</c:v>
                </c:pt>
                <c:pt idx="4159">
                  <c:v>1.295719844357976</c:v>
                </c:pt>
                <c:pt idx="4160">
                  <c:v>1.295719844357976</c:v>
                </c:pt>
                <c:pt idx="4161">
                  <c:v>1.295719844357976</c:v>
                </c:pt>
                <c:pt idx="4162">
                  <c:v>1.295719844357976</c:v>
                </c:pt>
                <c:pt idx="4163">
                  <c:v>1.1602787456445991</c:v>
                </c:pt>
                <c:pt idx="4164">
                  <c:v>1.1602787456445991</c:v>
                </c:pt>
                <c:pt idx="4165">
                  <c:v>1.1602787456445991</c:v>
                </c:pt>
                <c:pt idx="4166">
                  <c:v>1.1602787456445991</c:v>
                </c:pt>
                <c:pt idx="4167">
                  <c:v>1.156417305744456</c:v>
                </c:pt>
                <c:pt idx="4168">
                  <c:v>1</c:v>
                </c:pt>
                <c:pt idx="4169">
                  <c:v>1</c:v>
                </c:pt>
                <c:pt idx="4170">
                  <c:v>1</c:v>
                </c:pt>
                <c:pt idx="4171">
                  <c:v>1</c:v>
                </c:pt>
                <c:pt idx="4172">
                  <c:v>1</c:v>
                </c:pt>
                <c:pt idx="4173">
                  <c:v>1</c:v>
                </c:pt>
                <c:pt idx="4174">
                  <c:v>1</c:v>
                </c:pt>
                <c:pt idx="4175">
                  <c:v>1.703920041536872</c:v>
                </c:pt>
                <c:pt idx="4176">
                  <c:v>1.703920041536872</c:v>
                </c:pt>
                <c:pt idx="4177">
                  <c:v>1.703920041536872</c:v>
                </c:pt>
                <c:pt idx="4178">
                  <c:v>1.703920041536872</c:v>
                </c:pt>
                <c:pt idx="4179">
                  <c:v>1.703920041536872</c:v>
                </c:pt>
                <c:pt idx="4180">
                  <c:v>1.703920041536872</c:v>
                </c:pt>
                <c:pt idx="4181">
                  <c:v>1.703920041536872</c:v>
                </c:pt>
                <c:pt idx="4182">
                  <c:v>1.6327114427860769</c:v>
                </c:pt>
                <c:pt idx="4183">
                  <c:v>1.6327114427860769</c:v>
                </c:pt>
                <c:pt idx="4184">
                  <c:v>1.6327114427860769</c:v>
                </c:pt>
                <c:pt idx="4185">
                  <c:v>1.6327114427860769</c:v>
                </c:pt>
                <c:pt idx="4186">
                  <c:v>1.6327114427860769</c:v>
                </c:pt>
                <c:pt idx="4187">
                  <c:v>1.6327114427860769</c:v>
                </c:pt>
                <c:pt idx="4188">
                  <c:v>1.6327114427860769</c:v>
                </c:pt>
                <c:pt idx="4189">
                  <c:v>1.6327114427860769</c:v>
                </c:pt>
                <c:pt idx="4190">
                  <c:v>1.6327114427860769</c:v>
                </c:pt>
                <c:pt idx="4191">
                  <c:v>1.6327114427860769</c:v>
                </c:pt>
                <c:pt idx="4192">
                  <c:v>1.6327114427860769</c:v>
                </c:pt>
                <c:pt idx="4193">
                  <c:v>1.6327114427860769</c:v>
                </c:pt>
                <c:pt idx="4194">
                  <c:v>1.6327114427860769</c:v>
                </c:pt>
                <c:pt idx="4195">
                  <c:v>1.6327114427860769</c:v>
                </c:pt>
                <c:pt idx="4196">
                  <c:v>1.6327114427860769</c:v>
                </c:pt>
                <c:pt idx="4197">
                  <c:v>1.6327114427860769</c:v>
                </c:pt>
                <c:pt idx="4198">
                  <c:v>1.6327114427860769</c:v>
                </c:pt>
                <c:pt idx="4199">
                  <c:v>1.6327114427860769</c:v>
                </c:pt>
                <c:pt idx="4200">
                  <c:v>1.6327114427860769</c:v>
                </c:pt>
                <c:pt idx="4201">
                  <c:v>1.6327114427860769</c:v>
                </c:pt>
                <c:pt idx="4202">
                  <c:v>1.5026327838827911</c:v>
                </c:pt>
                <c:pt idx="4203">
                  <c:v>1.5026327838827911</c:v>
                </c:pt>
                <c:pt idx="4204">
                  <c:v>1.5026327838827911</c:v>
                </c:pt>
                <c:pt idx="4205">
                  <c:v>1.5026327838827911</c:v>
                </c:pt>
                <c:pt idx="4206">
                  <c:v>1.5026327838827911</c:v>
                </c:pt>
                <c:pt idx="4207">
                  <c:v>1.5026327838827911</c:v>
                </c:pt>
                <c:pt idx="4208">
                  <c:v>1.5026327838827911</c:v>
                </c:pt>
                <c:pt idx="4209">
                  <c:v>1.5026327838827911</c:v>
                </c:pt>
                <c:pt idx="4210">
                  <c:v>1.5026327838827911</c:v>
                </c:pt>
                <c:pt idx="4211">
                  <c:v>1.5026327838827911</c:v>
                </c:pt>
                <c:pt idx="4212">
                  <c:v>1.5026327838827911</c:v>
                </c:pt>
                <c:pt idx="4213">
                  <c:v>1.5026327838827911</c:v>
                </c:pt>
                <c:pt idx="4214">
                  <c:v>1.5026327838827911</c:v>
                </c:pt>
                <c:pt idx="4215">
                  <c:v>1.334044715447158</c:v>
                </c:pt>
                <c:pt idx="4216">
                  <c:v>1.334044715447158</c:v>
                </c:pt>
                <c:pt idx="4217">
                  <c:v>1.334044715447158</c:v>
                </c:pt>
                <c:pt idx="4218">
                  <c:v>1.334044715447158</c:v>
                </c:pt>
                <c:pt idx="4219">
                  <c:v>1.334044715447158</c:v>
                </c:pt>
                <c:pt idx="4220">
                  <c:v>1.334044715447158</c:v>
                </c:pt>
                <c:pt idx="4221">
                  <c:v>1.334044715447158</c:v>
                </c:pt>
                <c:pt idx="4222">
                  <c:v>1.334044715447158</c:v>
                </c:pt>
                <c:pt idx="4223">
                  <c:v>1.334044715447158</c:v>
                </c:pt>
                <c:pt idx="4224">
                  <c:v>1.334044715447158</c:v>
                </c:pt>
                <c:pt idx="4225">
                  <c:v>1.334044715447158</c:v>
                </c:pt>
                <c:pt idx="4226">
                  <c:v>1.334044715447158</c:v>
                </c:pt>
                <c:pt idx="4227">
                  <c:v>1.334044715447158</c:v>
                </c:pt>
                <c:pt idx="4228">
                  <c:v>1.334044715447158</c:v>
                </c:pt>
                <c:pt idx="4229">
                  <c:v>1.334044715447158</c:v>
                </c:pt>
                <c:pt idx="4230">
                  <c:v>1.334044715447158</c:v>
                </c:pt>
                <c:pt idx="4231">
                  <c:v>0.83632772680938205</c:v>
                </c:pt>
                <c:pt idx="4232">
                  <c:v>0.83632772680938205</c:v>
                </c:pt>
                <c:pt idx="4233">
                  <c:v>1.0917332002661371</c:v>
                </c:pt>
                <c:pt idx="4234">
                  <c:v>1.0917332002661371</c:v>
                </c:pt>
                <c:pt idx="4235">
                  <c:v>1.0917332002661371</c:v>
                </c:pt>
                <c:pt idx="4236">
                  <c:v>1.0917332002661371</c:v>
                </c:pt>
                <c:pt idx="4237">
                  <c:v>1.0917332002661371</c:v>
                </c:pt>
                <c:pt idx="4238">
                  <c:v>1.0917332002661371</c:v>
                </c:pt>
                <c:pt idx="4239">
                  <c:v>1.0917332002661371</c:v>
                </c:pt>
                <c:pt idx="4240">
                  <c:v>1.0917332002661371</c:v>
                </c:pt>
                <c:pt idx="4241">
                  <c:v>1.0917332002661371</c:v>
                </c:pt>
                <c:pt idx="4242">
                  <c:v>1.0917332002661371</c:v>
                </c:pt>
                <c:pt idx="4243">
                  <c:v>1.0599967700258419</c:v>
                </c:pt>
                <c:pt idx="4244">
                  <c:v>1.0599967700258419</c:v>
                </c:pt>
                <c:pt idx="4245">
                  <c:v>1.0599967700258419</c:v>
                </c:pt>
                <c:pt idx="4246">
                  <c:v>1.045809432759724</c:v>
                </c:pt>
                <c:pt idx="4247">
                  <c:v>1.045809432759724</c:v>
                </c:pt>
                <c:pt idx="4248">
                  <c:v>1.045809432759724</c:v>
                </c:pt>
                <c:pt idx="4249">
                  <c:v>1.014764996907858</c:v>
                </c:pt>
                <c:pt idx="4250">
                  <c:v>1.014764996907858</c:v>
                </c:pt>
                <c:pt idx="4251">
                  <c:v>1.0072897483118519</c:v>
                </c:pt>
                <c:pt idx="4252">
                  <c:v>1.0072897483118519</c:v>
                </c:pt>
                <c:pt idx="4253">
                  <c:v>1.0017551892551939</c:v>
                </c:pt>
                <c:pt idx="4254">
                  <c:v>1.0017551892551939</c:v>
                </c:pt>
                <c:pt idx="4255">
                  <c:v>1.0017551892551939</c:v>
                </c:pt>
                <c:pt idx="4256">
                  <c:v>1.0017551892551939</c:v>
                </c:pt>
                <c:pt idx="4257">
                  <c:v>1.0017551892551939</c:v>
                </c:pt>
                <c:pt idx="4258">
                  <c:v>1.0017551892551939</c:v>
                </c:pt>
                <c:pt idx="4259">
                  <c:v>1.0017551892551939</c:v>
                </c:pt>
                <c:pt idx="4260">
                  <c:v>1</c:v>
                </c:pt>
                <c:pt idx="4261">
                  <c:v>1.6</c:v>
                </c:pt>
                <c:pt idx="4262">
                  <c:v>1.6</c:v>
                </c:pt>
                <c:pt idx="4263">
                  <c:v>1.6</c:v>
                </c:pt>
                <c:pt idx="4264">
                  <c:v>1.6</c:v>
                </c:pt>
                <c:pt idx="4265">
                  <c:v>1.6</c:v>
                </c:pt>
                <c:pt idx="4266">
                  <c:v>1.6</c:v>
                </c:pt>
                <c:pt idx="4267">
                  <c:v>1.6</c:v>
                </c:pt>
                <c:pt idx="4268">
                  <c:v>1.6</c:v>
                </c:pt>
                <c:pt idx="4269">
                  <c:v>1.6</c:v>
                </c:pt>
                <c:pt idx="4270">
                  <c:v>1.6</c:v>
                </c:pt>
                <c:pt idx="4271">
                  <c:v>1.6</c:v>
                </c:pt>
                <c:pt idx="4272">
                  <c:v>1.6</c:v>
                </c:pt>
                <c:pt idx="4273">
                  <c:v>1.6</c:v>
                </c:pt>
                <c:pt idx="4274">
                  <c:v>1.6</c:v>
                </c:pt>
                <c:pt idx="4275">
                  <c:v>1.6</c:v>
                </c:pt>
                <c:pt idx="4276">
                  <c:v>1.6</c:v>
                </c:pt>
                <c:pt idx="4277">
                  <c:v>1.6</c:v>
                </c:pt>
                <c:pt idx="4278">
                  <c:v>1.6</c:v>
                </c:pt>
                <c:pt idx="4279">
                  <c:v>1.6</c:v>
                </c:pt>
                <c:pt idx="4280">
                  <c:v>1.6</c:v>
                </c:pt>
                <c:pt idx="4281">
                  <c:v>1.6</c:v>
                </c:pt>
                <c:pt idx="4282">
                  <c:v>1.6</c:v>
                </c:pt>
                <c:pt idx="4283">
                  <c:v>1.6</c:v>
                </c:pt>
                <c:pt idx="4284">
                  <c:v>1.6</c:v>
                </c:pt>
                <c:pt idx="4285">
                  <c:v>1.6</c:v>
                </c:pt>
                <c:pt idx="4286">
                  <c:v>1.6</c:v>
                </c:pt>
                <c:pt idx="4287">
                  <c:v>1.6</c:v>
                </c:pt>
                <c:pt idx="4288">
                  <c:v>1.6</c:v>
                </c:pt>
                <c:pt idx="4289">
                  <c:v>1.6</c:v>
                </c:pt>
                <c:pt idx="4290">
                  <c:v>1.3725490196078429</c:v>
                </c:pt>
                <c:pt idx="4291">
                  <c:v>1.3725490196078429</c:v>
                </c:pt>
                <c:pt idx="4292">
                  <c:v>1.3725490196078429</c:v>
                </c:pt>
                <c:pt idx="4293">
                  <c:v>1.3725490196078429</c:v>
                </c:pt>
                <c:pt idx="4294">
                  <c:v>1.3725490196078429</c:v>
                </c:pt>
                <c:pt idx="4295">
                  <c:v>1.3725490196078429</c:v>
                </c:pt>
                <c:pt idx="4296">
                  <c:v>1.3725490196078429</c:v>
                </c:pt>
                <c:pt idx="4297">
                  <c:v>1.3725490196078429</c:v>
                </c:pt>
                <c:pt idx="4298">
                  <c:v>1.3725490196078429</c:v>
                </c:pt>
                <c:pt idx="4299">
                  <c:v>1.3725490196078429</c:v>
                </c:pt>
                <c:pt idx="4300">
                  <c:v>1.3725490196078429</c:v>
                </c:pt>
                <c:pt idx="4301">
                  <c:v>1.3725490196078429</c:v>
                </c:pt>
                <c:pt idx="4302">
                  <c:v>1.3725490196078429</c:v>
                </c:pt>
                <c:pt idx="4303">
                  <c:v>1.3725490196078429</c:v>
                </c:pt>
                <c:pt idx="4304">
                  <c:v>1.3725490196078429</c:v>
                </c:pt>
                <c:pt idx="4305">
                  <c:v>1.3725490196078429</c:v>
                </c:pt>
                <c:pt idx="4306">
                  <c:v>1.3725490196078429</c:v>
                </c:pt>
                <c:pt idx="4307">
                  <c:v>1.3725490196078429</c:v>
                </c:pt>
                <c:pt idx="4308">
                  <c:v>1.3725490196078429</c:v>
                </c:pt>
                <c:pt idx="4309">
                  <c:v>1.0566037735849061</c:v>
                </c:pt>
                <c:pt idx="4310">
                  <c:v>1.1940298507462701</c:v>
                </c:pt>
                <c:pt idx="4311">
                  <c:v>1.1940298507462701</c:v>
                </c:pt>
                <c:pt idx="4312">
                  <c:v>1.1940298507462701</c:v>
                </c:pt>
                <c:pt idx="4313">
                  <c:v>1.1789473684210561</c:v>
                </c:pt>
                <c:pt idx="4314">
                  <c:v>1.1789473684210561</c:v>
                </c:pt>
                <c:pt idx="4315">
                  <c:v>1.1789473684210561</c:v>
                </c:pt>
                <c:pt idx="4316">
                  <c:v>1.1789473684210561</c:v>
                </c:pt>
                <c:pt idx="4317">
                  <c:v>1.1789473684210561</c:v>
                </c:pt>
                <c:pt idx="4318">
                  <c:v>1.1789473684210561</c:v>
                </c:pt>
                <c:pt idx="4319">
                  <c:v>1.1789473684210561</c:v>
                </c:pt>
                <c:pt idx="4320">
                  <c:v>1.1789473684210561</c:v>
                </c:pt>
                <c:pt idx="4321">
                  <c:v>1.1789473684210561</c:v>
                </c:pt>
                <c:pt idx="4322">
                  <c:v>1.1313131313131339</c:v>
                </c:pt>
                <c:pt idx="4323">
                  <c:v>1.1313131313131339</c:v>
                </c:pt>
                <c:pt idx="4324">
                  <c:v>1.1313131313131339</c:v>
                </c:pt>
                <c:pt idx="4325">
                  <c:v>1.1313131313131339</c:v>
                </c:pt>
                <c:pt idx="4326">
                  <c:v>1.1313131313131339</c:v>
                </c:pt>
                <c:pt idx="4327">
                  <c:v>1.1313131313131339</c:v>
                </c:pt>
                <c:pt idx="4328">
                  <c:v>1.1313131313131339</c:v>
                </c:pt>
                <c:pt idx="4329">
                  <c:v>1.1313131313131339</c:v>
                </c:pt>
                <c:pt idx="4330">
                  <c:v>1.1313131313131339</c:v>
                </c:pt>
                <c:pt idx="4331">
                  <c:v>1.1313131313131339</c:v>
                </c:pt>
                <c:pt idx="4332">
                  <c:v>1.122338204592896</c:v>
                </c:pt>
                <c:pt idx="4333">
                  <c:v>1.064638783269962</c:v>
                </c:pt>
                <c:pt idx="4334">
                  <c:v>1.064638783269962</c:v>
                </c:pt>
                <c:pt idx="4335">
                  <c:v>1.064638783269962</c:v>
                </c:pt>
                <c:pt idx="4336">
                  <c:v>1.064638783269962</c:v>
                </c:pt>
                <c:pt idx="4337">
                  <c:v>1.0467289719626169</c:v>
                </c:pt>
                <c:pt idx="4338">
                  <c:v>1.025641025641026</c:v>
                </c:pt>
                <c:pt idx="4339">
                  <c:v>1.0163339382940111</c:v>
                </c:pt>
                <c:pt idx="4340">
                  <c:v>1.0071942446043129</c:v>
                </c:pt>
                <c:pt idx="4341">
                  <c:v>1</c:v>
                </c:pt>
                <c:pt idx="4342">
                  <c:v>1</c:v>
                </c:pt>
                <c:pt idx="4343">
                  <c:v>1</c:v>
                </c:pt>
                <c:pt idx="4344">
                  <c:v>1</c:v>
                </c:pt>
                <c:pt idx="4345">
                  <c:v>1</c:v>
                </c:pt>
                <c:pt idx="4346">
                  <c:v>1.575931232091687</c:v>
                </c:pt>
                <c:pt idx="4347">
                  <c:v>1.575931232091687</c:v>
                </c:pt>
                <c:pt idx="4348">
                  <c:v>1.575931232091687</c:v>
                </c:pt>
                <c:pt idx="4349">
                  <c:v>1.575931232091687</c:v>
                </c:pt>
                <c:pt idx="4350">
                  <c:v>1.575931232091687</c:v>
                </c:pt>
                <c:pt idx="4351">
                  <c:v>1.575931232091687</c:v>
                </c:pt>
                <c:pt idx="4352">
                  <c:v>1.575931232091687</c:v>
                </c:pt>
                <c:pt idx="4353">
                  <c:v>1.575931232091687</c:v>
                </c:pt>
                <c:pt idx="4354">
                  <c:v>1.575931232091687</c:v>
                </c:pt>
                <c:pt idx="4355">
                  <c:v>2.4122807017543861</c:v>
                </c:pt>
                <c:pt idx="4356">
                  <c:v>2.4122807017543861</c:v>
                </c:pt>
                <c:pt idx="4357">
                  <c:v>2.4122807017543861</c:v>
                </c:pt>
                <c:pt idx="4358">
                  <c:v>2.4122807017543861</c:v>
                </c:pt>
                <c:pt idx="4359">
                  <c:v>2.4122807017543861</c:v>
                </c:pt>
                <c:pt idx="4360">
                  <c:v>2.4122807017543861</c:v>
                </c:pt>
                <c:pt idx="4361">
                  <c:v>2.4122807017543861</c:v>
                </c:pt>
                <c:pt idx="4362">
                  <c:v>2.4122807017543861</c:v>
                </c:pt>
                <c:pt idx="4363">
                  <c:v>2.4122807017543861</c:v>
                </c:pt>
                <c:pt idx="4364">
                  <c:v>2.4122807017543861</c:v>
                </c:pt>
                <c:pt idx="4365">
                  <c:v>2.4122807017543861</c:v>
                </c:pt>
                <c:pt idx="4366">
                  <c:v>2.4122807017543861</c:v>
                </c:pt>
                <c:pt idx="4367">
                  <c:v>1.575931232091687</c:v>
                </c:pt>
                <c:pt idx="4368">
                  <c:v>1.575931232091687</c:v>
                </c:pt>
                <c:pt idx="4369">
                  <c:v>1.575931232091687</c:v>
                </c:pt>
                <c:pt idx="4370">
                  <c:v>1.575931232091687</c:v>
                </c:pt>
                <c:pt idx="4371">
                  <c:v>1.575931232091687</c:v>
                </c:pt>
                <c:pt idx="4372">
                  <c:v>1.575931232091687</c:v>
                </c:pt>
                <c:pt idx="4373">
                  <c:v>1.575931232091687</c:v>
                </c:pt>
                <c:pt idx="4374">
                  <c:v>1.575931232091687</c:v>
                </c:pt>
                <c:pt idx="4375">
                  <c:v>1.4511873350923481</c:v>
                </c:pt>
                <c:pt idx="4376">
                  <c:v>1.4511873350923481</c:v>
                </c:pt>
                <c:pt idx="4377">
                  <c:v>1.4511873350923481</c:v>
                </c:pt>
                <c:pt idx="4378">
                  <c:v>1.428571428571429</c:v>
                </c:pt>
                <c:pt idx="4379">
                  <c:v>1.375</c:v>
                </c:pt>
                <c:pt idx="4380">
                  <c:v>1.331719128329298</c:v>
                </c:pt>
                <c:pt idx="4381">
                  <c:v>1.331719128329298</c:v>
                </c:pt>
                <c:pt idx="4382">
                  <c:v>1.331719128329298</c:v>
                </c:pt>
                <c:pt idx="4383">
                  <c:v>1.331719128329298</c:v>
                </c:pt>
                <c:pt idx="4384">
                  <c:v>1.331719128329298</c:v>
                </c:pt>
                <c:pt idx="4385">
                  <c:v>1.331719128329298</c:v>
                </c:pt>
                <c:pt idx="4386">
                  <c:v>1.331719128329298</c:v>
                </c:pt>
                <c:pt idx="4387">
                  <c:v>1.331719128329298</c:v>
                </c:pt>
                <c:pt idx="4388">
                  <c:v>1.331719128329298</c:v>
                </c:pt>
                <c:pt idx="4389">
                  <c:v>1.25858123569794</c:v>
                </c:pt>
                <c:pt idx="4390">
                  <c:v>1.25858123569794</c:v>
                </c:pt>
                <c:pt idx="4391">
                  <c:v>1.25858123569794</c:v>
                </c:pt>
                <c:pt idx="4392">
                  <c:v>1.175213675213675</c:v>
                </c:pt>
                <c:pt idx="4393">
                  <c:v>1.175213675213675</c:v>
                </c:pt>
                <c:pt idx="4394">
                  <c:v>1.175213675213675</c:v>
                </c:pt>
                <c:pt idx="4395">
                  <c:v>1.175213675213675</c:v>
                </c:pt>
                <c:pt idx="4396">
                  <c:v>1.175213675213675</c:v>
                </c:pt>
                <c:pt idx="4397">
                  <c:v>1.264367816091954</c:v>
                </c:pt>
                <c:pt idx="4398">
                  <c:v>1.264367816091954</c:v>
                </c:pt>
                <c:pt idx="4399">
                  <c:v>1.208791208791208</c:v>
                </c:pt>
                <c:pt idx="4400">
                  <c:v>1.208791208791208</c:v>
                </c:pt>
                <c:pt idx="4401">
                  <c:v>1.1930585683297219</c:v>
                </c:pt>
                <c:pt idx="4402">
                  <c:v>1.1930585683297219</c:v>
                </c:pt>
                <c:pt idx="4403">
                  <c:v>1.1930585683297219</c:v>
                </c:pt>
                <c:pt idx="4404">
                  <c:v>1.1930585683297219</c:v>
                </c:pt>
                <c:pt idx="4405">
                  <c:v>1.1133603238866401</c:v>
                </c:pt>
                <c:pt idx="4406">
                  <c:v>1.1133603238866401</c:v>
                </c:pt>
                <c:pt idx="4407">
                  <c:v>1.1133603238866401</c:v>
                </c:pt>
                <c:pt idx="4408">
                  <c:v>1.1133603238866401</c:v>
                </c:pt>
                <c:pt idx="4409">
                  <c:v>1.1133603238866401</c:v>
                </c:pt>
                <c:pt idx="4410">
                  <c:v>1.0617760617760621</c:v>
                </c:pt>
                <c:pt idx="4411">
                  <c:v>1.0617760617760621</c:v>
                </c:pt>
                <c:pt idx="4412">
                  <c:v>1.0617760617760621</c:v>
                </c:pt>
                <c:pt idx="4413">
                  <c:v>1.0617760617760621</c:v>
                </c:pt>
                <c:pt idx="4414">
                  <c:v>1.0617760617760621</c:v>
                </c:pt>
                <c:pt idx="4415">
                  <c:v>1.0617760617760621</c:v>
                </c:pt>
                <c:pt idx="4416">
                  <c:v>1.0617760617760621</c:v>
                </c:pt>
                <c:pt idx="4417">
                  <c:v>1.0617760617760621</c:v>
                </c:pt>
                <c:pt idx="4418">
                  <c:v>1.0617760617760621</c:v>
                </c:pt>
                <c:pt idx="4419">
                  <c:v>1.047619047619045</c:v>
                </c:pt>
                <c:pt idx="4420">
                  <c:v>1.047619047619045</c:v>
                </c:pt>
                <c:pt idx="4421">
                  <c:v>1.037735849056604</c:v>
                </c:pt>
                <c:pt idx="4422">
                  <c:v>1.0242085661080109</c:v>
                </c:pt>
                <c:pt idx="4423">
                  <c:v>1.0242085661080109</c:v>
                </c:pt>
                <c:pt idx="4424">
                  <c:v>1.0242085661080109</c:v>
                </c:pt>
                <c:pt idx="4425">
                  <c:v>1</c:v>
                </c:pt>
                <c:pt idx="4426">
                  <c:v>1</c:v>
                </c:pt>
                <c:pt idx="4427">
                  <c:v>1</c:v>
                </c:pt>
                <c:pt idx="4428">
                  <c:v>1</c:v>
                </c:pt>
                <c:pt idx="4429">
                  <c:v>1.49862258953168</c:v>
                </c:pt>
                <c:pt idx="4430">
                  <c:v>1.49862258953168</c:v>
                </c:pt>
                <c:pt idx="4431">
                  <c:v>1.49862258953168</c:v>
                </c:pt>
                <c:pt idx="4432">
                  <c:v>1.49862258953168</c:v>
                </c:pt>
                <c:pt idx="4433">
                  <c:v>1.49862258953168</c:v>
                </c:pt>
                <c:pt idx="4434">
                  <c:v>1.49862258953168</c:v>
                </c:pt>
                <c:pt idx="4435">
                  <c:v>1.49862258953168</c:v>
                </c:pt>
                <c:pt idx="4436">
                  <c:v>1.49862258953168</c:v>
                </c:pt>
                <c:pt idx="4437">
                  <c:v>1.49862258953168</c:v>
                </c:pt>
                <c:pt idx="4438">
                  <c:v>1.49862258953168</c:v>
                </c:pt>
                <c:pt idx="4439">
                  <c:v>1.49862258953168</c:v>
                </c:pt>
                <c:pt idx="4440">
                  <c:v>1.49862258953168</c:v>
                </c:pt>
                <c:pt idx="4441">
                  <c:v>1.49862258953168</c:v>
                </c:pt>
                <c:pt idx="4442">
                  <c:v>1.49862258953168</c:v>
                </c:pt>
                <c:pt idx="4443">
                  <c:v>1.49862258953168</c:v>
                </c:pt>
                <c:pt idx="4444">
                  <c:v>1.49862258953168</c:v>
                </c:pt>
                <c:pt idx="4445">
                  <c:v>1.49862258953168</c:v>
                </c:pt>
                <c:pt idx="4446">
                  <c:v>1.49862258953168</c:v>
                </c:pt>
                <c:pt idx="4447">
                  <c:v>1.49862258953168</c:v>
                </c:pt>
                <c:pt idx="4448">
                  <c:v>1.49862258953168</c:v>
                </c:pt>
                <c:pt idx="4449">
                  <c:v>1.49862258953168</c:v>
                </c:pt>
                <c:pt idx="4450">
                  <c:v>1.49862258953168</c:v>
                </c:pt>
                <c:pt idx="4451">
                  <c:v>1.49862258953168</c:v>
                </c:pt>
                <c:pt idx="4452">
                  <c:v>1.49862258953168</c:v>
                </c:pt>
                <c:pt idx="4453">
                  <c:v>1.49862258953168</c:v>
                </c:pt>
                <c:pt idx="4454">
                  <c:v>1.49862258953168</c:v>
                </c:pt>
                <c:pt idx="4455">
                  <c:v>1.49862258953168</c:v>
                </c:pt>
                <c:pt idx="4456">
                  <c:v>1.49862258953168</c:v>
                </c:pt>
                <c:pt idx="4457">
                  <c:v>1.49862258953168</c:v>
                </c:pt>
                <c:pt idx="4458">
                  <c:v>2.23868312757202</c:v>
                </c:pt>
                <c:pt idx="4459">
                  <c:v>2.23868312757202</c:v>
                </c:pt>
                <c:pt idx="4460">
                  <c:v>1.412987012987013</c:v>
                </c:pt>
                <c:pt idx="4461">
                  <c:v>1.412987012987013</c:v>
                </c:pt>
                <c:pt idx="4462">
                  <c:v>1.412987012987013</c:v>
                </c:pt>
                <c:pt idx="4463">
                  <c:v>1.363408521303261</c:v>
                </c:pt>
                <c:pt idx="4464">
                  <c:v>1.363408521303261</c:v>
                </c:pt>
                <c:pt idx="4465">
                  <c:v>1.3171912832929731</c:v>
                </c:pt>
                <c:pt idx="4466">
                  <c:v>1.3171912832929731</c:v>
                </c:pt>
                <c:pt idx="4467">
                  <c:v>1.3171912832929731</c:v>
                </c:pt>
                <c:pt idx="4468">
                  <c:v>1.3171912832929731</c:v>
                </c:pt>
                <c:pt idx="4469">
                  <c:v>1.25635103926097</c:v>
                </c:pt>
                <c:pt idx="4470">
                  <c:v>1.25635103926097</c:v>
                </c:pt>
                <c:pt idx="4471">
                  <c:v>1.25635103926097</c:v>
                </c:pt>
                <c:pt idx="4472">
                  <c:v>1.25635103926097</c:v>
                </c:pt>
                <c:pt idx="4473">
                  <c:v>1.25635103926097</c:v>
                </c:pt>
                <c:pt idx="4474">
                  <c:v>1.2142857142857171</c:v>
                </c:pt>
                <c:pt idx="4475">
                  <c:v>1.2142857142857171</c:v>
                </c:pt>
                <c:pt idx="4476">
                  <c:v>1.1193415637860109</c:v>
                </c:pt>
                <c:pt idx="4477">
                  <c:v>1.128630705394188</c:v>
                </c:pt>
                <c:pt idx="4478">
                  <c:v>1.128630705394188</c:v>
                </c:pt>
                <c:pt idx="4479">
                  <c:v>1.128630705394188</c:v>
                </c:pt>
                <c:pt idx="4480">
                  <c:v>1.128630705394188</c:v>
                </c:pt>
                <c:pt idx="4481">
                  <c:v>1.128630705394188</c:v>
                </c:pt>
                <c:pt idx="4482">
                  <c:v>1.128630705394188</c:v>
                </c:pt>
                <c:pt idx="4483">
                  <c:v>1.128630705394188</c:v>
                </c:pt>
                <c:pt idx="4484">
                  <c:v>1.128630705394188</c:v>
                </c:pt>
                <c:pt idx="4485">
                  <c:v>1.128630705394188</c:v>
                </c:pt>
                <c:pt idx="4486">
                  <c:v>1.128630705394188</c:v>
                </c:pt>
                <c:pt idx="4487">
                  <c:v>1.128630705394188</c:v>
                </c:pt>
                <c:pt idx="4488">
                  <c:v>1.128630705394188</c:v>
                </c:pt>
                <c:pt idx="4489">
                  <c:v>1.128630705394188</c:v>
                </c:pt>
                <c:pt idx="4490">
                  <c:v>1.090180360721446</c:v>
                </c:pt>
                <c:pt idx="4491">
                  <c:v>1.090180360721446</c:v>
                </c:pt>
                <c:pt idx="4492">
                  <c:v>1.0501930501930501</c:v>
                </c:pt>
                <c:pt idx="4493">
                  <c:v>1.0501930501930501</c:v>
                </c:pt>
                <c:pt idx="4494">
                  <c:v>1.0501930501930501</c:v>
                </c:pt>
                <c:pt idx="4495">
                  <c:v>1.0501930501930501</c:v>
                </c:pt>
                <c:pt idx="4496">
                  <c:v>1.0501930501930501</c:v>
                </c:pt>
                <c:pt idx="4497">
                  <c:v>1.0501930501930501</c:v>
                </c:pt>
                <c:pt idx="4498">
                  <c:v>1.0501930501930501</c:v>
                </c:pt>
                <c:pt idx="4499">
                  <c:v>1.0501930501930501</c:v>
                </c:pt>
                <c:pt idx="4500">
                  <c:v>1.0421455938697339</c:v>
                </c:pt>
                <c:pt idx="4501">
                  <c:v>1.0421455938697339</c:v>
                </c:pt>
                <c:pt idx="4502">
                  <c:v>1.0421455938697339</c:v>
                </c:pt>
                <c:pt idx="4503">
                  <c:v>1.0421455938697339</c:v>
                </c:pt>
                <c:pt idx="4504">
                  <c:v>1.009276437847866</c:v>
                </c:pt>
                <c:pt idx="4505">
                  <c:v>1.009276437847866</c:v>
                </c:pt>
                <c:pt idx="4506">
                  <c:v>1</c:v>
                </c:pt>
                <c:pt idx="4507">
                  <c:v>1</c:v>
                </c:pt>
                <c:pt idx="4508">
                  <c:v>1</c:v>
                </c:pt>
                <c:pt idx="4509">
                  <c:v>1</c:v>
                </c:pt>
                <c:pt idx="4510">
                  <c:v>1</c:v>
                </c:pt>
                <c:pt idx="4511">
                  <c:v>1</c:v>
                </c:pt>
                <c:pt idx="4512">
                  <c:v>1</c:v>
                </c:pt>
                <c:pt idx="4513">
                  <c:v>1</c:v>
                </c:pt>
                <c:pt idx="4514">
                  <c:v>1.677777777777778</c:v>
                </c:pt>
                <c:pt idx="4515">
                  <c:v>1.677777777777778</c:v>
                </c:pt>
                <c:pt idx="4516">
                  <c:v>1.677777777777778</c:v>
                </c:pt>
                <c:pt idx="4517">
                  <c:v>1.677777777777778</c:v>
                </c:pt>
                <c:pt idx="4518">
                  <c:v>1.677777777777778</c:v>
                </c:pt>
                <c:pt idx="4519">
                  <c:v>1.677777777777778</c:v>
                </c:pt>
                <c:pt idx="4520">
                  <c:v>1.677777777777778</c:v>
                </c:pt>
                <c:pt idx="4521">
                  <c:v>1.677777777777778</c:v>
                </c:pt>
                <c:pt idx="4522">
                  <c:v>1.677777777777778</c:v>
                </c:pt>
                <c:pt idx="4523">
                  <c:v>1.677777777777778</c:v>
                </c:pt>
                <c:pt idx="4524">
                  <c:v>1.677777777777778</c:v>
                </c:pt>
                <c:pt idx="4525">
                  <c:v>1.677777777777778</c:v>
                </c:pt>
                <c:pt idx="4526">
                  <c:v>1.677777777777778</c:v>
                </c:pt>
                <c:pt idx="4527">
                  <c:v>1.659340659340659</c:v>
                </c:pt>
                <c:pt idx="4528">
                  <c:v>1.5408163265306121</c:v>
                </c:pt>
                <c:pt idx="4529">
                  <c:v>1.4380952380952381</c:v>
                </c:pt>
                <c:pt idx="4530">
                  <c:v>1.348214285714286</c:v>
                </c:pt>
                <c:pt idx="4531">
                  <c:v>1.2689075630252129</c:v>
                </c:pt>
                <c:pt idx="4532">
                  <c:v>1</c:v>
                </c:pt>
                <c:pt idx="4533">
                  <c:v>1</c:v>
                </c:pt>
                <c:pt idx="4534">
                  <c:v>1</c:v>
                </c:pt>
                <c:pt idx="4535">
                  <c:v>1</c:v>
                </c:pt>
                <c:pt idx="4536">
                  <c:v>1</c:v>
                </c:pt>
                <c:pt idx="4537">
                  <c:v>1</c:v>
                </c:pt>
                <c:pt idx="4538">
                  <c:v>1</c:v>
                </c:pt>
                <c:pt idx="4539">
                  <c:v>1</c:v>
                </c:pt>
                <c:pt idx="4540">
                  <c:v>1</c:v>
                </c:pt>
                <c:pt idx="4541">
                  <c:v>1</c:v>
                </c:pt>
                <c:pt idx="4542">
                  <c:v>1</c:v>
                </c:pt>
                <c:pt idx="4543">
                  <c:v>1.7412140575079831</c:v>
                </c:pt>
                <c:pt idx="4544">
                  <c:v>1.7412140575079831</c:v>
                </c:pt>
                <c:pt idx="4545">
                  <c:v>1.5935672514619881</c:v>
                </c:pt>
                <c:pt idx="4546">
                  <c:v>1.7412140575079831</c:v>
                </c:pt>
                <c:pt idx="4547">
                  <c:v>1.7412140575079831</c:v>
                </c:pt>
                <c:pt idx="4548">
                  <c:v>1.5935672514619881</c:v>
                </c:pt>
                <c:pt idx="4549">
                  <c:v>1.5935672514619881</c:v>
                </c:pt>
                <c:pt idx="4550">
                  <c:v>2.6585365853658538</c:v>
                </c:pt>
                <c:pt idx="4551">
                  <c:v>2.6585365853658538</c:v>
                </c:pt>
                <c:pt idx="4552">
                  <c:v>2.6585365853658538</c:v>
                </c:pt>
                <c:pt idx="4553">
                  <c:v>2.6585365853658538</c:v>
                </c:pt>
                <c:pt idx="4554">
                  <c:v>2.6585365853658538</c:v>
                </c:pt>
                <c:pt idx="4555">
                  <c:v>2.6585365853658538</c:v>
                </c:pt>
                <c:pt idx="4556">
                  <c:v>2.6585365853658538</c:v>
                </c:pt>
                <c:pt idx="4557">
                  <c:v>2.6585365853658538</c:v>
                </c:pt>
                <c:pt idx="4558">
                  <c:v>2.6585365853658538</c:v>
                </c:pt>
                <c:pt idx="4559">
                  <c:v>2.6585365853658538</c:v>
                </c:pt>
                <c:pt idx="4560">
                  <c:v>2.6585365853658538</c:v>
                </c:pt>
                <c:pt idx="4561">
                  <c:v>2.6585365853658538</c:v>
                </c:pt>
                <c:pt idx="4562">
                  <c:v>1.5935672514619881</c:v>
                </c:pt>
                <c:pt idx="4563">
                  <c:v>1.5935672514619881</c:v>
                </c:pt>
                <c:pt idx="4564">
                  <c:v>1.5935672514619881</c:v>
                </c:pt>
                <c:pt idx="4565">
                  <c:v>1.5935672514619881</c:v>
                </c:pt>
                <c:pt idx="4566">
                  <c:v>1.5935672514619881</c:v>
                </c:pt>
                <c:pt idx="4567">
                  <c:v>1.5935672514619881</c:v>
                </c:pt>
                <c:pt idx="4568">
                  <c:v>1.5935672514619881</c:v>
                </c:pt>
                <c:pt idx="4569">
                  <c:v>1.5935672514619881</c:v>
                </c:pt>
                <c:pt idx="4570">
                  <c:v>1.5935672514619881</c:v>
                </c:pt>
                <c:pt idx="4571">
                  <c:v>1.5935672514619881</c:v>
                </c:pt>
                <c:pt idx="4572">
                  <c:v>1.5935672514619881</c:v>
                </c:pt>
                <c:pt idx="4573">
                  <c:v>1.5935672514619881</c:v>
                </c:pt>
                <c:pt idx="4574">
                  <c:v>1.5935672514619881</c:v>
                </c:pt>
                <c:pt idx="4575">
                  <c:v>1.5935672514619881</c:v>
                </c:pt>
                <c:pt idx="4576">
                  <c:v>1.3456790123456761</c:v>
                </c:pt>
                <c:pt idx="4577">
                  <c:v>1.3456790123456761</c:v>
                </c:pt>
                <c:pt idx="4578">
                  <c:v>1.3456790123456761</c:v>
                </c:pt>
                <c:pt idx="4579">
                  <c:v>1.3456790123456761</c:v>
                </c:pt>
                <c:pt idx="4580">
                  <c:v>1.3456790123456761</c:v>
                </c:pt>
                <c:pt idx="4581">
                  <c:v>1.3456790123456761</c:v>
                </c:pt>
                <c:pt idx="4582">
                  <c:v>1.3456790123456761</c:v>
                </c:pt>
                <c:pt idx="4583">
                  <c:v>1.3456790123456761</c:v>
                </c:pt>
                <c:pt idx="4584">
                  <c:v>1.329268292682922</c:v>
                </c:pt>
                <c:pt idx="4585">
                  <c:v>1.329268292682922</c:v>
                </c:pt>
                <c:pt idx="4586">
                  <c:v>1.329268292682922</c:v>
                </c:pt>
                <c:pt idx="4587">
                  <c:v>1.329268292682922</c:v>
                </c:pt>
                <c:pt idx="4588">
                  <c:v>1.258660508083141</c:v>
                </c:pt>
                <c:pt idx="4589">
                  <c:v>1.258660508083141</c:v>
                </c:pt>
                <c:pt idx="4590">
                  <c:v>1.1796536796536801</c:v>
                </c:pt>
                <c:pt idx="4591">
                  <c:v>1.1796536796536801</c:v>
                </c:pt>
                <c:pt idx="4592">
                  <c:v>1.1796536796536801</c:v>
                </c:pt>
                <c:pt idx="4593">
                  <c:v>1.1796536796536801</c:v>
                </c:pt>
                <c:pt idx="4594">
                  <c:v>1.1796536796536801</c:v>
                </c:pt>
                <c:pt idx="4595">
                  <c:v>1.1796536796536801</c:v>
                </c:pt>
                <c:pt idx="4596">
                  <c:v>1.1796536796536801</c:v>
                </c:pt>
                <c:pt idx="4597">
                  <c:v>1.1796536796536801</c:v>
                </c:pt>
                <c:pt idx="4598">
                  <c:v>1.1796536796536801</c:v>
                </c:pt>
                <c:pt idx="4599">
                  <c:v>1.1796536796536801</c:v>
                </c:pt>
                <c:pt idx="4600">
                  <c:v>1.1796536796536801</c:v>
                </c:pt>
                <c:pt idx="4601">
                  <c:v>1.1796536796536801</c:v>
                </c:pt>
                <c:pt idx="4602">
                  <c:v>1.0813492063492061</c:v>
                </c:pt>
                <c:pt idx="4603">
                  <c:v>1.0813492063492061</c:v>
                </c:pt>
                <c:pt idx="4604">
                  <c:v>1.0813492063492061</c:v>
                </c:pt>
                <c:pt idx="4605">
                  <c:v>1.0813492063492061</c:v>
                </c:pt>
                <c:pt idx="4606">
                  <c:v>1.0813492063492061</c:v>
                </c:pt>
                <c:pt idx="4607">
                  <c:v>1.0813492063492061</c:v>
                </c:pt>
                <c:pt idx="4608">
                  <c:v>1.0813492063492061</c:v>
                </c:pt>
                <c:pt idx="4609">
                  <c:v>1.0813492063492061</c:v>
                </c:pt>
                <c:pt idx="4610">
                  <c:v>1.0813492063492061</c:v>
                </c:pt>
                <c:pt idx="4611">
                  <c:v>1.0813492063492061</c:v>
                </c:pt>
                <c:pt idx="4612">
                  <c:v>1.0813492063492061</c:v>
                </c:pt>
                <c:pt idx="4613">
                  <c:v>1.0813492063492061</c:v>
                </c:pt>
                <c:pt idx="4614">
                  <c:v>1.0521235521235519</c:v>
                </c:pt>
                <c:pt idx="4615">
                  <c:v>1.0148975791433901</c:v>
                </c:pt>
                <c:pt idx="4616">
                  <c:v>1.0148975791433901</c:v>
                </c:pt>
                <c:pt idx="4617">
                  <c:v>1.0148975791433901</c:v>
                </c:pt>
                <c:pt idx="4618">
                  <c:v>1.0148975791433901</c:v>
                </c:pt>
                <c:pt idx="4619">
                  <c:v>1</c:v>
                </c:pt>
                <c:pt idx="4620">
                  <c:v>1</c:v>
                </c:pt>
                <c:pt idx="4621">
                  <c:v>1</c:v>
                </c:pt>
                <c:pt idx="4622">
                  <c:v>1</c:v>
                </c:pt>
                <c:pt idx="4623">
                  <c:v>1</c:v>
                </c:pt>
                <c:pt idx="4624">
                  <c:v>1</c:v>
                </c:pt>
                <c:pt idx="4625">
                  <c:v>1</c:v>
                </c:pt>
                <c:pt idx="4626">
                  <c:v>1</c:v>
                </c:pt>
                <c:pt idx="4627">
                  <c:v>3.8832116788321231</c:v>
                </c:pt>
                <c:pt idx="4628">
                  <c:v>3.8832116788321231</c:v>
                </c:pt>
                <c:pt idx="4629">
                  <c:v>3.8832116788321231</c:v>
                </c:pt>
                <c:pt idx="4630">
                  <c:v>3.8832116788321231</c:v>
                </c:pt>
                <c:pt idx="4631">
                  <c:v>3.8832116788321231</c:v>
                </c:pt>
                <c:pt idx="4632">
                  <c:v>3.8832116788321231</c:v>
                </c:pt>
                <c:pt idx="4633">
                  <c:v>3.8832116788321231</c:v>
                </c:pt>
                <c:pt idx="4634">
                  <c:v>3.3043478260869601</c:v>
                </c:pt>
                <c:pt idx="4635">
                  <c:v>3.3043478260869601</c:v>
                </c:pt>
                <c:pt idx="4636">
                  <c:v>3.8</c:v>
                </c:pt>
                <c:pt idx="4637">
                  <c:v>3.8</c:v>
                </c:pt>
                <c:pt idx="4638">
                  <c:v>3.8</c:v>
                </c:pt>
                <c:pt idx="4639">
                  <c:v>3.8</c:v>
                </c:pt>
                <c:pt idx="4640">
                  <c:v>3.8</c:v>
                </c:pt>
                <c:pt idx="4641">
                  <c:v>3.8</c:v>
                </c:pt>
                <c:pt idx="4642">
                  <c:v>3.8</c:v>
                </c:pt>
                <c:pt idx="4643">
                  <c:v>3.8</c:v>
                </c:pt>
                <c:pt idx="4644">
                  <c:v>3.8</c:v>
                </c:pt>
                <c:pt idx="4645">
                  <c:v>3.8</c:v>
                </c:pt>
                <c:pt idx="4646">
                  <c:v>3.8</c:v>
                </c:pt>
                <c:pt idx="4647">
                  <c:v>1.5243553008595989</c:v>
                </c:pt>
                <c:pt idx="4648">
                  <c:v>1.5243553008595989</c:v>
                </c:pt>
                <c:pt idx="4649">
                  <c:v>1.5243553008595989</c:v>
                </c:pt>
                <c:pt idx="4650">
                  <c:v>1.5243553008595989</c:v>
                </c:pt>
                <c:pt idx="4651">
                  <c:v>1.5243553008595989</c:v>
                </c:pt>
                <c:pt idx="4652">
                  <c:v>1.5243553008595989</c:v>
                </c:pt>
                <c:pt idx="4653">
                  <c:v>1.5243553008595989</c:v>
                </c:pt>
                <c:pt idx="4654">
                  <c:v>1.5243553008595989</c:v>
                </c:pt>
                <c:pt idx="4655">
                  <c:v>1.5243553008595989</c:v>
                </c:pt>
                <c:pt idx="4656">
                  <c:v>1.5243553008595989</c:v>
                </c:pt>
                <c:pt idx="4657">
                  <c:v>1.5243553008595989</c:v>
                </c:pt>
                <c:pt idx="4658">
                  <c:v>1.5243553008595989</c:v>
                </c:pt>
                <c:pt idx="4659">
                  <c:v>1.5243553008595989</c:v>
                </c:pt>
                <c:pt idx="4660">
                  <c:v>1.5243553008595989</c:v>
                </c:pt>
                <c:pt idx="4661">
                  <c:v>1.5243553008595989</c:v>
                </c:pt>
                <c:pt idx="4662">
                  <c:v>1.5243553008595989</c:v>
                </c:pt>
                <c:pt idx="4663">
                  <c:v>1.5243553008595989</c:v>
                </c:pt>
                <c:pt idx="4664">
                  <c:v>1.5243553008595989</c:v>
                </c:pt>
                <c:pt idx="4665">
                  <c:v>1.5243553008595989</c:v>
                </c:pt>
                <c:pt idx="4666">
                  <c:v>1.5243553008595989</c:v>
                </c:pt>
                <c:pt idx="4667">
                  <c:v>1.5243553008595989</c:v>
                </c:pt>
                <c:pt idx="4668">
                  <c:v>1.5243553008595989</c:v>
                </c:pt>
                <c:pt idx="4669">
                  <c:v>1.5243553008595989</c:v>
                </c:pt>
                <c:pt idx="4670">
                  <c:v>1.5243553008595989</c:v>
                </c:pt>
                <c:pt idx="4671">
                  <c:v>1.2881355932203391</c:v>
                </c:pt>
                <c:pt idx="4672">
                  <c:v>1.2881355932203391</c:v>
                </c:pt>
                <c:pt idx="4673">
                  <c:v>1.2881355932203391</c:v>
                </c:pt>
                <c:pt idx="4674">
                  <c:v>1.2881355932203391</c:v>
                </c:pt>
                <c:pt idx="4675">
                  <c:v>1.2881355932203391</c:v>
                </c:pt>
                <c:pt idx="4676">
                  <c:v>1.2881355932203391</c:v>
                </c:pt>
                <c:pt idx="4677">
                  <c:v>1.2881355932203391</c:v>
                </c:pt>
                <c:pt idx="4678">
                  <c:v>1.2881355932203391</c:v>
                </c:pt>
                <c:pt idx="4679">
                  <c:v>1.2881355932203391</c:v>
                </c:pt>
                <c:pt idx="4680">
                  <c:v>1.2881355932203391</c:v>
                </c:pt>
                <c:pt idx="4681">
                  <c:v>1.2881355932203391</c:v>
                </c:pt>
                <c:pt idx="4682">
                  <c:v>1.2881355932203391</c:v>
                </c:pt>
                <c:pt idx="4683">
                  <c:v>1.110647181628396</c:v>
                </c:pt>
                <c:pt idx="4684">
                  <c:v>1.110647181628396</c:v>
                </c:pt>
                <c:pt idx="4685">
                  <c:v>1.110647181628396</c:v>
                </c:pt>
                <c:pt idx="4686">
                  <c:v>1.110647181628396</c:v>
                </c:pt>
                <c:pt idx="4687">
                  <c:v>1.110647181628396</c:v>
                </c:pt>
                <c:pt idx="4688">
                  <c:v>1.110647181628396</c:v>
                </c:pt>
                <c:pt idx="4689">
                  <c:v>1.110647181628396</c:v>
                </c:pt>
                <c:pt idx="4690">
                  <c:v>1.110647181628396</c:v>
                </c:pt>
                <c:pt idx="4691">
                  <c:v>1.110647181628396</c:v>
                </c:pt>
                <c:pt idx="4692">
                  <c:v>1.110647181628396</c:v>
                </c:pt>
                <c:pt idx="4693">
                  <c:v>1.110647181628396</c:v>
                </c:pt>
                <c:pt idx="4694">
                  <c:v>1.110647181628396</c:v>
                </c:pt>
                <c:pt idx="4695">
                  <c:v>1.110647181628396</c:v>
                </c:pt>
                <c:pt idx="4696">
                  <c:v>1.0970014606065761</c:v>
                </c:pt>
                <c:pt idx="4697">
                  <c:v>1.027027027027027</c:v>
                </c:pt>
                <c:pt idx="4698">
                  <c:v>1.027027027027027</c:v>
                </c:pt>
                <c:pt idx="4699">
                  <c:v>1.027027027027027</c:v>
                </c:pt>
                <c:pt idx="4700">
                  <c:v>1.027027027027027</c:v>
                </c:pt>
                <c:pt idx="4701">
                  <c:v>1.025130469690883</c:v>
                </c:pt>
                <c:pt idx="4702">
                  <c:v>1.0114869682325871</c:v>
                </c:pt>
                <c:pt idx="4703">
                  <c:v>1</c:v>
                </c:pt>
                <c:pt idx="4704">
                  <c:v>1</c:v>
                </c:pt>
                <c:pt idx="4705">
                  <c:v>1</c:v>
                </c:pt>
                <c:pt idx="4706">
                  <c:v>1</c:v>
                </c:pt>
                <c:pt idx="4707">
                  <c:v>1</c:v>
                </c:pt>
                <c:pt idx="4708">
                  <c:v>3.3478260869565242</c:v>
                </c:pt>
                <c:pt idx="4709">
                  <c:v>3.3478260869565242</c:v>
                </c:pt>
                <c:pt idx="4710">
                  <c:v>1.4</c:v>
                </c:pt>
                <c:pt idx="4711">
                  <c:v>3.3478260869565242</c:v>
                </c:pt>
                <c:pt idx="4712">
                  <c:v>3.3478260869565242</c:v>
                </c:pt>
                <c:pt idx="4713">
                  <c:v>1.4</c:v>
                </c:pt>
                <c:pt idx="4714">
                  <c:v>1.4</c:v>
                </c:pt>
                <c:pt idx="4715">
                  <c:v>1.4</c:v>
                </c:pt>
                <c:pt idx="4716">
                  <c:v>1.4</c:v>
                </c:pt>
                <c:pt idx="4717">
                  <c:v>1.4</c:v>
                </c:pt>
                <c:pt idx="4718">
                  <c:v>1.4</c:v>
                </c:pt>
                <c:pt idx="4719">
                  <c:v>1.4</c:v>
                </c:pt>
                <c:pt idx="4720">
                  <c:v>1.4</c:v>
                </c:pt>
                <c:pt idx="4721">
                  <c:v>1.4</c:v>
                </c:pt>
                <c:pt idx="4722">
                  <c:v>1.4</c:v>
                </c:pt>
                <c:pt idx="4723">
                  <c:v>1.4</c:v>
                </c:pt>
                <c:pt idx="4724">
                  <c:v>1.4</c:v>
                </c:pt>
                <c:pt idx="4725">
                  <c:v>1.4</c:v>
                </c:pt>
                <c:pt idx="4726">
                  <c:v>1.4</c:v>
                </c:pt>
                <c:pt idx="4727">
                  <c:v>1.576023391812865</c:v>
                </c:pt>
                <c:pt idx="4728">
                  <c:v>1.576023391812865</c:v>
                </c:pt>
                <c:pt idx="4729">
                  <c:v>1.576023391812865</c:v>
                </c:pt>
                <c:pt idx="4730">
                  <c:v>1.576023391812865</c:v>
                </c:pt>
                <c:pt idx="4731">
                  <c:v>1.576023391812865</c:v>
                </c:pt>
                <c:pt idx="4732">
                  <c:v>1.576023391812865</c:v>
                </c:pt>
                <c:pt idx="4733">
                  <c:v>1.4</c:v>
                </c:pt>
                <c:pt idx="4734">
                  <c:v>1.4</c:v>
                </c:pt>
                <c:pt idx="4735">
                  <c:v>1.4</c:v>
                </c:pt>
                <c:pt idx="4736">
                  <c:v>1.4</c:v>
                </c:pt>
                <c:pt idx="4737">
                  <c:v>1.4</c:v>
                </c:pt>
                <c:pt idx="4738">
                  <c:v>1.274231678486998</c:v>
                </c:pt>
                <c:pt idx="4739">
                  <c:v>1.274231678486998</c:v>
                </c:pt>
                <c:pt idx="4740">
                  <c:v>1.274231678486998</c:v>
                </c:pt>
                <c:pt idx="4741">
                  <c:v>1.274231678486998</c:v>
                </c:pt>
                <c:pt idx="4742">
                  <c:v>1.274231678486998</c:v>
                </c:pt>
                <c:pt idx="4743">
                  <c:v>1.274231678486998</c:v>
                </c:pt>
                <c:pt idx="4744">
                  <c:v>1.149253731343286</c:v>
                </c:pt>
                <c:pt idx="4745">
                  <c:v>1.149253731343286</c:v>
                </c:pt>
                <c:pt idx="4746">
                  <c:v>1.327586206896552</c:v>
                </c:pt>
                <c:pt idx="4747">
                  <c:v>1.327586206896552</c:v>
                </c:pt>
                <c:pt idx="4748">
                  <c:v>1.327586206896552</c:v>
                </c:pt>
                <c:pt idx="4749">
                  <c:v>1.327586206896552</c:v>
                </c:pt>
                <c:pt idx="4750">
                  <c:v>1.327586206896552</c:v>
                </c:pt>
                <c:pt idx="4751">
                  <c:v>1.327586206896552</c:v>
                </c:pt>
                <c:pt idx="4752">
                  <c:v>1.2139639639639641</c:v>
                </c:pt>
                <c:pt idx="4753">
                  <c:v>1.2139639639639641</c:v>
                </c:pt>
                <c:pt idx="4754">
                  <c:v>1.1419491525423699</c:v>
                </c:pt>
                <c:pt idx="4755">
                  <c:v>1.1419491525423699</c:v>
                </c:pt>
                <c:pt idx="4756">
                  <c:v>1.1419491525423699</c:v>
                </c:pt>
                <c:pt idx="4757">
                  <c:v>1.1419491525423699</c:v>
                </c:pt>
                <c:pt idx="4758">
                  <c:v>1.1419491525423699</c:v>
                </c:pt>
                <c:pt idx="4759">
                  <c:v>1.1419491525423699</c:v>
                </c:pt>
                <c:pt idx="4760">
                  <c:v>1.1419491525423699</c:v>
                </c:pt>
                <c:pt idx="4761">
                  <c:v>1.1419491525423699</c:v>
                </c:pt>
                <c:pt idx="4762">
                  <c:v>1.106776180698152</c:v>
                </c:pt>
                <c:pt idx="4763">
                  <c:v>1.106776180698152</c:v>
                </c:pt>
                <c:pt idx="4764">
                  <c:v>1.106776180698152</c:v>
                </c:pt>
                <c:pt idx="4765">
                  <c:v>1.106776180698152</c:v>
                </c:pt>
                <c:pt idx="4766">
                  <c:v>1.106776180698152</c:v>
                </c:pt>
                <c:pt idx="4767">
                  <c:v>1.106776180698152</c:v>
                </c:pt>
                <c:pt idx="4768">
                  <c:v>1.058939096267187</c:v>
                </c:pt>
                <c:pt idx="4769">
                  <c:v>1.058939096267187</c:v>
                </c:pt>
                <c:pt idx="4770">
                  <c:v>1.058939096267187</c:v>
                </c:pt>
                <c:pt idx="4771">
                  <c:v>1.058939096267187</c:v>
                </c:pt>
                <c:pt idx="4772">
                  <c:v>1.058939096267187</c:v>
                </c:pt>
                <c:pt idx="4773">
                  <c:v>1.058939096267187</c:v>
                </c:pt>
                <c:pt idx="4774">
                  <c:v>1.058939096267187</c:v>
                </c:pt>
                <c:pt idx="4775">
                  <c:v>1.054794520547945</c:v>
                </c:pt>
                <c:pt idx="4776">
                  <c:v>1.054794520547945</c:v>
                </c:pt>
                <c:pt idx="4777">
                  <c:v>1.042553191489362</c:v>
                </c:pt>
                <c:pt idx="4778">
                  <c:v>1.042553191489362</c:v>
                </c:pt>
                <c:pt idx="4779">
                  <c:v>1.042553191489362</c:v>
                </c:pt>
                <c:pt idx="4780">
                  <c:v>1.0405405405405419</c:v>
                </c:pt>
                <c:pt idx="4781">
                  <c:v>1.0266666666666671</c:v>
                </c:pt>
                <c:pt idx="4782">
                  <c:v>1.0150659133709981</c:v>
                </c:pt>
                <c:pt idx="4783">
                  <c:v>0.99814814814814801</c:v>
                </c:pt>
                <c:pt idx="4784">
                  <c:v>1</c:v>
                </c:pt>
                <c:pt idx="4785">
                  <c:v>1</c:v>
                </c:pt>
                <c:pt idx="4786">
                  <c:v>2.196078431372543</c:v>
                </c:pt>
                <c:pt idx="4787">
                  <c:v>2.196078431372543</c:v>
                </c:pt>
                <c:pt idx="4788">
                  <c:v>2.196078431372543</c:v>
                </c:pt>
                <c:pt idx="4789">
                  <c:v>2.196078431372543</c:v>
                </c:pt>
                <c:pt idx="4790">
                  <c:v>2.196078431372543</c:v>
                </c:pt>
                <c:pt idx="4791">
                  <c:v>2.196078431372543</c:v>
                </c:pt>
                <c:pt idx="4792">
                  <c:v>2.196078431372543</c:v>
                </c:pt>
                <c:pt idx="4793">
                  <c:v>2.196078431372543</c:v>
                </c:pt>
                <c:pt idx="4794">
                  <c:v>2.196078431372543</c:v>
                </c:pt>
                <c:pt idx="4795">
                  <c:v>2.196078431372543</c:v>
                </c:pt>
                <c:pt idx="4796">
                  <c:v>2.196078431372543</c:v>
                </c:pt>
                <c:pt idx="4797">
                  <c:v>2.196078431372543</c:v>
                </c:pt>
                <c:pt idx="4798">
                  <c:v>2.196078431372543</c:v>
                </c:pt>
                <c:pt idx="4799">
                  <c:v>2.196078431372543</c:v>
                </c:pt>
                <c:pt idx="4800">
                  <c:v>2.196078431372543</c:v>
                </c:pt>
                <c:pt idx="4801">
                  <c:v>2.196078431372543</c:v>
                </c:pt>
                <c:pt idx="4802">
                  <c:v>2.196078431372543</c:v>
                </c:pt>
                <c:pt idx="4803">
                  <c:v>2.196078431372543</c:v>
                </c:pt>
                <c:pt idx="4804">
                  <c:v>2.196078431372543</c:v>
                </c:pt>
                <c:pt idx="4805">
                  <c:v>2.196078431372543</c:v>
                </c:pt>
                <c:pt idx="4806">
                  <c:v>2.196078431372543</c:v>
                </c:pt>
                <c:pt idx="4807">
                  <c:v>2.196078431372543</c:v>
                </c:pt>
                <c:pt idx="4808">
                  <c:v>2.1683248184995709</c:v>
                </c:pt>
                <c:pt idx="4809">
                  <c:v>2.0746076665808801</c:v>
                </c:pt>
                <c:pt idx="4810">
                  <c:v>1.9886559802712469</c:v>
                </c:pt>
                <c:pt idx="4811">
                  <c:v>1.9095429789249081</c:v>
                </c:pt>
                <c:pt idx="4812">
                  <c:v>1.8364837166932151</c:v>
                </c:pt>
                <c:pt idx="4813">
                  <c:v>1.7688089493309711</c:v>
                </c:pt>
                <c:pt idx="4814">
                  <c:v>1.435897435897433</c:v>
                </c:pt>
                <c:pt idx="4815">
                  <c:v>1.435897435897433</c:v>
                </c:pt>
                <c:pt idx="4816">
                  <c:v>1.435897435897433</c:v>
                </c:pt>
                <c:pt idx="4817">
                  <c:v>1.435897435897433</c:v>
                </c:pt>
                <c:pt idx="4818">
                  <c:v>1.435897435897433</c:v>
                </c:pt>
                <c:pt idx="4819">
                  <c:v>1.1872791519434629</c:v>
                </c:pt>
                <c:pt idx="4820">
                  <c:v>1.1872791519434629</c:v>
                </c:pt>
                <c:pt idx="4821">
                  <c:v>1.1872791519434629</c:v>
                </c:pt>
                <c:pt idx="4822">
                  <c:v>1.1872791519434629</c:v>
                </c:pt>
                <c:pt idx="4823">
                  <c:v>1.1872791519434629</c:v>
                </c:pt>
                <c:pt idx="4824">
                  <c:v>1.1872791519434629</c:v>
                </c:pt>
                <c:pt idx="4825">
                  <c:v>1.1872791519434629</c:v>
                </c:pt>
                <c:pt idx="4826">
                  <c:v>1.1872791519434629</c:v>
                </c:pt>
                <c:pt idx="4827">
                  <c:v>1.1506849315068539</c:v>
                </c:pt>
                <c:pt idx="4828">
                  <c:v>1.135294945797541</c:v>
                </c:pt>
                <c:pt idx="4829">
                  <c:v>1.0909090909090879</c:v>
                </c:pt>
                <c:pt idx="4830">
                  <c:v>1.0875252865812459</c:v>
                </c:pt>
                <c:pt idx="4831">
                  <c:v>1.05</c:v>
                </c:pt>
                <c:pt idx="4832">
                  <c:v>1.0403818862082239</c:v>
                </c:pt>
                <c:pt idx="4833">
                  <c:v>1.018310392726347</c:v>
                </c:pt>
                <c:pt idx="4834">
                  <c:v>1</c:v>
                </c:pt>
                <c:pt idx="4835">
                  <c:v>1</c:v>
                </c:pt>
                <c:pt idx="4836">
                  <c:v>1</c:v>
                </c:pt>
                <c:pt idx="4837">
                  <c:v>1</c:v>
                </c:pt>
                <c:pt idx="4838">
                  <c:v>1</c:v>
                </c:pt>
                <c:pt idx="4839">
                  <c:v>1.6</c:v>
                </c:pt>
                <c:pt idx="4840">
                  <c:v>1.6</c:v>
                </c:pt>
                <c:pt idx="4841">
                  <c:v>1.6</c:v>
                </c:pt>
                <c:pt idx="4842">
                  <c:v>1.6</c:v>
                </c:pt>
                <c:pt idx="4843">
                  <c:v>1.6</c:v>
                </c:pt>
                <c:pt idx="4844">
                  <c:v>1.6</c:v>
                </c:pt>
                <c:pt idx="4845">
                  <c:v>1.6</c:v>
                </c:pt>
                <c:pt idx="4846">
                  <c:v>1.6</c:v>
                </c:pt>
                <c:pt idx="4847">
                  <c:v>1.6</c:v>
                </c:pt>
                <c:pt idx="4848">
                  <c:v>1.6</c:v>
                </c:pt>
                <c:pt idx="4849">
                  <c:v>1.6</c:v>
                </c:pt>
                <c:pt idx="4850">
                  <c:v>1.7610062893081739</c:v>
                </c:pt>
                <c:pt idx="4851">
                  <c:v>1.7610062893081739</c:v>
                </c:pt>
                <c:pt idx="4852">
                  <c:v>1.7610062893081739</c:v>
                </c:pt>
                <c:pt idx="4853">
                  <c:v>1.7610062893081739</c:v>
                </c:pt>
                <c:pt idx="4854">
                  <c:v>1.7610062893081739</c:v>
                </c:pt>
                <c:pt idx="4855">
                  <c:v>1.7610062893081739</c:v>
                </c:pt>
                <c:pt idx="4856">
                  <c:v>1.7610062893081739</c:v>
                </c:pt>
                <c:pt idx="4857">
                  <c:v>1.7610062893081739</c:v>
                </c:pt>
                <c:pt idx="4858">
                  <c:v>1.7610062893081739</c:v>
                </c:pt>
                <c:pt idx="4859">
                  <c:v>1.7610062893081739</c:v>
                </c:pt>
                <c:pt idx="4860">
                  <c:v>1.7610062893081739</c:v>
                </c:pt>
                <c:pt idx="4861">
                  <c:v>1.7610062893081739</c:v>
                </c:pt>
                <c:pt idx="4862">
                  <c:v>1.6</c:v>
                </c:pt>
                <c:pt idx="4863">
                  <c:v>1.6</c:v>
                </c:pt>
                <c:pt idx="4864">
                  <c:v>1.6</c:v>
                </c:pt>
                <c:pt idx="4865">
                  <c:v>1.6</c:v>
                </c:pt>
                <c:pt idx="4866">
                  <c:v>1.6</c:v>
                </c:pt>
                <c:pt idx="4867">
                  <c:v>1.6</c:v>
                </c:pt>
                <c:pt idx="4868">
                  <c:v>1.3725490196078429</c:v>
                </c:pt>
                <c:pt idx="4869">
                  <c:v>1.3725490196078429</c:v>
                </c:pt>
                <c:pt idx="4870">
                  <c:v>1.3725490196078429</c:v>
                </c:pt>
                <c:pt idx="4871">
                  <c:v>1.3725490196078429</c:v>
                </c:pt>
                <c:pt idx="4872">
                  <c:v>1.3725490196078429</c:v>
                </c:pt>
                <c:pt idx="4873">
                  <c:v>1.3725490196078429</c:v>
                </c:pt>
                <c:pt idx="4874">
                  <c:v>1.3725490196078429</c:v>
                </c:pt>
                <c:pt idx="4875">
                  <c:v>1.3725490196078429</c:v>
                </c:pt>
                <c:pt idx="4876">
                  <c:v>1.252796420581656</c:v>
                </c:pt>
                <c:pt idx="4877">
                  <c:v>1.252796420581656</c:v>
                </c:pt>
                <c:pt idx="4878">
                  <c:v>1.252796420581656</c:v>
                </c:pt>
                <c:pt idx="4879">
                  <c:v>1.252796420581656</c:v>
                </c:pt>
                <c:pt idx="4880">
                  <c:v>1.252796420581656</c:v>
                </c:pt>
                <c:pt idx="4881">
                  <c:v>1.252796420581656</c:v>
                </c:pt>
                <c:pt idx="4882">
                  <c:v>1.252796420581656</c:v>
                </c:pt>
                <c:pt idx="4883">
                  <c:v>1.252796420581656</c:v>
                </c:pt>
                <c:pt idx="4884">
                  <c:v>1.1940298507462701</c:v>
                </c:pt>
                <c:pt idx="4885">
                  <c:v>1.1940298507462701</c:v>
                </c:pt>
                <c:pt idx="4886">
                  <c:v>1.1940298507462701</c:v>
                </c:pt>
                <c:pt idx="4887">
                  <c:v>1.0566037735849061</c:v>
                </c:pt>
                <c:pt idx="4888">
                  <c:v>1.1940298507462701</c:v>
                </c:pt>
                <c:pt idx="4889">
                  <c:v>1.1940298507462701</c:v>
                </c:pt>
                <c:pt idx="4890">
                  <c:v>1.1940298507462701</c:v>
                </c:pt>
                <c:pt idx="4891">
                  <c:v>1.1789473684210561</c:v>
                </c:pt>
                <c:pt idx="4892">
                  <c:v>1.1789473684210561</c:v>
                </c:pt>
                <c:pt idx="4893">
                  <c:v>1.1789473684210561</c:v>
                </c:pt>
                <c:pt idx="4894">
                  <c:v>1.1789473684210561</c:v>
                </c:pt>
                <c:pt idx="4895">
                  <c:v>1.1789473684210561</c:v>
                </c:pt>
                <c:pt idx="4896">
                  <c:v>1.1789473684210561</c:v>
                </c:pt>
                <c:pt idx="4897">
                  <c:v>1.1789473684210561</c:v>
                </c:pt>
                <c:pt idx="4898">
                  <c:v>1.1789473684210561</c:v>
                </c:pt>
                <c:pt idx="4899">
                  <c:v>1.1789473684210561</c:v>
                </c:pt>
                <c:pt idx="4900">
                  <c:v>0.94435075885328801</c:v>
                </c:pt>
                <c:pt idx="4901">
                  <c:v>0.94435075885328801</c:v>
                </c:pt>
                <c:pt idx="4902">
                  <c:v>1.0566037735849061</c:v>
                </c:pt>
                <c:pt idx="4903">
                  <c:v>1.0566037735849061</c:v>
                </c:pt>
                <c:pt idx="4904">
                  <c:v>1.0566037735849061</c:v>
                </c:pt>
                <c:pt idx="4905">
                  <c:v>1.0566037735849061</c:v>
                </c:pt>
                <c:pt idx="4906">
                  <c:v>1.0566037735849061</c:v>
                </c:pt>
                <c:pt idx="4907">
                  <c:v>1.0566037735849061</c:v>
                </c:pt>
                <c:pt idx="4908">
                  <c:v>1.0467289719626169</c:v>
                </c:pt>
                <c:pt idx="4909">
                  <c:v>1.0467289719626169</c:v>
                </c:pt>
                <c:pt idx="4910">
                  <c:v>1.0467289719626169</c:v>
                </c:pt>
                <c:pt idx="4911">
                  <c:v>1.0467289719626169</c:v>
                </c:pt>
                <c:pt idx="4912">
                  <c:v>1.0467289719626169</c:v>
                </c:pt>
                <c:pt idx="4913">
                  <c:v>1.0467289719626169</c:v>
                </c:pt>
                <c:pt idx="4914">
                  <c:v>1.0467289719626169</c:v>
                </c:pt>
                <c:pt idx="4915">
                  <c:v>1.0053859964093359</c:v>
                </c:pt>
                <c:pt idx="4916">
                  <c:v>1.0053859964093359</c:v>
                </c:pt>
                <c:pt idx="4917">
                  <c:v>1.0053859964093359</c:v>
                </c:pt>
                <c:pt idx="4918">
                  <c:v>1</c:v>
                </c:pt>
                <c:pt idx="4919">
                  <c:v>1</c:v>
                </c:pt>
                <c:pt idx="4920">
                  <c:v>1</c:v>
                </c:pt>
                <c:pt idx="4921">
                  <c:v>1</c:v>
                </c:pt>
                <c:pt idx="4922">
                  <c:v>1</c:v>
                </c:pt>
                <c:pt idx="4923">
                  <c:v>1</c:v>
                </c:pt>
                <c:pt idx="4924">
                  <c:v>3.2916666666666661</c:v>
                </c:pt>
                <c:pt idx="4925">
                  <c:v>3.2916666666666661</c:v>
                </c:pt>
                <c:pt idx="4926">
                  <c:v>3.2916666666666661</c:v>
                </c:pt>
                <c:pt idx="4927">
                  <c:v>3.2916666666666661</c:v>
                </c:pt>
                <c:pt idx="4928">
                  <c:v>3.2916666666666661</c:v>
                </c:pt>
                <c:pt idx="4929">
                  <c:v>3.2916666666666661</c:v>
                </c:pt>
                <c:pt idx="4930">
                  <c:v>3.2916666666666661</c:v>
                </c:pt>
                <c:pt idx="4931">
                  <c:v>1.7173913043478239</c:v>
                </c:pt>
                <c:pt idx="4932">
                  <c:v>1.7173913043478239</c:v>
                </c:pt>
                <c:pt idx="4933">
                  <c:v>2.4909909909909911</c:v>
                </c:pt>
                <c:pt idx="4934">
                  <c:v>2.4909909909909911</c:v>
                </c:pt>
                <c:pt idx="4935">
                  <c:v>2.4909909909909911</c:v>
                </c:pt>
                <c:pt idx="4936">
                  <c:v>2.4909909909909911</c:v>
                </c:pt>
                <c:pt idx="4937">
                  <c:v>2.4909909909909911</c:v>
                </c:pt>
                <c:pt idx="4938">
                  <c:v>2.4909909909909911</c:v>
                </c:pt>
                <c:pt idx="4939">
                  <c:v>2.4909909909909911</c:v>
                </c:pt>
                <c:pt idx="4940">
                  <c:v>2.4909909909909911</c:v>
                </c:pt>
                <c:pt idx="4941">
                  <c:v>2.4909909909909911</c:v>
                </c:pt>
                <c:pt idx="4942">
                  <c:v>2.4909909909909911</c:v>
                </c:pt>
                <c:pt idx="4943">
                  <c:v>2.4909909909909911</c:v>
                </c:pt>
                <c:pt idx="4944">
                  <c:v>2.4909909909909911</c:v>
                </c:pt>
                <c:pt idx="4945">
                  <c:v>1.5890804597701149</c:v>
                </c:pt>
                <c:pt idx="4946">
                  <c:v>1.5890804597701149</c:v>
                </c:pt>
                <c:pt idx="4947">
                  <c:v>1.5890804597701149</c:v>
                </c:pt>
                <c:pt idx="4948">
                  <c:v>1.5890804597701149</c:v>
                </c:pt>
                <c:pt idx="4949">
                  <c:v>1.5890804597701149</c:v>
                </c:pt>
                <c:pt idx="4950">
                  <c:v>1.5890804597701149</c:v>
                </c:pt>
                <c:pt idx="4951">
                  <c:v>1.55774647887324</c:v>
                </c:pt>
                <c:pt idx="4952">
                  <c:v>1.55774647887324</c:v>
                </c:pt>
                <c:pt idx="4953">
                  <c:v>1.55774647887324</c:v>
                </c:pt>
                <c:pt idx="4954">
                  <c:v>1.55774647887324</c:v>
                </c:pt>
                <c:pt idx="4955">
                  <c:v>1.55774647887324</c:v>
                </c:pt>
                <c:pt idx="4956">
                  <c:v>1.55774647887324</c:v>
                </c:pt>
                <c:pt idx="4957">
                  <c:v>1.55774647887324</c:v>
                </c:pt>
                <c:pt idx="4958">
                  <c:v>1.55774647887324</c:v>
                </c:pt>
                <c:pt idx="4959">
                  <c:v>1.55774647887324</c:v>
                </c:pt>
                <c:pt idx="4960">
                  <c:v>1.55774647887324</c:v>
                </c:pt>
                <c:pt idx="4961">
                  <c:v>1.55774647887324</c:v>
                </c:pt>
                <c:pt idx="4962">
                  <c:v>1.204793028322438</c:v>
                </c:pt>
                <c:pt idx="4963">
                  <c:v>1.204793028322438</c:v>
                </c:pt>
                <c:pt idx="4964">
                  <c:v>1.204793028322438</c:v>
                </c:pt>
                <c:pt idx="4965">
                  <c:v>1.204793028322438</c:v>
                </c:pt>
                <c:pt idx="4966">
                  <c:v>1.204793028322438</c:v>
                </c:pt>
                <c:pt idx="4967">
                  <c:v>1.204793028322438</c:v>
                </c:pt>
                <c:pt idx="4968">
                  <c:v>1.204793028322438</c:v>
                </c:pt>
                <c:pt idx="4969">
                  <c:v>1.204793028322438</c:v>
                </c:pt>
                <c:pt idx="4970">
                  <c:v>1.204793028322438</c:v>
                </c:pt>
                <c:pt idx="4971">
                  <c:v>1.204793028322438</c:v>
                </c:pt>
                <c:pt idx="4972">
                  <c:v>1.204793028322438</c:v>
                </c:pt>
                <c:pt idx="4973">
                  <c:v>1.204793028322438</c:v>
                </c:pt>
                <c:pt idx="4974">
                  <c:v>1.204793028322438</c:v>
                </c:pt>
                <c:pt idx="4975">
                  <c:v>1.204793028322438</c:v>
                </c:pt>
                <c:pt idx="4976">
                  <c:v>1.204793028322438</c:v>
                </c:pt>
                <c:pt idx="4977">
                  <c:v>1.204793028322438</c:v>
                </c:pt>
                <c:pt idx="4978">
                  <c:v>1.204793028322438</c:v>
                </c:pt>
                <c:pt idx="4979">
                  <c:v>1.204793028322438</c:v>
                </c:pt>
                <c:pt idx="4980">
                  <c:v>1.103792415169657</c:v>
                </c:pt>
                <c:pt idx="4981">
                  <c:v>1.103792415169657</c:v>
                </c:pt>
                <c:pt idx="4982">
                  <c:v>1.103792415169657</c:v>
                </c:pt>
                <c:pt idx="4983">
                  <c:v>1.0717054263565911</c:v>
                </c:pt>
                <c:pt idx="4984">
                  <c:v>1.0717054263565911</c:v>
                </c:pt>
                <c:pt idx="4985">
                  <c:v>1.0717054263565911</c:v>
                </c:pt>
                <c:pt idx="4986">
                  <c:v>1.0717054263565911</c:v>
                </c:pt>
                <c:pt idx="4987">
                  <c:v>1.0717054263565911</c:v>
                </c:pt>
                <c:pt idx="4988">
                  <c:v>1.0717054263565911</c:v>
                </c:pt>
                <c:pt idx="4989">
                  <c:v>1.0717054263565911</c:v>
                </c:pt>
                <c:pt idx="4990">
                  <c:v>1.0717054263565911</c:v>
                </c:pt>
                <c:pt idx="4991">
                  <c:v>1.0717054263565911</c:v>
                </c:pt>
                <c:pt idx="4992">
                  <c:v>1.0573613766730401</c:v>
                </c:pt>
                <c:pt idx="4993">
                  <c:v>1.012820512820513</c:v>
                </c:pt>
                <c:pt idx="4994">
                  <c:v>1.012820512820513</c:v>
                </c:pt>
                <c:pt idx="4995">
                  <c:v>1.012820512820513</c:v>
                </c:pt>
                <c:pt idx="4996">
                  <c:v>1.012820512820513</c:v>
                </c:pt>
                <c:pt idx="4997">
                  <c:v>1.012820512820513</c:v>
                </c:pt>
                <c:pt idx="4998">
                  <c:v>1.012820512820513</c:v>
                </c:pt>
                <c:pt idx="4999">
                  <c:v>1.012820512820513</c:v>
                </c:pt>
                <c:pt idx="5000">
                  <c:v>1</c:v>
                </c:pt>
                <c:pt idx="5001">
                  <c:v>1</c:v>
                </c:pt>
                <c:pt idx="5002">
                  <c:v>1</c:v>
                </c:pt>
                <c:pt idx="5003">
                  <c:v>1</c:v>
                </c:pt>
                <c:pt idx="5004">
                  <c:v>1.62457337883959</c:v>
                </c:pt>
                <c:pt idx="5005">
                  <c:v>2.7674418604651212</c:v>
                </c:pt>
                <c:pt idx="5006">
                  <c:v>2.7674418604651212</c:v>
                </c:pt>
                <c:pt idx="5007">
                  <c:v>2.7674418604651212</c:v>
                </c:pt>
                <c:pt idx="5008">
                  <c:v>2.7674418604651212</c:v>
                </c:pt>
                <c:pt idx="5009">
                  <c:v>2.7674418604651212</c:v>
                </c:pt>
                <c:pt idx="5010">
                  <c:v>2.7674418604651212</c:v>
                </c:pt>
                <c:pt idx="5011">
                  <c:v>2.7674418604651212</c:v>
                </c:pt>
                <c:pt idx="5012">
                  <c:v>2.7674418604651212</c:v>
                </c:pt>
                <c:pt idx="5013">
                  <c:v>2.7674418604651212</c:v>
                </c:pt>
                <c:pt idx="5014">
                  <c:v>2.7674418604651212</c:v>
                </c:pt>
                <c:pt idx="5015">
                  <c:v>2.7674418604651212</c:v>
                </c:pt>
                <c:pt idx="5016">
                  <c:v>2.7674418604651212</c:v>
                </c:pt>
                <c:pt idx="5017">
                  <c:v>1.62457337883959</c:v>
                </c:pt>
                <c:pt idx="5018">
                  <c:v>1.62457337883959</c:v>
                </c:pt>
                <c:pt idx="5019">
                  <c:v>1.62457337883959</c:v>
                </c:pt>
                <c:pt idx="5020">
                  <c:v>1.62457337883959</c:v>
                </c:pt>
                <c:pt idx="5021">
                  <c:v>1.62457337883959</c:v>
                </c:pt>
                <c:pt idx="5022">
                  <c:v>1.62457337883959</c:v>
                </c:pt>
                <c:pt idx="5023">
                  <c:v>1.40828402366864</c:v>
                </c:pt>
                <c:pt idx="5024">
                  <c:v>1.40828402366864</c:v>
                </c:pt>
                <c:pt idx="5025">
                  <c:v>1.40828402366864</c:v>
                </c:pt>
                <c:pt idx="5026">
                  <c:v>1.40828402366864</c:v>
                </c:pt>
                <c:pt idx="5027">
                  <c:v>1.40828402366864</c:v>
                </c:pt>
                <c:pt idx="5028">
                  <c:v>1.40828402366864</c:v>
                </c:pt>
                <c:pt idx="5029">
                  <c:v>1.40828402366864</c:v>
                </c:pt>
                <c:pt idx="5030">
                  <c:v>1.40828402366864</c:v>
                </c:pt>
                <c:pt idx="5031">
                  <c:v>1.40828402366864</c:v>
                </c:pt>
                <c:pt idx="5032">
                  <c:v>1.40828402366864</c:v>
                </c:pt>
                <c:pt idx="5033">
                  <c:v>1.40828402366864</c:v>
                </c:pt>
                <c:pt idx="5034">
                  <c:v>1.40828402366864</c:v>
                </c:pt>
                <c:pt idx="5035">
                  <c:v>1.40828402366864</c:v>
                </c:pt>
                <c:pt idx="5036">
                  <c:v>1.40828402366864</c:v>
                </c:pt>
                <c:pt idx="5037">
                  <c:v>1.40828402366864</c:v>
                </c:pt>
                <c:pt idx="5038">
                  <c:v>1.40828402366864</c:v>
                </c:pt>
                <c:pt idx="5039">
                  <c:v>1.40828402366864</c:v>
                </c:pt>
                <c:pt idx="5040">
                  <c:v>1.40828402366864</c:v>
                </c:pt>
                <c:pt idx="5041">
                  <c:v>1.40828402366864</c:v>
                </c:pt>
                <c:pt idx="5042">
                  <c:v>1.404129793510321</c:v>
                </c:pt>
                <c:pt idx="5043">
                  <c:v>1.375722543352601</c:v>
                </c:pt>
                <c:pt idx="5044">
                  <c:v>1.375722543352601</c:v>
                </c:pt>
                <c:pt idx="5045">
                  <c:v>1.375722543352601</c:v>
                </c:pt>
                <c:pt idx="5046">
                  <c:v>1.375722543352601</c:v>
                </c:pt>
                <c:pt idx="5047">
                  <c:v>1.375722543352601</c:v>
                </c:pt>
                <c:pt idx="5048">
                  <c:v>1.375722543352601</c:v>
                </c:pt>
                <c:pt idx="5049">
                  <c:v>1.375722543352601</c:v>
                </c:pt>
                <c:pt idx="5050">
                  <c:v>1.375722543352601</c:v>
                </c:pt>
                <c:pt idx="5051">
                  <c:v>1.375722543352601</c:v>
                </c:pt>
                <c:pt idx="5052">
                  <c:v>1.2659574468085131</c:v>
                </c:pt>
                <c:pt idx="5053">
                  <c:v>1.2659574468085131</c:v>
                </c:pt>
                <c:pt idx="5054">
                  <c:v>1.2659574468085131</c:v>
                </c:pt>
                <c:pt idx="5055">
                  <c:v>1.2659574468085131</c:v>
                </c:pt>
                <c:pt idx="5056">
                  <c:v>1.2659574468085131</c:v>
                </c:pt>
                <c:pt idx="5057">
                  <c:v>1.2142857142857171</c:v>
                </c:pt>
                <c:pt idx="5058">
                  <c:v>1.2050632911392369</c:v>
                </c:pt>
                <c:pt idx="5059">
                  <c:v>1.2050632911392369</c:v>
                </c:pt>
                <c:pt idx="5060">
                  <c:v>1.2050632911392369</c:v>
                </c:pt>
                <c:pt idx="5061">
                  <c:v>1.178217821782183</c:v>
                </c:pt>
                <c:pt idx="5062">
                  <c:v>1.144230769230772</c:v>
                </c:pt>
                <c:pt idx="5063">
                  <c:v>1.1018518518518521</c:v>
                </c:pt>
                <c:pt idx="5064">
                  <c:v>1.1018518518518521</c:v>
                </c:pt>
                <c:pt idx="5065">
                  <c:v>1.1018518518518521</c:v>
                </c:pt>
                <c:pt idx="5066">
                  <c:v>1.1018518518518521</c:v>
                </c:pt>
                <c:pt idx="5067">
                  <c:v>1.0625</c:v>
                </c:pt>
                <c:pt idx="5068">
                  <c:v>1.0625</c:v>
                </c:pt>
                <c:pt idx="5069">
                  <c:v>1.0461538461538491</c:v>
                </c:pt>
                <c:pt idx="5070">
                  <c:v>1.014925373134326</c:v>
                </c:pt>
                <c:pt idx="5071">
                  <c:v>1.014925373134326</c:v>
                </c:pt>
                <c:pt idx="5072">
                  <c:v>1</c:v>
                </c:pt>
                <c:pt idx="5073">
                  <c:v>1</c:v>
                </c:pt>
                <c:pt idx="5074">
                  <c:v>1</c:v>
                </c:pt>
                <c:pt idx="5075">
                  <c:v>1</c:v>
                </c:pt>
                <c:pt idx="5076">
                  <c:v>1</c:v>
                </c:pt>
                <c:pt idx="5077">
                  <c:v>1</c:v>
                </c:pt>
                <c:pt idx="5078">
                  <c:v>1</c:v>
                </c:pt>
                <c:pt idx="5079">
                  <c:v>2.3649839743589971</c:v>
                </c:pt>
                <c:pt idx="5080">
                  <c:v>2.3649839743589971</c:v>
                </c:pt>
                <c:pt idx="5081">
                  <c:v>2.3649839743589971</c:v>
                </c:pt>
                <c:pt idx="5082">
                  <c:v>2.3649839743589971</c:v>
                </c:pt>
                <c:pt idx="5083">
                  <c:v>2.3649839743589971</c:v>
                </c:pt>
                <c:pt idx="5084">
                  <c:v>2.3649839743589971</c:v>
                </c:pt>
                <c:pt idx="5085">
                  <c:v>2.3649839743589971</c:v>
                </c:pt>
                <c:pt idx="5086">
                  <c:v>2.3649839743589971</c:v>
                </c:pt>
                <c:pt idx="5087">
                  <c:v>2.3649839743589971</c:v>
                </c:pt>
                <c:pt idx="5088">
                  <c:v>1.8355099502487739</c:v>
                </c:pt>
                <c:pt idx="5089">
                  <c:v>1.8355099502487739</c:v>
                </c:pt>
                <c:pt idx="5090">
                  <c:v>1.8355099502487739</c:v>
                </c:pt>
                <c:pt idx="5091">
                  <c:v>1.8355099502487739</c:v>
                </c:pt>
                <c:pt idx="5092">
                  <c:v>1.8355099502487739</c:v>
                </c:pt>
                <c:pt idx="5093">
                  <c:v>1.8355099502487739</c:v>
                </c:pt>
                <c:pt idx="5094">
                  <c:v>1.8355099502487739</c:v>
                </c:pt>
                <c:pt idx="5095">
                  <c:v>1.8355099502487739</c:v>
                </c:pt>
                <c:pt idx="5096">
                  <c:v>1.8355099502487739</c:v>
                </c:pt>
                <c:pt idx="5097">
                  <c:v>1.8355099502487739</c:v>
                </c:pt>
                <c:pt idx="5098">
                  <c:v>1.1601808176100741</c:v>
                </c:pt>
                <c:pt idx="5099">
                  <c:v>1.1601808176100741</c:v>
                </c:pt>
                <c:pt idx="5100">
                  <c:v>1.1601808176100741</c:v>
                </c:pt>
                <c:pt idx="5101">
                  <c:v>1.1601808176100741</c:v>
                </c:pt>
                <c:pt idx="5102">
                  <c:v>1.1601808176100741</c:v>
                </c:pt>
                <c:pt idx="5103">
                  <c:v>1.1601808176100741</c:v>
                </c:pt>
                <c:pt idx="5104">
                  <c:v>1.1601808176100741</c:v>
                </c:pt>
                <c:pt idx="5105">
                  <c:v>1.1601808176100741</c:v>
                </c:pt>
                <c:pt idx="5106">
                  <c:v>1.1601808176100741</c:v>
                </c:pt>
                <c:pt idx="5107">
                  <c:v>1.1601808176100741</c:v>
                </c:pt>
                <c:pt idx="5108">
                  <c:v>1.1601808176100741</c:v>
                </c:pt>
                <c:pt idx="5109">
                  <c:v>1.098028273809535</c:v>
                </c:pt>
                <c:pt idx="5110">
                  <c:v>1.098028273809535</c:v>
                </c:pt>
                <c:pt idx="5111">
                  <c:v>1.098028273809535</c:v>
                </c:pt>
                <c:pt idx="5112">
                  <c:v>1.0601652298850679</c:v>
                </c:pt>
                <c:pt idx="5113">
                  <c:v>1.0334383753501479</c:v>
                </c:pt>
                <c:pt idx="5114">
                  <c:v>1.0039115646258601</c:v>
                </c:pt>
                <c:pt idx="5115">
                  <c:v>1.0039115646258601</c:v>
                </c:pt>
                <c:pt idx="5116">
                  <c:v>1.0039115646258601</c:v>
                </c:pt>
                <c:pt idx="5117">
                  <c:v>1.0039115646258601</c:v>
                </c:pt>
                <c:pt idx="5118">
                  <c:v>1.0039115646258601</c:v>
                </c:pt>
                <c:pt idx="5119">
                  <c:v>1.0039115646258601</c:v>
                </c:pt>
                <c:pt idx="5120">
                  <c:v>1.0039115646258601</c:v>
                </c:pt>
                <c:pt idx="5121">
                  <c:v>1.0039115646258601</c:v>
                </c:pt>
                <c:pt idx="5122">
                  <c:v>1.0039115646258601</c:v>
                </c:pt>
                <c:pt idx="5123">
                  <c:v>1</c:v>
                </c:pt>
                <c:pt idx="5124">
                  <c:v>1.1055900621118011</c:v>
                </c:pt>
                <c:pt idx="5125">
                  <c:v>1.1055900621118011</c:v>
                </c:pt>
                <c:pt idx="5126">
                  <c:v>1.1055900621118011</c:v>
                </c:pt>
                <c:pt idx="5127">
                  <c:v>1.1055900621118011</c:v>
                </c:pt>
                <c:pt idx="5128">
                  <c:v>1.1055900621118011</c:v>
                </c:pt>
                <c:pt idx="5129">
                  <c:v>1.1055900621118011</c:v>
                </c:pt>
                <c:pt idx="5130">
                  <c:v>1.1055900621118011</c:v>
                </c:pt>
                <c:pt idx="5131">
                  <c:v>1.236111111111112</c:v>
                </c:pt>
                <c:pt idx="5132">
                  <c:v>1.236111111111112</c:v>
                </c:pt>
                <c:pt idx="5133">
                  <c:v>1.236111111111112</c:v>
                </c:pt>
                <c:pt idx="5134">
                  <c:v>1.236111111111112</c:v>
                </c:pt>
                <c:pt idx="5135">
                  <c:v>1.236111111111112</c:v>
                </c:pt>
                <c:pt idx="5136">
                  <c:v>1.236111111111112</c:v>
                </c:pt>
                <c:pt idx="5137">
                  <c:v>1.236111111111112</c:v>
                </c:pt>
                <c:pt idx="5138">
                  <c:v>1.236111111111112</c:v>
                </c:pt>
                <c:pt idx="5139">
                  <c:v>1.236111111111112</c:v>
                </c:pt>
                <c:pt idx="5140">
                  <c:v>1.236111111111112</c:v>
                </c:pt>
                <c:pt idx="5141">
                  <c:v>1.236111111111112</c:v>
                </c:pt>
                <c:pt idx="5142">
                  <c:v>1.236111111111112</c:v>
                </c:pt>
                <c:pt idx="5143">
                  <c:v>1.1055900621118011</c:v>
                </c:pt>
                <c:pt idx="5144">
                  <c:v>1.1055900621118011</c:v>
                </c:pt>
                <c:pt idx="5145">
                  <c:v>1.1055900621118011</c:v>
                </c:pt>
                <c:pt idx="5146">
                  <c:v>1.1055900621118011</c:v>
                </c:pt>
                <c:pt idx="5147">
                  <c:v>1.05952380952381</c:v>
                </c:pt>
                <c:pt idx="5148">
                  <c:v>1.017142857142856</c:v>
                </c:pt>
                <c:pt idx="5149">
                  <c:v>1</c:v>
                </c:pt>
                <c:pt idx="5150">
                  <c:v>1</c:v>
                </c:pt>
                <c:pt idx="5151">
                  <c:v>1</c:v>
                </c:pt>
                <c:pt idx="5152">
                  <c:v>1</c:v>
                </c:pt>
                <c:pt idx="5153">
                  <c:v>1</c:v>
                </c:pt>
                <c:pt idx="5154">
                  <c:v>1</c:v>
                </c:pt>
                <c:pt idx="5155">
                  <c:v>1</c:v>
                </c:pt>
                <c:pt idx="5156">
                  <c:v>1</c:v>
                </c:pt>
                <c:pt idx="5157">
                  <c:v>1</c:v>
                </c:pt>
                <c:pt idx="5158">
                  <c:v>1</c:v>
                </c:pt>
                <c:pt idx="5159">
                  <c:v>1</c:v>
                </c:pt>
                <c:pt idx="5160">
                  <c:v>1</c:v>
                </c:pt>
                <c:pt idx="5161">
                  <c:v>1</c:v>
                </c:pt>
                <c:pt idx="5162">
                  <c:v>1</c:v>
                </c:pt>
                <c:pt idx="5163">
                  <c:v>1</c:v>
                </c:pt>
                <c:pt idx="5164">
                  <c:v>1</c:v>
                </c:pt>
                <c:pt idx="5165">
                  <c:v>6.2631578947368416</c:v>
                </c:pt>
                <c:pt idx="5166">
                  <c:v>6.2631578947368416</c:v>
                </c:pt>
                <c:pt idx="5167">
                  <c:v>6.2631578947368416</c:v>
                </c:pt>
                <c:pt idx="5168">
                  <c:v>5.666666666666667</c:v>
                </c:pt>
                <c:pt idx="5169">
                  <c:v>4.25</c:v>
                </c:pt>
                <c:pt idx="5170">
                  <c:v>3.4</c:v>
                </c:pt>
                <c:pt idx="5171">
                  <c:v>2.833333333333333</c:v>
                </c:pt>
                <c:pt idx="5172">
                  <c:v>2.4285714285714342</c:v>
                </c:pt>
                <c:pt idx="5173">
                  <c:v>2.125</c:v>
                </c:pt>
                <c:pt idx="5174">
                  <c:v>1.8888888888888911</c:v>
                </c:pt>
                <c:pt idx="5175">
                  <c:v>1.7</c:v>
                </c:pt>
                <c:pt idx="5176">
                  <c:v>1.017094017094011</c:v>
                </c:pt>
                <c:pt idx="5177">
                  <c:v>1.017094017094011</c:v>
                </c:pt>
                <c:pt idx="5178">
                  <c:v>1.017094017094011</c:v>
                </c:pt>
                <c:pt idx="5179">
                  <c:v>1.017094017094011</c:v>
                </c:pt>
                <c:pt idx="5180">
                  <c:v>1.017094017094011</c:v>
                </c:pt>
                <c:pt idx="5181">
                  <c:v>1.017094017094011</c:v>
                </c:pt>
                <c:pt idx="5182">
                  <c:v>1</c:v>
                </c:pt>
                <c:pt idx="5183">
                  <c:v>1.774104683195592</c:v>
                </c:pt>
                <c:pt idx="5184">
                  <c:v>1.774104683195592</c:v>
                </c:pt>
                <c:pt idx="5185">
                  <c:v>1.774104683195592</c:v>
                </c:pt>
                <c:pt idx="5186">
                  <c:v>1.774104683195592</c:v>
                </c:pt>
                <c:pt idx="5187">
                  <c:v>1.774104683195592</c:v>
                </c:pt>
                <c:pt idx="5188">
                  <c:v>1.774104683195592</c:v>
                </c:pt>
                <c:pt idx="5189">
                  <c:v>1.774104683195592</c:v>
                </c:pt>
                <c:pt idx="5190">
                  <c:v>1.774104683195592</c:v>
                </c:pt>
                <c:pt idx="5191">
                  <c:v>1.774104683195592</c:v>
                </c:pt>
                <c:pt idx="5192">
                  <c:v>1.774104683195592</c:v>
                </c:pt>
                <c:pt idx="5193">
                  <c:v>1.774104683195592</c:v>
                </c:pt>
                <c:pt idx="5194">
                  <c:v>1.774104683195592</c:v>
                </c:pt>
                <c:pt idx="5195">
                  <c:v>1.774104683195592</c:v>
                </c:pt>
                <c:pt idx="5196">
                  <c:v>1.774104683195592</c:v>
                </c:pt>
                <c:pt idx="5197">
                  <c:v>1.774104683195592</c:v>
                </c:pt>
                <c:pt idx="5198">
                  <c:v>1.774104683195592</c:v>
                </c:pt>
                <c:pt idx="5199">
                  <c:v>1.774104683195592</c:v>
                </c:pt>
                <c:pt idx="5200">
                  <c:v>1.774104683195592</c:v>
                </c:pt>
                <c:pt idx="5201">
                  <c:v>1.774104683195592</c:v>
                </c:pt>
                <c:pt idx="5202">
                  <c:v>1.774104683195592</c:v>
                </c:pt>
                <c:pt idx="5203">
                  <c:v>1.774104683195592</c:v>
                </c:pt>
                <c:pt idx="5204">
                  <c:v>1.774104683195592</c:v>
                </c:pt>
                <c:pt idx="5205">
                  <c:v>1.774104683195592</c:v>
                </c:pt>
                <c:pt idx="5206">
                  <c:v>1.330578512396694</c:v>
                </c:pt>
                <c:pt idx="5207">
                  <c:v>1.330578512396694</c:v>
                </c:pt>
                <c:pt idx="5208">
                  <c:v>1.330578512396694</c:v>
                </c:pt>
                <c:pt idx="5209">
                  <c:v>1.330578512396694</c:v>
                </c:pt>
                <c:pt idx="5210">
                  <c:v>1.330578512396694</c:v>
                </c:pt>
                <c:pt idx="5211">
                  <c:v>1.330578512396694</c:v>
                </c:pt>
                <c:pt idx="5212">
                  <c:v>1.330578512396694</c:v>
                </c:pt>
                <c:pt idx="5213">
                  <c:v>1.330578512396694</c:v>
                </c:pt>
                <c:pt idx="5214">
                  <c:v>1.330578512396694</c:v>
                </c:pt>
                <c:pt idx="5215">
                  <c:v>1.330578512396694</c:v>
                </c:pt>
                <c:pt idx="5216">
                  <c:v>1.330578512396694</c:v>
                </c:pt>
                <c:pt idx="5217">
                  <c:v>1.330578512396694</c:v>
                </c:pt>
                <c:pt idx="5218">
                  <c:v>1.330578512396694</c:v>
                </c:pt>
                <c:pt idx="5219">
                  <c:v>1.330578512396694</c:v>
                </c:pt>
                <c:pt idx="5220">
                  <c:v>1.330578512396694</c:v>
                </c:pt>
                <c:pt idx="5221">
                  <c:v>1.330578512396694</c:v>
                </c:pt>
                <c:pt idx="5222">
                  <c:v>1.330578512396694</c:v>
                </c:pt>
                <c:pt idx="5223">
                  <c:v>1.330578512396694</c:v>
                </c:pt>
                <c:pt idx="5224">
                  <c:v>1.330578512396694</c:v>
                </c:pt>
                <c:pt idx="5225">
                  <c:v>1.330578512396694</c:v>
                </c:pt>
                <c:pt idx="5226">
                  <c:v>1.330578512396694</c:v>
                </c:pt>
                <c:pt idx="5227">
                  <c:v>1.330578512396694</c:v>
                </c:pt>
                <c:pt idx="5228">
                  <c:v>1.330578512396694</c:v>
                </c:pt>
                <c:pt idx="5229">
                  <c:v>1.330578512396694</c:v>
                </c:pt>
                <c:pt idx="5230">
                  <c:v>1.330578512396694</c:v>
                </c:pt>
                <c:pt idx="5231">
                  <c:v>1.330578512396694</c:v>
                </c:pt>
                <c:pt idx="5232">
                  <c:v>1.330578512396694</c:v>
                </c:pt>
                <c:pt idx="5233">
                  <c:v>1.330578512396694</c:v>
                </c:pt>
                <c:pt idx="5234">
                  <c:v>1.330578512396694</c:v>
                </c:pt>
                <c:pt idx="5235">
                  <c:v>1.330578512396694</c:v>
                </c:pt>
                <c:pt idx="5236">
                  <c:v>1.330578512396694</c:v>
                </c:pt>
                <c:pt idx="5237">
                  <c:v>1.330578512396694</c:v>
                </c:pt>
                <c:pt idx="5238">
                  <c:v>1.1180555555555589</c:v>
                </c:pt>
                <c:pt idx="5239">
                  <c:v>1.1180555555555589</c:v>
                </c:pt>
                <c:pt idx="5240">
                  <c:v>1.0592105263157929</c:v>
                </c:pt>
                <c:pt idx="5241">
                  <c:v>1.0592105263157929</c:v>
                </c:pt>
                <c:pt idx="5242">
                  <c:v>1.0592105263157929</c:v>
                </c:pt>
                <c:pt idx="5243">
                  <c:v>1.0592105263157929</c:v>
                </c:pt>
                <c:pt idx="5244">
                  <c:v>1.0592105263157929</c:v>
                </c:pt>
                <c:pt idx="5245">
                  <c:v>1.0592105263157929</c:v>
                </c:pt>
                <c:pt idx="5246">
                  <c:v>0.96263079222720505</c:v>
                </c:pt>
                <c:pt idx="5247">
                  <c:v>0.96263079222720505</c:v>
                </c:pt>
                <c:pt idx="5248">
                  <c:v>0.96263079222720505</c:v>
                </c:pt>
                <c:pt idx="5249">
                  <c:v>0.96263079222720505</c:v>
                </c:pt>
                <c:pt idx="5250">
                  <c:v>0.96263079222720505</c:v>
                </c:pt>
                <c:pt idx="5251">
                  <c:v>0.96263079222720505</c:v>
                </c:pt>
                <c:pt idx="5252">
                  <c:v>0.96263079222720505</c:v>
                </c:pt>
                <c:pt idx="5253">
                  <c:v>0.96263079222720505</c:v>
                </c:pt>
                <c:pt idx="5254">
                  <c:v>0.96263079222720505</c:v>
                </c:pt>
                <c:pt idx="5255">
                  <c:v>0.96263079222720505</c:v>
                </c:pt>
                <c:pt idx="5256">
                  <c:v>0.96263079222720505</c:v>
                </c:pt>
                <c:pt idx="5257">
                  <c:v>0.96263079222720505</c:v>
                </c:pt>
                <c:pt idx="5258">
                  <c:v>1</c:v>
                </c:pt>
                <c:pt idx="5259">
                  <c:v>1</c:v>
                </c:pt>
                <c:pt idx="5260">
                  <c:v>1</c:v>
                </c:pt>
                <c:pt idx="5261">
                  <c:v>1</c:v>
                </c:pt>
                <c:pt idx="5262">
                  <c:v>1</c:v>
                </c:pt>
                <c:pt idx="5263">
                  <c:v>1</c:v>
                </c:pt>
                <c:pt idx="5264">
                  <c:v>1</c:v>
                </c:pt>
                <c:pt idx="5265">
                  <c:v>1</c:v>
                </c:pt>
                <c:pt idx="5266">
                  <c:v>1</c:v>
                </c:pt>
                <c:pt idx="5267">
                  <c:v>1</c:v>
                </c:pt>
                <c:pt idx="5268">
                  <c:v>1</c:v>
                </c:pt>
                <c:pt idx="5269">
                  <c:v>1</c:v>
                </c:pt>
                <c:pt idx="5270">
                  <c:v>1</c:v>
                </c:pt>
                <c:pt idx="5271">
                  <c:v>1</c:v>
                </c:pt>
                <c:pt idx="5272">
                  <c:v>1</c:v>
                </c:pt>
                <c:pt idx="5273">
                  <c:v>1</c:v>
                </c:pt>
                <c:pt idx="5274">
                  <c:v>1</c:v>
                </c:pt>
                <c:pt idx="5275">
                  <c:v>1</c:v>
                </c:pt>
                <c:pt idx="5276">
                  <c:v>1</c:v>
                </c:pt>
                <c:pt idx="5277">
                  <c:v>1</c:v>
                </c:pt>
                <c:pt idx="5278">
                  <c:v>1</c:v>
                </c:pt>
                <c:pt idx="5279">
                  <c:v>1</c:v>
                </c:pt>
                <c:pt idx="5280">
                  <c:v>1</c:v>
                </c:pt>
                <c:pt idx="5281">
                  <c:v>1</c:v>
                </c:pt>
                <c:pt idx="5282">
                  <c:v>1</c:v>
                </c:pt>
                <c:pt idx="5283">
                  <c:v>1</c:v>
                </c:pt>
                <c:pt idx="5284">
                  <c:v>1</c:v>
                </c:pt>
                <c:pt idx="5285">
                  <c:v>1</c:v>
                </c:pt>
                <c:pt idx="5286">
                  <c:v>1</c:v>
                </c:pt>
                <c:pt idx="5287">
                  <c:v>1</c:v>
                </c:pt>
                <c:pt idx="5288">
                  <c:v>1</c:v>
                </c:pt>
                <c:pt idx="5289">
                  <c:v>1</c:v>
                </c:pt>
                <c:pt idx="5290">
                  <c:v>1</c:v>
                </c:pt>
                <c:pt idx="5291">
                  <c:v>1</c:v>
                </c:pt>
                <c:pt idx="5292">
                  <c:v>1.1179924242424351</c:v>
                </c:pt>
                <c:pt idx="5293">
                  <c:v>1.1179924242424351</c:v>
                </c:pt>
                <c:pt idx="5294">
                  <c:v>1.1179924242424351</c:v>
                </c:pt>
                <c:pt idx="5295">
                  <c:v>1.012174211248295</c:v>
                </c:pt>
                <c:pt idx="5296">
                  <c:v>1.1179924242424351</c:v>
                </c:pt>
                <c:pt idx="5297">
                  <c:v>1.012174211248295</c:v>
                </c:pt>
                <c:pt idx="5298">
                  <c:v>1.012174211248295</c:v>
                </c:pt>
                <c:pt idx="5299">
                  <c:v>1.1179924242424351</c:v>
                </c:pt>
                <c:pt idx="5300">
                  <c:v>1.1179924242424351</c:v>
                </c:pt>
                <c:pt idx="5301">
                  <c:v>1.012174211248295</c:v>
                </c:pt>
                <c:pt idx="5302">
                  <c:v>1.012174211248295</c:v>
                </c:pt>
                <c:pt idx="5303">
                  <c:v>0.92814465408806102</c:v>
                </c:pt>
                <c:pt idx="5304">
                  <c:v>0.92814465408806102</c:v>
                </c:pt>
                <c:pt idx="5305">
                  <c:v>0.92814465408806102</c:v>
                </c:pt>
                <c:pt idx="5306">
                  <c:v>0.92814465408806102</c:v>
                </c:pt>
                <c:pt idx="5307">
                  <c:v>0.92814465408806102</c:v>
                </c:pt>
                <c:pt idx="5308">
                  <c:v>0.92814465408806102</c:v>
                </c:pt>
                <c:pt idx="5309">
                  <c:v>0.92814465408806102</c:v>
                </c:pt>
                <c:pt idx="5310">
                  <c:v>0.92814465408806102</c:v>
                </c:pt>
                <c:pt idx="5311">
                  <c:v>0.92814465408806102</c:v>
                </c:pt>
                <c:pt idx="5312">
                  <c:v>0.92814465408806102</c:v>
                </c:pt>
                <c:pt idx="5313">
                  <c:v>0.92814465408806102</c:v>
                </c:pt>
                <c:pt idx="5314">
                  <c:v>0.92814465408806102</c:v>
                </c:pt>
                <c:pt idx="5315">
                  <c:v>1.0039115646258601</c:v>
                </c:pt>
                <c:pt idx="5316">
                  <c:v>1.0039115646258601</c:v>
                </c:pt>
                <c:pt idx="5317">
                  <c:v>1.0039115646258601</c:v>
                </c:pt>
                <c:pt idx="5318">
                  <c:v>1.0039115646258601</c:v>
                </c:pt>
                <c:pt idx="5319">
                  <c:v>1.0039115646258601</c:v>
                </c:pt>
                <c:pt idx="5320">
                  <c:v>1.0039115646258601</c:v>
                </c:pt>
                <c:pt idx="5321">
                  <c:v>1.0039115646258601</c:v>
                </c:pt>
                <c:pt idx="5322">
                  <c:v>1.0039115646258601</c:v>
                </c:pt>
                <c:pt idx="5323">
                  <c:v>1.0039115646258601</c:v>
                </c:pt>
                <c:pt idx="5324">
                  <c:v>1.0039115646258601</c:v>
                </c:pt>
                <c:pt idx="5325">
                  <c:v>1.012174211248295</c:v>
                </c:pt>
                <c:pt idx="5326">
                  <c:v>1.012174211248295</c:v>
                </c:pt>
                <c:pt idx="5327">
                  <c:v>1.012174211248295</c:v>
                </c:pt>
                <c:pt idx="5328">
                  <c:v>1.012174211248295</c:v>
                </c:pt>
                <c:pt idx="5329">
                  <c:v>1.012174211248295</c:v>
                </c:pt>
                <c:pt idx="5330">
                  <c:v>1.012174211248295</c:v>
                </c:pt>
                <c:pt idx="5331">
                  <c:v>1.012174211248295</c:v>
                </c:pt>
                <c:pt idx="5332">
                  <c:v>1.012174211248295</c:v>
                </c:pt>
                <c:pt idx="5333">
                  <c:v>1.012174211248295</c:v>
                </c:pt>
                <c:pt idx="5334">
                  <c:v>1.012174211248295</c:v>
                </c:pt>
                <c:pt idx="5335">
                  <c:v>1.012174211248295</c:v>
                </c:pt>
                <c:pt idx="5336">
                  <c:v>1</c:v>
                </c:pt>
                <c:pt idx="5337">
                  <c:v>1.6246418338108879</c:v>
                </c:pt>
                <c:pt idx="5338">
                  <c:v>1.6246418338108879</c:v>
                </c:pt>
                <c:pt idx="5339">
                  <c:v>1.6246418338108879</c:v>
                </c:pt>
                <c:pt idx="5340">
                  <c:v>1.6246418338108879</c:v>
                </c:pt>
                <c:pt idx="5341">
                  <c:v>1.6246418338108879</c:v>
                </c:pt>
                <c:pt idx="5342">
                  <c:v>1.6246418338108879</c:v>
                </c:pt>
                <c:pt idx="5343">
                  <c:v>1.6246418338108879</c:v>
                </c:pt>
                <c:pt idx="5344">
                  <c:v>1.6246418338108879</c:v>
                </c:pt>
                <c:pt idx="5345">
                  <c:v>1.6246418338108879</c:v>
                </c:pt>
                <c:pt idx="5346">
                  <c:v>1.6246418338108879</c:v>
                </c:pt>
                <c:pt idx="5347">
                  <c:v>1.6246418338108879</c:v>
                </c:pt>
                <c:pt idx="5348">
                  <c:v>1.6246418338108879</c:v>
                </c:pt>
                <c:pt idx="5349">
                  <c:v>1.6246418338108879</c:v>
                </c:pt>
                <c:pt idx="5350">
                  <c:v>1.6246418338108879</c:v>
                </c:pt>
                <c:pt idx="5351">
                  <c:v>1.6246418338108879</c:v>
                </c:pt>
                <c:pt idx="5352">
                  <c:v>1.6246418338108879</c:v>
                </c:pt>
                <c:pt idx="5353">
                  <c:v>1.6246418338108879</c:v>
                </c:pt>
                <c:pt idx="5354">
                  <c:v>1.6246418338108879</c:v>
                </c:pt>
                <c:pt idx="5355">
                  <c:v>1.6246418338108879</c:v>
                </c:pt>
                <c:pt idx="5356">
                  <c:v>1.6246418338108879</c:v>
                </c:pt>
                <c:pt idx="5357">
                  <c:v>1.6246418338108879</c:v>
                </c:pt>
                <c:pt idx="5358">
                  <c:v>1.6246418338108879</c:v>
                </c:pt>
                <c:pt idx="5359">
                  <c:v>1.6246418338108879</c:v>
                </c:pt>
                <c:pt idx="5360">
                  <c:v>1.4427480916030531</c:v>
                </c:pt>
                <c:pt idx="5361">
                  <c:v>1.4427480916030531</c:v>
                </c:pt>
                <c:pt idx="5362">
                  <c:v>1.4427480916030531</c:v>
                </c:pt>
                <c:pt idx="5363">
                  <c:v>1.4427480916030531</c:v>
                </c:pt>
                <c:pt idx="5364">
                  <c:v>1.4427480916030531</c:v>
                </c:pt>
                <c:pt idx="5365">
                  <c:v>1.4427480916030531</c:v>
                </c:pt>
                <c:pt idx="5366">
                  <c:v>1.38970588235294</c:v>
                </c:pt>
                <c:pt idx="5367">
                  <c:v>1.38970588235294</c:v>
                </c:pt>
                <c:pt idx="5368">
                  <c:v>1.38970588235294</c:v>
                </c:pt>
                <c:pt idx="5369">
                  <c:v>1.38970588235294</c:v>
                </c:pt>
                <c:pt idx="5370">
                  <c:v>1.38970588235294</c:v>
                </c:pt>
                <c:pt idx="5371">
                  <c:v>1.38970588235294</c:v>
                </c:pt>
                <c:pt idx="5372">
                  <c:v>1.38970588235294</c:v>
                </c:pt>
                <c:pt idx="5373">
                  <c:v>1.38970588235294</c:v>
                </c:pt>
                <c:pt idx="5374">
                  <c:v>1.38970588235294</c:v>
                </c:pt>
                <c:pt idx="5375">
                  <c:v>1.38970588235294</c:v>
                </c:pt>
                <c:pt idx="5376">
                  <c:v>1.38970588235294</c:v>
                </c:pt>
                <c:pt idx="5377">
                  <c:v>1.38970588235294</c:v>
                </c:pt>
                <c:pt idx="5378">
                  <c:v>1.38970588235294</c:v>
                </c:pt>
                <c:pt idx="5379">
                  <c:v>1.337264150943396</c:v>
                </c:pt>
                <c:pt idx="5380">
                  <c:v>1.337264150943396</c:v>
                </c:pt>
                <c:pt idx="5381">
                  <c:v>1.337264150943396</c:v>
                </c:pt>
                <c:pt idx="5382">
                  <c:v>1.337264150943396</c:v>
                </c:pt>
                <c:pt idx="5383">
                  <c:v>1.1936842105263159</c:v>
                </c:pt>
                <c:pt idx="5384">
                  <c:v>1.1936842105263159</c:v>
                </c:pt>
                <c:pt idx="5385">
                  <c:v>1.027173913043478</c:v>
                </c:pt>
                <c:pt idx="5386">
                  <c:v>1.1911764705882379</c:v>
                </c:pt>
                <c:pt idx="5387">
                  <c:v>1.1911764705882379</c:v>
                </c:pt>
                <c:pt idx="5388">
                  <c:v>1.1911764705882379</c:v>
                </c:pt>
                <c:pt idx="5389">
                  <c:v>1.133999999999997</c:v>
                </c:pt>
                <c:pt idx="5390">
                  <c:v>1.133999999999997</c:v>
                </c:pt>
                <c:pt idx="5391">
                  <c:v>1.133999999999997</c:v>
                </c:pt>
                <c:pt idx="5392">
                  <c:v>1.133999999999997</c:v>
                </c:pt>
                <c:pt idx="5393">
                  <c:v>1.133999999999997</c:v>
                </c:pt>
                <c:pt idx="5394">
                  <c:v>1.133999999999997</c:v>
                </c:pt>
                <c:pt idx="5395">
                  <c:v>1.133999999999997</c:v>
                </c:pt>
                <c:pt idx="5396">
                  <c:v>1.133999999999997</c:v>
                </c:pt>
                <c:pt idx="5397">
                  <c:v>1.046125461254612</c:v>
                </c:pt>
                <c:pt idx="5398">
                  <c:v>0.94186046511627897</c:v>
                </c:pt>
                <c:pt idx="5399">
                  <c:v>0.94186046511627897</c:v>
                </c:pt>
                <c:pt idx="5400">
                  <c:v>0.94186046511627897</c:v>
                </c:pt>
                <c:pt idx="5401">
                  <c:v>0.94186046511627897</c:v>
                </c:pt>
                <c:pt idx="5402">
                  <c:v>0.94186046511627897</c:v>
                </c:pt>
                <c:pt idx="5403">
                  <c:v>0.94186046511627897</c:v>
                </c:pt>
                <c:pt idx="5404">
                  <c:v>0.94186046511627897</c:v>
                </c:pt>
                <c:pt idx="5405">
                  <c:v>0.94186046511627897</c:v>
                </c:pt>
                <c:pt idx="5406">
                  <c:v>1</c:v>
                </c:pt>
                <c:pt idx="5407">
                  <c:v>1</c:v>
                </c:pt>
                <c:pt idx="5408">
                  <c:v>1</c:v>
                </c:pt>
                <c:pt idx="5409">
                  <c:v>1</c:v>
                </c:pt>
                <c:pt idx="5410">
                  <c:v>1</c:v>
                </c:pt>
                <c:pt idx="5411">
                  <c:v>1</c:v>
                </c:pt>
                <c:pt idx="5412">
                  <c:v>1</c:v>
                </c:pt>
                <c:pt idx="5413">
                  <c:v>1</c:v>
                </c:pt>
                <c:pt idx="5414">
                  <c:v>1</c:v>
                </c:pt>
                <c:pt idx="5415">
                  <c:v>1</c:v>
                </c:pt>
                <c:pt idx="5416">
                  <c:v>1</c:v>
                </c:pt>
                <c:pt idx="5417">
                  <c:v>1</c:v>
                </c:pt>
                <c:pt idx="5418">
                  <c:v>1</c:v>
                </c:pt>
                <c:pt idx="5419">
                  <c:v>1</c:v>
                </c:pt>
                <c:pt idx="5420">
                  <c:v>1</c:v>
                </c:pt>
                <c:pt idx="5421">
                  <c:v>1</c:v>
                </c:pt>
                <c:pt idx="5422">
                  <c:v>1</c:v>
                </c:pt>
                <c:pt idx="5423">
                  <c:v>4.6129032258064377</c:v>
                </c:pt>
                <c:pt idx="5424">
                  <c:v>4.6129032258064377</c:v>
                </c:pt>
                <c:pt idx="5425">
                  <c:v>5.1071428571428452</c:v>
                </c:pt>
                <c:pt idx="5426">
                  <c:v>5.1071428571428452</c:v>
                </c:pt>
                <c:pt idx="5427">
                  <c:v>5.1071428571428452</c:v>
                </c:pt>
                <c:pt idx="5428">
                  <c:v>5.1071428571428452</c:v>
                </c:pt>
                <c:pt idx="5429">
                  <c:v>5.1071428571428452</c:v>
                </c:pt>
                <c:pt idx="5430">
                  <c:v>5.1071428571428452</c:v>
                </c:pt>
                <c:pt idx="5431">
                  <c:v>5.1071428571428452</c:v>
                </c:pt>
                <c:pt idx="5432">
                  <c:v>4.5396825396825404</c:v>
                </c:pt>
                <c:pt idx="5433">
                  <c:v>4.0857142857142854</c:v>
                </c:pt>
                <c:pt idx="5434">
                  <c:v>3.714285714285714</c:v>
                </c:pt>
                <c:pt idx="5435">
                  <c:v>3.4047619047619051</c:v>
                </c:pt>
                <c:pt idx="5436">
                  <c:v>3.1428571428571428</c:v>
                </c:pt>
                <c:pt idx="5437">
                  <c:v>2.918367346938775</c:v>
                </c:pt>
                <c:pt idx="5438">
                  <c:v>2.7238095238095239</c:v>
                </c:pt>
                <c:pt idx="5439">
                  <c:v>2.5535714285714342</c:v>
                </c:pt>
                <c:pt idx="5440">
                  <c:v>2.4033613445378208</c:v>
                </c:pt>
                <c:pt idx="5441">
                  <c:v>2.2698412698412702</c:v>
                </c:pt>
                <c:pt idx="5442">
                  <c:v>2.1349922239501948</c:v>
                </c:pt>
                <c:pt idx="5443">
                  <c:v>2.0289683712680699</c:v>
                </c:pt>
                <c:pt idx="5444">
                  <c:v>1.932976626302418</c:v>
                </c:pt>
                <c:pt idx="5445">
                  <c:v>1.845657434794274</c:v>
                </c:pt>
                <c:pt idx="5446">
                  <c:v>1.2380952380952379</c:v>
                </c:pt>
                <c:pt idx="5447">
                  <c:v>1.2380952380952379</c:v>
                </c:pt>
                <c:pt idx="5448">
                  <c:v>1.2380952380952379</c:v>
                </c:pt>
                <c:pt idx="5449">
                  <c:v>1.2380952380952379</c:v>
                </c:pt>
                <c:pt idx="5450">
                  <c:v>1.2380952380952379</c:v>
                </c:pt>
                <c:pt idx="5451">
                  <c:v>1.2380952380952379</c:v>
                </c:pt>
                <c:pt idx="5452">
                  <c:v>1.2380952380952379</c:v>
                </c:pt>
                <c:pt idx="5453">
                  <c:v>1.2380952380952379</c:v>
                </c:pt>
                <c:pt idx="5454">
                  <c:v>1.2380952380952379</c:v>
                </c:pt>
                <c:pt idx="5455">
                  <c:v>1.2380952380952379</c:v>
                </c:pt>
                <c:pt idx="5456">
                  <c:v>1.232758620689655</c:v>
                </c:pt>
                <c:pt idx="5457">
                  <c:v>1.2016806722689051</c:v>
                </c:pt>
                <c:pt idx="5458">
                  <c:v>1.16279857699474</c:v>
                </c:pt>
                <c:pt idx="5459">
                  <c:v>1.021428571428572</c:v>
                </c:pt>
                <c:pt idx="5460">
                  <c:v>1.021428571428572</c:v>
                </c:pt>
                <c:pt idx="5461">
                  <c:v>1.021428571428572</c:v>
                </c:pt>
                <c:pt idx="5462">
                  <c:v>1.021428571428572</c:v>
                </c:pt>
                <c:pt idx="5463">
                  <c:v>1.0179445350734</c:v>
                </c:pt>
                <c:pt idx="5464">
                  <c:v>1</c:v>
                </c:pt>
                <c:pt idx="5465">
                  <c:v>1</c:v>
                </c:pt>
                <c:pt idx="5466">
                  <c:v>1</c:v>
                </c:pt>
                <c:pt idx="5467">
                  <c:v>1</c:v>
                </c:pt>
                <c:pt idx="5468">
                  <c:v>1</c:v>
                </c:pt>
                <c:pt idx="5469">
                  <c:v>1</c:v>
                </c:pt>
                <c:pt idx="5470">
                  <c:v>1</c:v>
                </c:pt>
                <c:pt idx="5471">
                  <c:v>2.5664739884393062</c:v>
                </c:pt>
                <c:pt idx="5472">
                  <c:v>2.5664739884393062</c:v>
                </c:pt>
                <c:pt idx="5473">
                  <c:v>2.5664739884393062</c:v>
                </c:pt>
                <c:pt idx="5474">
                  <c:v>2.5664739884393062</c:v>
                </c:pt>
                <c:pt idx="5475">
                  <c:v>2.5664739884393062</c:v>
                </c:pt>
                <c:pt idx="5476">
                  <c:v>2.5664739884393062</c:v>
                </c:pt>
                <c:pt idx="5477">
                  <c:v>2.5664739884393062</c:v>
                </c:pt>
                <c:pt idx="5478">
                  <c:v>2.5664739884393062</c:v>
                </c:pt>
                <c:pt idx="5479">
                  <c:v>2.5664739884393062</c:v>
                </c:pt>
                <c:pt idx="5480">
                  <c:v>2.5664739884393062</c:v>
                </c:pt>
                <c:pt idx="5481">
                  <c:v>2.5664739884393062</c:v>
                </c:pt>
                <c:pt idx="5482">
                  <c:v>2.5664739884393062</c:v>
                </c:pt>
                <c:pt idx="5483">
                  <c:v>2.5664739884393062</c:v>
                </c:pt>
                <c:pt idx="5484">
                  <c:v>2.2089552238805972</c:v>
                </c:pt>
                <c:pt idx="5485">
                  <c:v>2.2089552238805972</c:v>
                </c:pt>
                <c:pt idx="5486">
                  <c:v>2.2089552238805972</c:v>
                </c:pt>
                <c:pt idx="5487">
                  <c:v>2.2089552238805972</c:v>
                </c:pt>
                <c:pt idx="5488">
                  <c:v>2.2089552238805972</c:v>
                </c:pt>
                <c:pt idx="5489">
                  <c:v>2.2089552238805972</c:v>
                </c:pt>
                <c:pt idx="5490">
                  <c:v>2.2089552238805972</c:v>
                </c:pt>
                <c:pt idx="5491">
                  <c:v>2.2089552238805972</c:v>
                </c:pt>
                <c:pt idx="5492">
                  <c:v>2.2089552238805972</c:v>
                </c:pt>
                <c:pt idx="5493">
                  <c:v>2.2089552238805972</c:v>
                </c:pt>
                <c:pt idx="5494">
                  <c:v>2.2089552238805972</c:v>
                </c:pt>
                <c:pt idx="5495">
                  <c:v>2.2089552238805972</c:v>
                </c:pt>
                <c:pt idx="5496">
                  <c:v>1.3746130030959749</c:v>
                </c:pt>
                <c:pt idx="5497">
                  <c:v>1.3746130030959749</c:v>
                </c:pt>
                <c:pt idx="5498">
                  <c:v>1.3746130030959749</c:v>
                </c:pt>
                <c:pt idx="5499">
                  <c:v>1.3746130030959749</c:v>
                </c:pt>
                <c:pt idx="5500">
                  <c:v>1.3746130030959749</c:v>
                </c:pt>
                <c:pt idx="5501">
                  <c:v>1.3746130030959749</c:v>
                </c:pt>
                <c:pt idx="5502">
                  <c:v>1.3746130030959749</c:v>
                </c:pt>
                <c:pt idx="5503">
                  <c:v>1.294460641399414</c:v>
                </c:pt>
                <c:pt idx="5504">
                  <c:v>1.294460641399414</c:v>
                </c:pt>
                <c:pt idx="5505">
                  <c:v>1.294460641399414</c:v>
                </c:pt>
                <c:pt idx="5506">
                  <c:v>1.294460641399414</c:v>
                </c:pt>
                <c:pt idx="5507">
                  <c:v>1.294460641399414</c:v>
                </c:pt>
                <c:pt idx="5508">
                  <c:v>1.294460641399414</c:v>
                </c:pt>
                <c:pt idx="5509">
                  <c:v>1.229916897506923</c:v>
                </c:pt>
                <c:pt idx="5510">
                  <c:v>1.229916897506923</c:v>
                </c:pt>
                <c:pt idx="5511">
                  <c:v>1.229916897506923</c:v>
                </c:pt>
                <c:pt idx="5512">
                  <c:v>1.229916897506923</c:v>
                </c:pt>
                <c:pt idx="5513">
                  <c:v>1.229916897506923</c:v>
                </c:pt>
                <c:pt idx="5514">
                  <c:v>1.229916897506923</c:v>
                </c:pt>
                <c:pt idx="5515">
                  <c:v>1.229916897506923</c:v>
                </c:pt>
                <c:pt idx="5516">
                  <c:v>1.15926892950392</c:v>
                </c:pt>
                <c:pt idx="5517">
                  <c:v>1.15926892950392</c:v>
                </c:pt>
                <c:pt idx="5518">
                  <c:v>1.15926892950392</c:v>
                </c:pt>
                <c:pt idx="5519">
                  <c:v>1.15926892950392</c:v>
                </c:pt>
                <c:pt idx="5520">
                  <c:v>1.15926892950392</c:v>
                </c:pt>
                <c:pt idx="5521">
                  <c:v>1.07766990291262</c:v>
                </c:pt>
                <c:pt idx="5522">
                  <c:v>1.07766990291262</c:v>
                </c:pt>
                <c:pt idx="5523">
                  <c:v>1.0622009569377999</c:v>
                </c:pt>
                <c:pt idx="5524">
                  <c:v>1.0622009569377999</c:v>
                </c:pt>
                <c:pt idx="5525">
                  <c:v>1.0622009569377999</c:v>
                </c:pt>
                <c:pt idx="5526">
                  <c:v>1.032558139534886</c:v>
                </c:pt>
                <c:pt idx="5527">
                  <c:v>1.032558139534886</c:v>
                </c:pt>
                <c:pt idx="5528">
                  <c:v>1.032558139534886</c:v>
                </c:pt>
                <c:pt idx="5529">
                  <c:v>1.0160183066361561</c:v>
                </c:pt>
                <c:pt idx="5530">
                  <c:v>1.0160183066361561</c:v>
                </c:pt>
                <c:pt idx="5531">
                  <c:v>1.0160183066361561</c:v>
                </c:pt>
                <c:pt idx="5532">
                  <c:v>1.0160183066361561</c:v>
                </c:pt>
                <c:pt idx="5533">
                  <c:v>1.013698630136983</c:v>
                </c:pt>
                <c:pt idx="5534">
                  <c:v>1</c:v>
                </c:pt>
                <c:pt idx="5535">
                  <c:v>1</c:v>
                </c:pt>
                <c:pt idx="5536">
                  <c:v>1</c:v>
                </c:pt>
                <c:pt idx="5537">
                  <c:v>2.6</c:v>
                </c:pt>
                <c:pt idx="5538">
                  <c:v>2.6</c:v>
                </c:pt>
                <c:pt idx="5539">
                  <c:v>1.140350877192982</c:v>
                </c:pt>
                <c:pt idx="5540">
                  <c:v>1.140350877192982</c:v>
                </c:pt>
                <c:pt idx="5541">
                  <c:v>1.140350877192982</c:v>
                </c:pt>
                <c:pt idx="5542">
                  <c:v>1.140350877192982</c:v>
                </c:pt>
                <c:pt idx="5543">
                  <c:v>1.140350877192982</c:v>
                </c:pt>
                <c:pt idx="5544">
                  <c:v>0.89655172413792905</c:v>
                </c:pt>
                <c:pt idx="5545">
                  <c:v>0.89655172413792905</c:v>
                </c:pt>
                <c:pt idx="5546">
                  <c:v>0.89655172413792905</c:v>
                </c:pt>
                <c:pt idx="5547">
                  <c:v>0.89655172413792905</c:v>
                </c:pt>
                <c:pt idx="5548">
                  <c:v>0.89655172413792905</c:v>
                </c:pt>
                <c:pt idx="5549">
                  <c:v>0.89655172413792905</c:v>
                </c:pt>
                <c:pt idx="5550">
                  <c:v>0.89655172413792905</c:v>
                </c:pt>
                <c:pt idx="5551">
                  <c:v>0.89655172413792905</c:v>
                </c:pt>
                <c:pt idx="5552">
                  <c:v>0.89655172413792905</c:v>
                </c:pt>
                <c:pt idx="5553">
                  <c:v>0.89655172413792905</c:v>
                </c:pt>
                <c:pt idx="5554">
                  <c:v>0.89655172413792905</c:v>
                </c:pt>
                <c:pt idx="5555">
                  <c:v>1.0320873304664071</c:v>
                </c:pt>
                <c:pt idx="5556">
                  <c:v>1</c:v>
                </c:pt>
                <c:pt idx="5557">
                  <c:v>1</c:v>
                </c:pt>
                <c:pt idx="5558">
                  <c:v>1</c:v>
                </c:pt>
                <c:pt idx="5559">
                  <c:v>1</c:v>
                </c:pt>
                <c:pt idx="5560">
                  <c:v>1</c:v>
                </c:pt>
                <c:pt idx="5561">
                  <c:v>1</c:v>
                </c:pt>
                <c:pt idx="5562">
                  <c:v>1</c:v>
                </c:pt>
                <c:pt idx="5563">
                  <c:v>1</c:v>
                </c:pt>
                <c:pt idx="5564">
                  <c:v>3.790055248618784</c:v>
                </c:pt>
                <c:pt idx="5565">
                  <c:v>3.790055248618784</c:v>
                </c:pt>
                <c:pt idx="5566">
                  <c:v>3.790055248618784</c:v>
                </c:pt>
                <c:pt idx="5567">
                  <c:v>3.790055248618784</c:v>
                </c:pt>
                <c:pt idx="5568">
                  <c:v>3.790055248618784</c:v>
                </c:pt>
                <c:pt idx="5569">
                  <c:v>3.790055248618784</c:v>
                </c:pt>
                <c:pt idx="5570">
                  <c:v>3.790055248618784</c:v>
                </c:pt>
                <c:pt idx="5571">
                  <c:v>3.790055248618784</c:v>
                </c:pt>
                <c:pt idx="5572">
                  <c:v>3.790055248618784</c:v>
                </c:pt>
                <c:pt idx="5573">
                  <c:v>3.790055248618784</c:v>
                </c:pt>
                <c:pt idx="5574">
                  <c:v>3.790055248618784</c:v>
                </c:pt>
                <c:pt idx="5575">
                  <c:v>3.790055248618784</c:v>
                </c:pt>
                <c:pt idx="5576">
                  <c:v>3.790055248618784</c:v>
                </c:pt>
                <c:pt idx="5577">
                  <c:v>3.790055248618784</c:v>
                </c:pt>
                <c:pt idx="5578">
                  <c:v>3.790055248618784</c:v>
                </c:pt>
                <c:pt idx="5579">
                  <c:v>3.790055248618784</c:v>
                </c:pt>
                <c:pt idx="5580">
                  <c:v>3.790055248618784</c:v>
                </c:pt>
                <c:pt idx="5581">
                  <c:v>3.790055248618784</c:v>
                </c:pt>
                <c:pt idx="5582">
                  <c:v>3.790055248618784</c:v>
                </c:pt>
                <c:pt idx="5583">
                  <c:v>1.408624229979462</c:v>
                </c:pt>
                <c:pt idx="5584">
                  <c:v>1.408624229979462</c:v>
                </c:pt>
                <c:pt idx="5585">
                  <c:v>1.408624229979462</c:v>
                </c:pt>
                <c:pt idx="5586">
                  <c:v>1.028485757121439</c:v>
                </c:pt>
                <c:pt idx="5587">
                  <c:v>1.028485757121439</c:v>
                </c:pt>
                <c:pt idx="5588">
                  <c:v>1.028485757121439</c:v>
                </c:pt>
                <c:pt idx="5589">
                  <c:v>1.028485757121439</c:v>
                </c:pt>
                <c:pt idx="5590">
                  <c:v>1.028485757121439</c:v>
                </c:pt>
                <c:pt idx="5591">
                  <c:v>1.028485757121439</c:v>
                </c:pt>
                <c:pt idx="5592">
                  <c:v>1.028485757121439</c:v>
                </c:pt>
                <c:pt idx="5593">
                  <c:v>1.028485757121439</c:v>
                </c:pt>
                <c:pt idx="5594">
                  <c:v>1.028485757121439</c:v>
                </c:pt>
                <c:pt idx="5595">
                  <c:v>1.028485757121439</c:v>
                </c:pt>
                <c:pt idx="5596">
                  <c:v>1.028485757121439</c:v>
                </c:pt>
                <c:pt idx="5597">
                  <c:v>1.028485757121439</c:v>
                </c:pt>
                <c:pt idx="5598">
                  <c:v>1.028485757121439</c:v>
                </c:pt>
                <c:pt idx="5599">
                  <c:v>1.028485757121439</c:v>
                </c:pt>
                <c:pt idx="5600">
                  <c:v>1.028485757121439</c:v>
                </c:pt>
                <c:pt idx="5601">
                  <c:v>1.028485757121439</c:v>
                </c:pt>
                <c:pt idx="5602">
                  <c:v>1.028485757121439</c:v>
                </c:pt>
                <c:pt idx="5603">
                  <c:v>1.028485757121439</c:v>
                </c:pt>
                <c:pt idx="5604">
                  <c:v>1.028485757121439</c:v>
                </c:pt>
                <c:pt idx="5605">
                  <c:v>1.028485757121439</c:v>
                </c:pt>
                <c:pt idx="5606">
                  <c:v>1.028485757121439</c:v>
                </c:pt>
                <c:pt idx="5607">
                  <c:v>1.028485757121439</c:v>
                </c:pt>
                <c:pt idx="5608">
                  <c:v>1.028485757121439</c:v>
                </c:pt>
                <c:pt idx="5609">
                  <c:v>1.028485757121439</c:v>
                </c:pt>
                <c:pt idx="5610">
                  <c:v>1.028485757121439</c:v>
                </c:pt>
                <c:pt idx="5611">
                  <c:v>1.028485757121439</c:v>
                </c:pt>
                <c:pt idx="5612">
                  <c:v>1.028485757121439</c:v>
                </c:pt>
                <c:pt idx="5613">
                  <c:v>1.028485757121439</c:v>
                </c:pt>
                <c:pt idx="5614">
                  <c:v>1.028485757121439</c:v>
                </c:pt>
                <c:pt idx="5615">
                  <c:v>1.028485757121439</c:v>
                </c:pt>
                <c:pt idx="5616">
                  <c:v>1.028485757121439</c:v>
                </c:pt>
                <c:pt idx="5617">
                  <c:v>1.028485757121439</c:v>
                </c:pt>
                <c:pt idx="5618">
                  <c:v>1.028485757121439</c:v>
                </c:pt>
                <c:pt idx="5619">
                  <c:v>1.028485757121439</c:v>
                </c:pt>
                <c:pt idx="5620">
                  <c:v>1.001459854014598</c:v>
                </c:pt>
                <c:pt idx="5621">
                  <c:v>1.001459854014598</c:v>
                </c:pt>
                <c:pt idx="5622">
                  <c:v>1</c:v>
                </c:pt>
                <c:pt idx="5623">
                  <c:v>1</c:v>
                </c:pt>
                <c:pt idx="5624">
                  <c:v>1.6241610738255039</c:v>
                </c:pt>
                <c:pt idx="5625">
                  <c:v>1.6241610738255039</c:v>
                </c:pt>
                <c:pt idx="5626">
                  <c:v>1.6241610738255039</c:v>
                </c:pt>
                <c:pt idx="5627">
                  <c:v>1.6241610738255039</c:v>
                </c:pt>
                <c:pt idx="5628">
                  <c:v>1.6241610738255039</c:v>
                </c:pt>
                <c:pt idx="5629">
                  <c:v>1.6241610738255039</c:v>
                </c:pt>
                <c:pt idx="5630">
                  <c:v>1.6241610738255039</c:v>
                </c:pt>
                <c:pt idx="5631">
                  <c:v>1.6241610738255039</c:v>
                </c:pt>
                <c:pt idx="5632">
                  <c:v>1.6241610738255039</c:v>
                </c:pt>
                <c:pt idx="5633">
                  <c:v>1.6241610738255039</c:v>
                </c:pt>
                <c:pt idx="5634">
                  <c:v>1.6241610738255039</c:v>
                </c:pt>
                <c:pt idx="5635">
                  <c:v>1.052173913043478</c:v>
                </c:pt>
                <c:pt idx="5636">
                  <c:v>1.052173913043478</c:v>
                </c:pt>
                <c:pt idx="5637">
                  <c:v>1.052173913043478</c:v>
                </c:pt>
                <c:pt idx="5638">
                  <c:v>1.052173913043478</c:v>
                </c:pt>
                <c:pt idx="5639">
                  <c:v>1.052173913043478</c:v>
                </c:pt>
                <c:pt idx="5640">
                  <c:v>1.052173913043478</c:v>
                </c:pt>
                <c:pt idx="5641">
                  <c:v>1.052173913043478</c:v>
                </c:pt>
                <c:pt idx="5642">
                  <c:v>1.052173913043478</c:v>
                </c:pt>
                <c:pt idx="5643">
                  <c:v>1.052173913043478</c:v>
                </c:pt>
                <c:pt idx="5644">
                  <c:v>1.052173913043478</c:v>
                </c:pt>
                <c:pt idx="5645">
                  <c:v>1.052173913043478</c:v>
                </c:pt>
                <c:pt idx="5646">
                  <c:v>1.052173913043478</c:v>
                </c:pt>
                <c:pt idx="5647">
                  <c:v>1</c:v>
                </c:pt>
                <c:pt idx="5648">
                  <c:v>1</c:v>
                </c:pt>
                <c:pt idx="5649">
                  <c:v>1</c:v>
                </c:pt>
                <c:pt idx="5650">
                  <c:v>1</c:v>
                </c:pt>
                <c:pt idx="5651">
                  <c:v>1</c:v>
                </c:pt>
                <c:pt idx="5652">
                  <c:v>1</c:v>
                </c:pt>
                <c:pt idx="5653">
                  <c:v>1</c:v>
                </c:pt>
                <c:pt idx="5654">
                  <c:v>1</c:v>
                </c:pt>
                <c:pt idx="5655">
                  <c:v>1</c:v>
                </c:pt>
                <c:pt idx="5656">
                  <c:v>1</c:v>
                </c:pt>
                <c:pt idx="5657">
                  <c:v>1</c:v>
                </c:pt>
                <c:pt idx="5658">
                  <c:v>1</c:v>
                </c:pt>
                <c:pt idx="5659">
                  <c:v>1</c:v>
                </c:pt>
                <c:pt idx="5660">
                  <c:v>1</c:v>
                </c:pt>
                <c:pt idx="5661">
                  <c:v>1</c:v>
                </c:pt>
                <c:pt idx="5662">
                  <c:v>1</c:v>
                </c:pt>
                <c:pt idx="5663">
                  <c:v>1</c:v>
                </c:pt>
                <c:pt idx="5664">
                  <c:v>1</c:v>
                </c:pt>
                <c:pt idx="5665">
                  <c:v>1</c:v>
                </c:pt>
                <c:pt idx="5666">
                  <c:v>1</c:v>
                </c:pt>
                <c:pt idx="5667">
                  <c:v>1</c:v>
                </c:pt>
                <c:pt idx="5668">
                  <c:v>1</c:v>
                </c:pt>
                <c:pt idx="5669">
                  <c:v>1.930939226519337</c:v>
                </c:pt>
                <c:pt idx="5670">
                  <c:v>1.930939226519337</c:v>
                </c:pt>
                <c:pt idx="5671">
                  <c:v>1.930939226519337</c:v>
                </c:pt>
                <c:pt idx="5672">
                  <c:v>1.930939226519337</c:v>
                </c:pt>
                <c:pt idx="5673">
                  <c:v>1.930939226519337</c:v>
                </c:pt>
                <c:pt idx="5674">
                  <c:v>1.930939226519337</c:v>
                </c:pt>
                <c:pt idx="5675">
                  <c:v>1.930939226519337</c:v>
                </c:pt>
                <c:pt idx="5676">
                  <c:v>1.930939226519337</c:v>
                </c:pt>
                <c:pt idx="5677">
                  <c:v>1.930939226519337</c:v>
                </c:pt>
                <c:pt idx="5678">
                  <c:v>1.8203125000000031</c:v>
                </c:pt>
                <c:pt idx="5679">
                  <c:v>1.8203125000000031</c:v>
                </c:pt>
                <c:pt idx="5680">
                  <c:v>1.815584415584413</c:v>
                </c:pt>
                <c:pt idx="5681">
                  <c:v>1.815584415584413</c:v>
                </c:pt>
                <c:pt idx="5682">
                  <c:v>1.815584415584413</c:v>
                </c:pt>
                <c:pt idx="5683">
                  <c:v>1.815584415584413</c:v>
                </c:pt>
                <c:pt idx="5684">
                  <c:v>1.815584415584413</c:v>
                </c:pt>
                <c:pt idx="5685">
                  <c:v>1.815584415584413</c:v>
                </c:pt>
                <c:pt idx="5686">
                  <c:v>1.815584415584413</c:v>
                </c:pt>
                <c:pt idx="5687">
                  <c:v>1.815584415584413</c:v>
                </c:pt>
                <c:pt idx="5688">
                  <c:v>1.815584415584413</c:v>
                </c:pt>
                <c:pt idx="5689">
                  <c:v>1.815584415584413</c:v>
                </c:pt>
                <c:pt idx="5690">
                  <c:v>1.815584415584413</c:v>
                </c:pt>
                <c:pt idx="5691">
                  <c:v>1.815584415584413</c:v>
                </c:pt>
                <c:pt idx="5692">
                  <c:v>1.9256198347107469</c:v>
                </c:pt>
                <c:pt idx="5693">
                  <c:v>1.9256198347107469</c:v>
                </c:pt>
                <c:pt idx="5694">
                  <c:v>1.9256198347107469</c:v>
                </c:pt>
                <c:pt idx="5695">
                  <c:v>1.9256198347107469</c:v>
                </c:pt>
                <c:pt idx="5696">
                  <c:v>1.9256198347107469</c:v>
                </c:pt>
                <c:pt idx="5697">
                  <c:v>1.9256198347107469</c:v>
                </c:pt>
                <c:pt idx="5698">
                  <c:v>1.9256198347107469</c:v>
                </c:pt>
                <c:pt idx="5699">
                  <c:v>1.241563055062161</c:v>
                </c:pt>
                <c:pt idx="5700">
                  <c:v>1.241563055062161</c:v>
                </c:pt>
                <c:pt idx="5701">
                  <c:v>1.241563055062161</c:v>
                </c:pt>
                <c:pt idx="5702">
                  <c:v>1.241563055062161</c:v>
                </c:pt>
                <c:pt idx="5703">
                  <c:v>1.241563055062161</c:v>
                </c:pt>
                <c:pt idx="5704">
                  <c:v>1.241563055062161</c:v>
                </c:pt>
                <c:pt idx="5705">
                  <c:v>1.241563055062161</c:v>
                </c:pt>
                <c:pt idx="5706">
                  <c:v>1.241563055062161</c:v>
                </c:pt>
                <c:pt idx="5707">
                  <c:v>1.241563055062161</c:v>
                </c:pt>
                <c:pt idx="5708">
                  <c:v>1.241563055062161</c:v>
                </c:pt>
                <c:pt idx="5709">
                  <c:v>1.241563055062161</c:v>
                </c:pt>
                <c:pt idx="5710">
                  <c:v>1.3314285714285721</c:v>
                </c:pt>
                <c:pt idx="5711">
                  <c:v>1.3314285714285721</c:v>
                </c:pt>
                <c:pt idx="5712">
                  <c:v>1.3314285714285721</c:v>
                </c:pt>
                <c:pt idx="5713">
                  <c:v>1.3314285714285721</c:v>
                </c:pt>
                <c:pt idx="5714">
                  <c:v>1.3314285714285721</c:v>
                </c:pt>
                <c:pt idx="5715">
                  <c:v>1.3314285714285721</c:v>
                </c:pt>
                <c:pt idx="5716">
                  <c:v>1.2177700348432059</c:v>
                </c:pt>
                <c:pt idx="5717">
                  <c:v>1.2177700348432059</c:v>
                </c:pt>
                <c:pt idx="5718">
                  <c:v>1.2177700348432059</c:v>
                </c:pt>
                <c:pt idx="5719">
                  <c:v>1.2177700348432059</c:v>
                </c:pt>
                <c:pt idx="5720">
                  <c:v>1.2177700348432059</c:v>
                </c:pt>
                <c:pt idx="5721">
                  <c:v>1.2177700348432059</c:v>
                </c:pt>
                <c:pt idx="5722">
                  <c:v>1.2177700348432059</c:v>
                </c:pt>
                <c:pt idx="5723">
                  <c:v>1.2177700348432059</c:v>
                </c:pt>
                <c:pt idx="5724">
                  <c:v>1.2177700348432059</c:v>
                </c:pt>
                <c:pt idx="5725">
                  <c:v>1.2177700348432059</c:v>
                </c:pt>
                <c:pt idx="5726">
                  <c:v>1.2177700348432059</c:v>
                </c:pt>
                <c:pt idx="5727">
                  <c:v>1.2177700348432059</c:v>
                </c:pt>
                <c:pt idx="5728">
                  <c:v>1.073732718894008</c:v>
                </c:pt>
                <c:pt idx="5729">
                  <c:v>1.073732718894008</c:v>
                </c:pt>
                <c:pt idx="5730">
                  <c:v>1.073732718894008</c:v>
                </c:pt>
                <c:pt idx="5731">
                  <c:v>1.073732718894008</c:v>
                </c:pt>
                <c:pt idx="5732">
                  <c:v>1.073732718894008</c:v>
                </c:pt>
                <c:pt idx="5733">
                  <c:v>1.073732718894008</c:v>
                </c:pt>
                <c:pt idx="5734">
                  <c:v>1.073732718894008</c:v>
                </c:pt>
                <c:pt idx="5735">
                  <c:v>1.073732718894008</c:v>
                </c:pt>
                <c:pt idx="5736">
                  <c:v>1.073732718894008</c:v>
                </c:pt>
                <c:pt idx="5737">
                  <c:v>1.073732718894008</c:v>
                </c:pt>
                <c:pt idx="5738">
                  <c:v>1.073732718894008</c:v>
                </c:pt>
                <c:pt idx="5739">
                  <c:v>1.073732718894008</c:v>
                </c:pt>
                <c:pt idx="5740">
                  <c:v>1.073732718894008</c:v>
                </c:pt>
                <c:pt idx="5741">
                  <c:v>1.073732718894008</c:v>
                </c:pt>
                <c:pt idx="5742">
                  <c:v>1.073732718894008</c:v>
                </c:pt>
                <c:pt idx="5743">
                  <c:v>1.073732718894008</c:v>
                </c:pt>
                <c:pt idx="5744">
                  <c:v>1.073732718894008</c:v>
                </c:pt>
                <c:pt idx="5745">
                  <c:v>1.073732718894008</c:v>
                </c:pt>
                <c:pt idx="5746">
                  <c:v>1.073732718894008</c:v>
                </c:pt>
                <c:pt idx="5747">
                  <c:v>1.073732718894008</c:v>
                </c:pt>
                <c:pt idx="5748">
                  <c:v>1.073732718894008</c:v>
                </c:pt>
                <c:pt idx="5749">
                  <c:v>1.073732718894008</c:v>
                </c:pt>
                <c:pt idx="5750">
                  <c:v>1.073732718894008</c:v>
                </c:pt>
                <c:pt idx="5751">
                  <c:v>1.073732718894008</c:v>
                </c:pt>
                <c:pt idx="5752">
                  <c:v>1.073732718894008</c:v>
                </c:pt>
                <c:pt idx="5753">
                  <c:v>1.073732718894008</c:v>
                </c:pt>
                <c:pt idx="5754">
                  <c:v>1.073732718894008</c:v>
                </c:pt>
                <c:pt idx="5755">
                  <c:v>1.073732718894008</c:v>
                </c:pt>
                <c:pt idx="5756">
                  <c:v>1.073732718894008</c:v>
                </c:pt>
                <c:pt idx="5757">
                  <c:v>1.073732718894008</c:v>
                </c:pt>
                <c:pt idx="5758">
                  <c:v>1.073732718894008</c:v>
                </c:pt>
                <c:pt idx="5759">
                  <c:v>1.073732718894008</c:v>
                </c:pt>
                <c:pt idx="5760">
                  <c:v>1</c:v>
                </c:pt>
                <c:pt idx="5761">
                  <c:v>1</c:v>
                </c:pt>
                <c:pt idx="5762">
                  <c:v>1</c:v>
                </c:pt>
                <c:pt idx="5763">
                  <c:v>1</c:v>
                </c:pt>
                <c:pt idx="5764">
                  <c:v>1</c:v>
                </c:pt>
                <c:pt idx="5765">
                  <c:v>1</c:v>
                </c:pt>
                <c:pt idx="5766">
                  <c:v>1</c:v>
                </c:pt>
                <c:pt idx="5767">
                  <c:v>1</c:v>
                </c:pt>
                <c:pt idx="5768">
                  <c:v>1</c:v>
                </c:pt>
                <c:pt idx="5769">
                  <c:v>1</c:v>
                </c:pt>
                <c:pt idx="5770">
                  <c:v>1</c:v>
                </c:pt>
                <c:pt idx="5771">
                  <c:v>1</c:v>
                </c:pt>
                <c:pt idx="5772">
                  <c:v>1</c:v>
                </c:pt>
                <c:pt idx="5773">
                  <c:v>1</c:v>
                </c:pt>
                <c:pt idx="5774">
                  <c:v>1</c:v>
                </c:pt>
                <c:pt idx="5775">
                  <c:v>1</c:v>
                </c:pt>
                <c:pt idx="5776">
                  <c:v>1</c:v>
                </c:pt>
                <c:pt idx="5777">
                  <c:v>1</c:v>
                </c:pt>
                <c:pt idx="5778">
                  <c:v>1</c:v>
                </c:pt>
                <c:pt idx="5779">
                  <c:v>1</c:v>
                </c:pt>
                <c:pt idx="5780">
                  <c:v>1.950000000000002</c:v>
                </c:pt>
                <c:pt idx="5781">
                  <c:v>1.950000000000002</c:v>
                </c:pt>
                <c:pt idx="5782">
                  <c:v>3.2681564245810062</c:v>
                </c:pt>
                <c:pt idx="5783">
                  <c:v>3.2681564245810062</c:v>
                </c:pt>
                <c:pt idx="5784">
                  <c:v>3.2681564245810062</c:v>
                </c:pt>
                <c:pt idx="5785">
                  <c:v>3.2681564245810062</c:v>
                </c:pt>
                <c:pt idx="5786">
                  <c:v>3.2681564245810062</c:v>
                </c:pt>
                <c:pt idx="5787">
                  <c:v>3.2681564245810062</c:v>
                </c:pt>
                <c:pt idx="5788">
                  <c:v>3.2681564245810062</c:v>
                </c:pt>
                <c:pt idx="5789">
                  <c:v>3.2681564245810062</c:v>
                </c:pt>
                <c:pt idx="5790">
                  <c:v>3.2681564245810062</c:v>
                </c:pt>
                <c:pt idx="5791">
                  <c:v>3.2681564245810062</c:v>
                </c:pt>
                <c:pt idx="5792">
                  <c:v>3.2681564245810062</c:v>
                </c:pt>
                <c:pt idx="5793">
                  <c:v>3.2681564245810062</c:v>
                </c:pt>
                <c:pt idx="5794">
                  <c:v>1.950000000000002</c:v>
                </c:pt>
                <c:pt idx="5795">
                  <c:v>1.950000000000002</c:v>
                </c:pt>
                <c:pt idx="5796">
                  <c:v>1.950000000000002</c:v>
                </c:pt>
                <c:pt idx="5797">
                  <c:v>1.950000000000002</c:v>
                </c:pt>
                <c:pt idx="5798">
                  <c:v>1.950000000000002</c:v>
                </c:pt>
                <c:pt idx="5799">
                  <c:v>1.950000000000002</c:v>
                </c:pt>
                <c:pt idx="5800">
                  <c:v>1.950000000000002</c:v>
                </c:pt>
                <c:pt idx="5801">
                  <c:v>1.950000000000002</c:v>
                </c:pt>
                <c:pt idx="5802">
                  <c:v>1.402877697841727</c:v>
                </c:pt>
                <c:pt idx="5803">
                  <c:v>1.402877697841727</c:v>
                </c:pt>
                <c:pt idx="5804">
                  <c:v>1.402877697841727</c:v>
                </c:pt>
                <c:pt idx="5805">
                  <c:v>1.402877697841727</c:v>
                </c:pt>
                <c:pt idx="5806">
                  <c:v>1.402877697841727</c:v>
                </c:pt>
                <c:pt idx="5807">
                  <c:v>1.402877697841727</c:v>
                </c:pt>
                <c:pt idx="5808">
                  <c:v>1.402877697841727</c:v>
                </c:pt>
                <c:pt idx="5809">
                  <c:v>1.402877697841727</c:v>
                </c:pt>
                <c:pt idx="5810">
                  <c:v>1.338672768878723</c:v>
                </c:pt>
                <c:pt idx="5811">
                  <c:v>1.2111801242236051</c:v>
                </c:pt>
                <c:pt idx="5812">
                  <c:v>1.2111801242236051</c:v>
                </c:pt>
                <c:pt idx="5813">
                  <c:v>1.2111801242236051</c:v>
                </c:pt>
                <c:pt idx="5814">
                  <c:v>1.2111801242236051</c:v>
                </c:pt>
                <c:pt idx="5815">
                  <c:v>1.2111801242236051</c:v>
                </c:pt>
                <c:pt idx="5816">
                  <c:v>1.2111801242236051</c:v>
                </c:pt>
                <c:pt idx="5817">
                  <c:v>1.2111801242236051</c:v>
                </c:pt>
                <c:pt idx="5818">
                  <c:v>1.2111801242236051</c:v>
                </c:pt>
                <c:pt idx="5819">
                  <c:v>1.2111801242236051</c:v>
                </c:pt>
                <c:pt idx="5820">
                  <c:v>1.2111801242236051</c:v>
                </c:pt>
                <c:pt idx="5821">
                  <c:v>1.1746987951807231</c:v>
                </c:pt>
                <c:pt idx="5822">
                  <c:v>1.1746987951807231</c:v>
                </c:pt>
                <c:pt idx="5823">
                  <c:v>1.1746987951807231</c:v>
                </c:pt>
                <c:pt idx="5824">
                  <c:v>1.1746987951807231</c:v>
                </c:pt>
                <c:pt idx="5825">
                  <c:v>1.1746987951807231</c:v>
                </c:pt>
                <c:pt idx="5826">
                  <c:v>1.1746987951807231</c:v>
                </c:pt>
                <c:pt idx="5827">
                  <c:v>1.140350877192982</c:v>
                </c:pt>
                <c:pt idx="5828">
                  <c:v>1.140350877192982</c:v>
                </c:pt>
                <c:pt idx="5829">
                  <c:v>1.140350877192982</c:v>
                </c:pt>
                <c:pt idx="5830">
                  <c:v>1.140350877192982</c:v>
                </c:pt>
                <c:pt idx="5831">
                  <c:v>1.140350877192982</c:v>
                </c:pt>
                <c:pt idx="5832">
                  <c:v>1.140350877192982</c:v>
                </c:pt>
                <c:pt idx="5833">
                  <c:v>1.140350877192982</c:v>
                </c:pt>
                <c:pt idx="5834">
                  <c:v>1.140350877192982</c:v>
                </c:pt>
                <c:pt idx="5835">
                  <c:v>1.140350877192982</c:v>
                </c:pt>
                <c:pt idx="5836">
                  <c:v>1.140350877192982</c:v>
                </c:pt>
                <c:pt idx="5837">
                  <c:v>1.140350877192982</c:v>
                </c:pt>
                <c:pt idx="5838">
                  <c:v>1.140350877192982</c:v>
                </c:pt>
                <c:pt idx="5839">
                  <c:v>1.1293436293436301</c:v>
                </c:pt>
                <c:pt idx="5840">
                  <c:v>1.1293436293436301</c:v>
                </c:pt>
                <c:pt idx="5841">
                  <c:v>1.1293436293436301</c:v>
                </c:pt>
                <c:pt idx="5842">
                  <c:v>1.1293436293436301</c:v>
                </c:pt>
                <c:pt idx="5843">
                  <c:v>1.1293436293436301</c:v>
                </c:pt>
                <c:pt idx="5844">
                  <c:v>1.1293436293436301</c:v>
                </c:pt>
                <c:pt idx="5845">
                  <c:v>1.1293436293436301</c:v>
                </c:pt>
                <c:pt idx="5846">
                  <c:v>1.0714285714285721</c:v>
                </c:pt>
                <c:pt idx="5847">
                  <c:v>1.0714285714285721</c:v>
                </c:pt>
                <c:pt idx="5848">
                  <c:v>1.0714285714285721</c:v>
                </c:pt>
                <c:pt idx="5849">
                  <c:v>1.020942408376964</c:v>
                </c:pt>
                <c:pt idx="5850">
                  <c:v>1.020942408376964</c:v>
                </c:pt>
                <c:pt idx="5851">
                  <c:v>1.020942408376964</c:v>
                </c:pt>
                <c:pt idx="5852">
                  <c:v>1.020942408376964</c:v>
                </c:pt>
                <c:pt idx="5853">
                  <c:v>1.020942408376964</c:v>
                </c:pt>
                <c:pt idx="5854">
                  <c:v>1.006884681583476</c:v>
                </c:pt>
                <c:pt idx="5855">
                  <c:v>1.005226605570265</c:v>
                </c:pt>
                <c:pt idx="5856">
                  <c:v>1</c:v>
                </c:pt>
                <c:pt idx="5857">
                  <c:v>1.787965616045843</c:v>
                </c:pt>
                <c:pt idx="5858">
                  <c:v>1.787965616045843</c:v>
                </c:pt>
                <c:pt idx="5859">
                  <c:v>1.787965616045843</c:v>
                </c:pt>
                <c:pt idx="5860">
                  <c:v>1.787965616045843</c:v>
                </c:pt>
                <c:pt idx="5861">
                  <c:v>2.189473684210526</c:v>
                </c:pt>
                <c:pt idx="5862">
                  <c:v>1.787965616045843</c:v>
                </c:pt>
                <c:pt idx="5863">
                  <c:v>1.787965616045843</c:v>
                </c:pt>
                <c:pt idx="5864">
                  <c:v>2.189473684210526</c:v>
                </c:pt>
                <c:pt idx="5865">
                  <c:v>1.787965616045843</c:v>
                </c:pt>
                <c:pt idx="5866">
                  <c:v>1.787965616045843</c:v>
                </c:pt>
                <c:pt idx="5867">
                  <c:v>1.787965616045843</c:v>
                </c:pt>
                <c:pt idx="5868">
                  <c:v>1.787965616045843</c:v>
                </c:pt>
                <c:pt idx="5869">
                  <c:v>1.787965616045843</c:v>
                </c:pt>
                <c:pt idx="5870">
                  <c:v>1.170731707317072</c:v>
                </c:pt>
                <c:pt idx="5871">
                  <c:v>1.170731707317072</c:v>
                </c:pt>
                <c:pt idx="5872">
                  <c:v>1.170731707317072</c:v>
                </c:pt>
                <c:pt idx="5873">
                  <c:v>1.170731707317072</c:v>
                </c:pt>
                <c:pt idx="5874">
                  <c:v>1.170731707317072</c:v>
                </c:pt>
                <c:pt idx="5875">
                  <c:v>1.170731707317072</c:v>
                </c:pt>
                <c:pt idx="5876">
                  <c:v>1.170731707317072</c:v>
                </c:pt>
                <c:pt idx="5877">
                  <c:v>1.170731707317072</c:v>
                </c:pt>
                <c:pt idx="5878">
                  <c:v>1.170731707317072</c:v>
                </c:pt>
                <c:pt idx="5879">
                  <c:v>1.170731707317072</c:v>
                </c:pt>
                <c:pt idx="5880">
                  <c:v>1.170731707317072</c:v>
                </c:pt>
                <c:pt idx="5881">
                  <c:v>1.170731707317072</c:v>
                </c:pt>
                <c:pt idx="5882">
                  <c:v>1.170731707317072</c:v>
                </c:pt>
                <c:pt idx="5883">
                  <c:v>1.170731707317072</c:v>
                </c:pt>
                <c:pt idx="5884">
                  <c:v>1.170731707317072</c:v>
                </c:pt>
                <c:pt idx="5885">
                  <c:v>1.170731707317072</c:v>
                </c:pt>
                <c:pt idx="5886">
                  <c:v>1.170731707317072</c:v>
                </c:pt>
                <c:pt idx="5887">
                  <c:v>1.170731707317072</c:v>
                </c:pt>
                <c:pt idx="5888">
                  <c:v>1.170731707317072</c:v>
                </c:pt>
                <c:pt idx="5889">
                  <c:v>1.170731707317072</c:v>
                </c:pt>
                <c:pt idx="5890">
                  <c:v>1.170731707317072</c:v>
                </c:pt>
                <c:pt idx="5891">
                  <c:v>1.170731707317072</c:v>
                </c:pt>
                <c:pt idx="5892">
                  <c:v>1.170731707317072</c:v>
                </c:pt>
                <c:pt idx="5893">
                  <c:v>1.170731707317072</c:v>
                </c:pt>
                <c:pt idx="5894">
                  <c:v>1.0417362270450721</c:v>
                </c:pt>
                <c:pt idx="5895">
                  <c:v>1.0417362270450721</c:v>
                </c:pt>
                <c:pt idx="5896">
                  <c:v>1.0417362270450721</c:v>
                </c:pt>
                <c:pt idx="5897">
                  <c:v>1.0417362270450721</c:v>
                </c:pt>
                <c:pt idx="5898">
                  <c:v>1.0417362270450721</c:v>
                </c:pt>
                <c:pt idx="5899">
                  <c:v>1.0417362270450721</c:v>
                </c:pt>
                <c:pt idx="5900">
                  <c:v>1.0417362270450721</c:v>
                </c:pt>
                <c:pt idx="5901">
                  <c:v>1.0417362270450721</c:v>
                </c:pt>
                <c:pt idx="5902">
                  <c:v>1.0417362270450721</c:v>
                </c:pt>
                <c:pt idx="5903">
                  <c:v>1.0417362270450721</c:v>
                </c:pt>
                <c:pt idx="5904">
                  <c:v>1.0417362270450721</c:v>
                </c:pt>
                <c:pt idx="5905">
                  <c:v>1.0417362270450721</c:v>
                </c:pt>
                <c:pt idx="5906">
                  <c:v>1.0417362270450721</c:v>
                </c:pt>
                <c:pt idx="5907">
                  <c:v>1.0417362270450721</c:v>
                </c:pt>
                <c:pt idx="5908">
                  <c:v>1.0417362270450721</c:v>
                </c:pt>
                <c:pt idx="5909">
                  <c:v>1.0417362270450721</c:v>
                </c:pt>
                <c:pt idx="5910">
                  <c:v>1.0417362270450721</c:v>
                </c:pt>
                <c:pt idx="5911">
                  <c:v>1.0417362270450721</c:v>
                </c:pt>
                <c:pt idx="5912">
                  <c:v>1.0417362270450721</c:v>
                </c:pt>
                <c:pt idx="5913">
                  <c:v>1.0417362270450721</c:v>
                </c:pt>
                <c:pt idx="5914">
                  <c:v>1.0417362270450721</c:v>
                </c:pt>
                <c:pt idx="5915">
                  <c:v>1.0417362270450721</c:v>
                </c:pt>
                <c:pt idx="5916">
                  <c:v>1.0417362270450721</c:v>
                </c:pt>
                <c:pt idx="5917">
                  <c:v>1.0417362270450721</c:v>
                </c:pt>
                <c:pt idx="5918">
                  <c:v>1.0417362270450721</c:v>
                </c:pt>
                <c:pt idx="5919">
                  <c:v>1.0417362270450721</c:v>
                </c:pt>
                <c:pt idx="5920">
                  <c:v>1.0417362270450721</c:v>
                </c:pt>
                <c:pt idx="5921">
                  <c:v>1.0417362270450721</c:v>
                </c:pt>
                <c:pt idx="5922">
                  <c:v>1.0417362270450721</c:v>
                </c:pt>
                <c:pt idx="5923">
                  <c:v>1</c:v>
                </c:pt>
                <c:pt idx="5924">
                  <c:v>1</c:v>
                </c:pt>
                <c:pt idx="5925">
                  <c:v>1</c:v>
                </c:pt>
                <c:pt idx="5926">
                  <c:v>1</c:v>
                </c:pt>
                <c:pt idx="5927">
                  <c:v>1</c:v>
                </c:pt>
                <c:pt idx="5928">
                  <c:v>1</c:v>
                </c:pt>
                <c:pt idx="5929">
                  <c:v>1</c:v>
                </c:pt>
                <c:pt idx="5930">
                  <c:v>1</c:v>
                </c:pt>
                <c:pt idx="5931">
                  <c:v>1</c:v>
                </c:pt>
                <c:pt idx="5932">
                  <c:v>1</c:v>
                </c:pt>
                <c:pt idx="5933">
                  <c:v>1</c:v>
                </c:pt>
                <c:pt idx="5934">
                  <c:v>1</c:v>
                </c:pt>
                <c:pt idx="5935">
                  <c:v>1</c:v>
                </c:pt>
                <c:pt idx="5936">
                  <c:v>1</c:v>
                </c:pt>
                <c:pt idx="5937">
                  <c:v>2.7392550143266421</c:v>
                </c:pt>
                <c:pt idx="5938">
                  <c:v>2.7392550143266421</c:v>
                </c:pt>
                <c:pt idx="5939">
                  <c:v>2.7392550143266421</c:v>
                </c:pt>
                <c:pt idx="5940">
                  <c:v>2.7392550143266421</c:v>
                </c:pt>
                <c:pt idx="5941">
                  <c:v>2.7392550143266421</c:v>
                </c:pt>
                <c:pt idx="5942">
                  <c:v>2.7392550143266421</c:v>
                </c:pt>
                <c:pt idx="5943">
                  <c:v>2.7392550143266421</c:v>
                </c:pt>
                <c:pt idx="5944">
                  <c:v>2.7392550143266421</c:v>
                </c:pt>
                <c:pt idx="5945">
                  <c:v>2.7392550143266421</c:v>
                </c:pt>
                <c:pt idx="5946">
                  <c:v>2.7392550143266421</c:v>
                </c:pt>
                <c:pt idx="5947">
                  <c:v>2.7392550143266421</c:v>
                </c:pt>
                <c:pt idx="5948">
                  <c:v>2.7392550143266421</c:v>
                </c:pt>
                <c:pt idx="5949">
                  <c:v>2.7392550143266421</c:v>
                </c:pt>
                <c:pt idx="5950">
                  <c:v>2.7392550143266421</c:v>
                </c:pt>
                <c:pt idx="5951">
                  <c:v>2.7392550143266421</c:v>
                </c:pt>
                <c:pt idx="5952">
                  <c:v>2.7392550143266421</c:v>
                </c:pt>
                <c:pt idx="5953">
                  <c:v>2.7392550143266421</c:v>
                </c:pt>
                <c:pt idx="5954">
                  <c:v>2.7392550143266421</c:v>
                </c:pt>
                <c:pt idx="5955">
                  <c:v>2.7392550143266421</c:v>
                </c:pt>
                <c:pt idx="5956">
                  <c:v>2.7392550143266421</c:v>
                </c:pt>
                <c:pt idx="5957">
                  <c:v>2.7392550143266421</c:v>
                </c:pt>
                <c:pt idx="5958">
                  <c:v>1.1435406698564601</c:v>
                </c:pt>
                <c:pt idx="5959">
                  <c:v>1.1435406698564601</c:v>
                </c:pt>
                <c:pt idx="5960">
                  <c:v>1.1435406698564601</c:v>
                </c:pt>
                <c:pt idx="5961">
                  <c:v>1.1435406698564601</c:v>
                </c:pt>
                <c:pt idx="5962">
                  <c:v>1.1435406698564601</c:v>
                </c:pt>
                <c:pt idx="5963">
                  <c:v>1.1435406698564601</c:v>
                </c:pt>
                <c:pt idx="5964">
                  <c:v>1.1435406698564601</c:v>
                </c:pt>
                <c:pt idx="5965">
                  <c:v>1.1435406698564601</c:v>
                </c:pt>
                <c:pt idx="5966">
                  <c:v>1.1435406698564601</c:v>
                </c:pt>
                <c:pt idx="5967">
                  <c:v>1.1435406698564601</c:v>
                </c:pt>
                <c:pt idx="5968">
                  <c:v>1.1435406698564601</c:v>
                </c:pt>
                <c:pt idx="5969">
                  <c:v>1.1435406698564601</c:v>
                </c:pt>
                <c:pt idx="5970">
                  <c:v>1.1435406698564601</c:v>
                </c:pt>
                <c:pt idx="5971">
                  <c:v>1.1435406698564601</c:v>
                </c:pt>
                <c:pt idx="5972">
                  <c:v>1.1435406698564601</c:v>
                </c:pt>
                <c:pt idx="5973">
                  <c:v>1.1435406698564601</c:v>
                </c:pt>
                <c:pt idx="5974">
                  <c:v>1.1435406698564601</c:v>
                </c:pt>
                <c:pt idx="5975">
                  <c:v>1.1435406698564601</c:v>
                </c:pt>
                <c:pt idx="5976">
                  <c:v>1.1435406698564601</c:v>
                </c:pt>
                <c:pt idx="5977">
                  <c:v>1.1435406698564601</c:v>
                </c:pt>
                <c:pt idx="5978">
                  <c:v>1.1435406698564601</c:v>
                </c:pt>
                <c:pt idx="5979">
                  <c:v>1.1435406698564601</c:v>
                </c:pt>
                <c:pt idx="5980">
                  <c:v>1.0301724137931041</c:v>
                </c:pt>
                <c:pt idx="5981">
                  <c:v>1.0301724137931041</c:v>
                </c:pt>
                <c:pt idx="5982">
                  <c:v>1.1340450771055759</c:v>
                </c:pt>
                <c:pt idx="5983">
                  <c:v>1.107763615295476</c:v>
                </c:pt>
                <c:pt idx="5984">
                  <c:v>1.107763615295476</c:v>
                </c:pt>
                <c:pt idx="5985">
                  <c:v>1.105202312138728</c:v>
                </c:pt>
                <c:pt idx="5986">
                  <c:v>1.105202312138728</c:v>
                </c:pt>
                <c:pt idx="5987">
                  <c:v>1.092571428571429</c:v>
                </c:pt>
                <c:pt idx="5988">
                  <c:v>1.092571428571429</c:v>
                </c:pt>
                <c:pt idx="5989">
                  <c:v>1.0753655793025869</c:v>
                </c:pt>
                <c:pt idx="5990">
                  <c:v>1.066964285714282</c:v>
                </c:pt>
                <c:pt idx="5991">
                  <c:v>1.066964285714282</c:v>
                </c:pt>
                <c:pt idx="5992">
                  <c:v>1.066964285714282</c:v>
                </c:pt>
                <c:pt idx="5993">
                  <c:v>1.054024255788311</c:v>
                </c:pt>
                <c:pt idx="5994">
                  <c:v>1.054024255788311</c:v>
                </c:pt>
                <c:pt idx="5995">
                  <c:v>1.054024255788311</c:v>
                </c:pt>
                <c:pt idx="5996">
                  <c:v>1.054024255788311</c:v>
                </c:pt>
                <c:pt idx="5997">
                  <c:v>1.054024255788311</c:v>
                </c:pt>
                <c:pt idx="5998">
                  <c:v>1.054024255788311</c:v>
                </c:pt>
                <c:pt idx="5999">
                  <c:v>1.0380021715526631</c:v>
                </c:pt>
                <c:pt idx="6000">
                  <c:v>1.0380021715526631</c:v>
                </c:pt>
                <c:pt idx="6001">
                  <c:v>1.0301724137931041</c:v>
                </c:pt>
                <c:pt idx="6002">
                  <c:v>1.0301724137931041</c:v>
                </c:pt>
                <c:pt idx="6003">
                  <c:v>1.0301724137931041</c:v>
                </c:pt>
                <c:pt idx="6004">
                  <c:v>1.0301724137931041</c:v>
                </c:pt>
                <c:pt idx="6005">
                  <c:v>1.0301724137931041</c:v>
                </c:pt>
                <c:pt idx="6006">
                  <c:v>1.0116402116402119</c:v>
                </c:pt>
                <c:pt idx="6007">
                  <c:v>1.0116402116402119</c:v>
                </c:pt>
                <c:pt idx="6008">
                  <c:v>1.0116402116402119</c:v>
                </c:pt>
                <c:pt idx="6009">
                  <c:v>1.004201680672268</c:v>
                </c:pt>
                <c:pt idx="6010">
                  <c:v>1.004201680672268</c:v>
                </c:pt>
                <c:pt idx="6011">
                  <c:v>1.004201680672268</c:v>
                </c:pt>
                <c:pt idx="6012">
                  <c:v>1.004201680672268</c:v>
                </c:pt>
                <c:pt idx="6013">
                  <c:v>1</c:v>
                </c:pt>
                <c:pt idx="6014">
                  <c:v>1</c:v>
                </c:pt>
                <c:pt idx="6015">
                  <c:v>1</c:v>
                </c:pt>
                <c:pt idx="6016">
                  <c:v>1.5</c:v>
                </c:pt>
                <c:pt idx="6017">
                  <c:v>1.5</c:v>
                </c:pt>
                <c:pt idx="6018">
                  <c:v>1.5</c:v>
                </c:pt>
                <c:pt idx="6019">
                  <c:v>1.5</c:v>
                </c:pt>
                <c:pt idx="6020">
                  <c:v>1.5</c:v>
                </c:pt>
                <c:pt idx="6021">
                  <c:v>1.5</c:v>
                </c:pt>
                <c:pt idx="6022">
                  <c:v>1.5</c:v>
                </c:pt>
                <c:pt idx="6023">
                  <c:v>1.5</c:v>
                </c:pt>
                <c:pt idx="6024">
                  <c:v>1.5</c:v>
                </c:pt>
                <c:pt idx="6025">
                  <c:v>1.5</c:v>
                </c:pt>
                <c:pt idx="6026">
                  <c:v>1.5</c:v>
                </c:pt>
                <c:pt idx="6027">
                  <c:v>1.1818181818181821</c:v>
                </c:pt>
                <c:pt idx="6028">
                  <c:v>1.1818181818181821</c:v>
                </c:pt>
                <c:pt idx="6029">
                  <c:v>1.1818181818181821</c:v>
                </c:pt>
                <c:pt idx="6030">
                  <c:v>1.1818181818181821</c:v>
                </c:pt>
                <c:pt idx="6031">
                  <c:v>1.1818181818181821</c:v>
                </c:pt>
                <c:pt idx="6032">
                  <c:v>1.1818181818181821</c:v>
                </c:pt>
                <c:pt idx="6033">
                  <c:v>1.1818181818181821</c:v>
                </c:pt>
                <c:pt idx="6034">
                  <c:v>1.1818181818181821</c:v>
                </c:pt>
                <c:pt idx="6035">
                  <c:v>1.1818181818181821</c:v>
                </c:pt>
                <c:pt idx="6036">
                  <c:v>1.1818181818181821</c:v>
                </c:pt>
                <c:pt idx="6037">
                  <c:v>1.1818181818181821</c:v>
                </c:pt>
                <c:pt idx="6038">
                  <c:v>1.1818181818181821</c:v>
                </c:pt>
                <c:pt idx="6039">
                  <c:v>1.123456790123456</c:v>
                </c:pt>
                <c:pt idx="6040">
                  <c:v>1.123456790123456</c:v>
                </c:pt>
                <c:pt idx="6041">
                  <c:v>1.123456790123456</c:v>
                </c:pt>
                <c:pt idx="6042">
                  <c:v>1.123456790123456</c:v>
                </c:pt>
                <c:pt idx="6043">
                  <c:v>1.123456790123456</c:v>
                </c:pt>
                <c:pt idx="6044">
                  <c:v>1.123456790123456</c:v>
                </c:pt>
                <c:pt idx="6045">
                  <c:v>1.123456790123456</c:v>
                </c:pt>
                <c:pt idx="6046">
                  <c:v>1.123456790123456</c:v>
                </c:pt>
                <c:pt idx="6047">
                  <c:v>1.123456790123456</c:v>
                </c:pt>
                <c:pt idx="6048">
                  <c:v>1.123456790123456</c:v>
                </c:pt>
                <c:pt idx="6049">
                  <c:v>1.123456790123456</c:v>
                </c:pt>
                <c:pt idx="6050">
                  <c:v>1.123456790123456</c:v>
                </c:pt>
                <c:pt idx="6051">
                  <c:v>1.109944096222248</c:v>
                </c:pt>
                <c:pt idx="6052">
                  <c:v>1.062256809338525</c:v>
                </c:pt>
                <c:pt idx="6053">
                  <c:v>1.050168296201305</c:v>
                </c:pt>
                <c:pt idx="6054">
                  <c:v>1.0226314968003649</c:v>
                </c:pt>
                <c:pt idx="6055">
                  <c:v>0.99650190114067505</c:v>
                </c:pt>
                <c:pt idx="6056">
                  <c:v>1</c:v>
                </c:pt>
                <c:pt idx="6057">
                  <c:v>1</c:v>
                </c:pt>
                <c:pt idx="6058">
                  <c:v>1</c:v>
                </c:pt>
                <c:pt idx="6059">
                  <c:v>1</c:v>
                </c:pt>
                <c:pt idx="6060">
                  <c:v>1</c:v>
                </c:pt>
                <c:pt idx="6061">
                  <c:v>1</c:v>
                </c:pt>
                <c:pt idx="6062">
                  <c:v>2.4577612287642752</c:v>
                </c:pt>
                <c:pt idx="6063">
                  <c:v>2.4577612287642752</c:v>
                </c:pt>
                <c:pt idx="6064">
                  <c:v>2.4577612287642752</c:v>
                </c:pt>
                <c:pt idx="6065">
                  <c:v>2.4577612287642752</c:v>
                </c:pt>
                <c:pt idx="6066">
                  <c:v>2.4577612287642752</c:v>
                </c:pt>
                <c:pt idx="6067">
                  <c:v>2.4577612287642752</c:v>
                </c:pt>
                <c:pt idx="6068">
                  <c:v>2.4577612287642752</c:v>
                </c:pt>
                <c:pt idx="6069">
                  <c:v>2.4577612287642752</c:v>
                </c:pt>
                <c:pt idx="6070">
                  <c:v>2.4577612287642752</c:v>
                </c:pt>
                <c:pt idx="6071">
                  <c:v>2.4577612287642752</c:v>
                </c:pt>
                <c:pt idx="6072">
                  <c:v>2.4577612287642752</c:v>
                </c:pt>
                <c:pt idx="6073">
                  <c:v>2.4577612287642752</c:v>
                </c:pt>
                <c:pt idx="6074">
                  <c:v>2.4577612287642752</c:v>
                </c:pt>
                <c:pt idx="6075">
                  <c:v>2.4577612287642752</c:v>
                </c:pt>
                <c:pt idx="6076">
                  <c:v>2.4577612287642752</c:v>
                </c:pt>
                <c:pt idx="6077">
                  <c:v>1.461730103806232</c:v>
                </c:pt>
                <c:pt idx="6078">
                  <c:v>1.125306339904103</c:v>
                </c:pt>
                <c:pt idx="6079">
                  <c:v>1.125306339904103</c:v>
                </c:pt>
                <c:pt idx="6080">
                  <c:v>1.125306339904103</c:v>
                </c:pt>
                <c:pt idx="6081">
                  <c:v>1.125306339904103</c:v>
                </c:pt>
                <c:pt idx="6082">
                  <c:v>1.125306339904103</c:v>
                </c:pt>
                <c:pt idx="6083">
                  <c:v>1.125306339904103</c:v>
                </c:pt>
                <c:pt idx="6084">
                  <c:v>1.125306339904103</c:v>
                </c:pt>
                <c:pt idx="6085">
                  <c:v>1.125306339904103</c:v>
                </c:pt>
                <c:pt idx="6086">
                  <c:v>1.125306339904103</c:v>
                </c:pt>
                <c:pt idx="6087">
                  <c:v>1.125306339904103</c:v>
                </c:pt>
                <c:pt idx="6088">
                  <c:v>1.125306339904103</c:v>
                </c:pt>
                <c:pt idx="6089">
                  <c:v>1.125306339904103</c:v>
                </c:pt>
                <c:pt idx="6090">
                  <c:v>1.125306339904103</c:v>
                </c:pt>
                <c:pt idx="6091">
                  <c:v>1.125306339904103</c:v>
                </c:pt>
                <c:pt idx="6092">
                  <c:v>1.125306339904103</c:v>
                </c:pt>
                <c:pt idx="6093">
                  <c:v>1.125306339904103</c:v>
                </c:pt>
                <c:pt idx="6094">
                  <c:v>1.125306339904103</c:v>
                </c:pt>
                <c:pt idx="6095">
                  <c:v>1.125306339904103</c:v>
                </c:pt>
                <c:pt idx="6096">
                  <c:v>1.125306339904103</c:v>
                </c:pt>
                <c:pt idx="6097">
                  <c:v>1.125306339904103</c:v>
                </c:pt>
                <c:pt idx="6098">
                  <c:v>1.125306339904103</c:v>
                </c:pt>
                <c:pt idx="6099">
                  <c:v>1.125306339904103</c:v>
                </c:pt>
                <c:pt idx="6100">
                  <c:v>1.050114348215174</c:v>
                </c:pt>
                <c:pt idx="6101">
                  <c:v>1.050114348215174</c:v>
                </c:pt>
                <c:pt idx="6102">
                  <c:v>1.050114348215174</c:v>
                </c:pt>
                <c:pt idx="6103">
                  <c:v>1.050114348215174</c:v>
                </c:pt>
                <c:pt idx="6104">
                  <c:v>1.050114348215174</c:v>
                </c:pt>
                <c:pt idx="6105">
                  <c:v>1.050114348215174</c:v>
                </c:pt>
                <c:pt idx="6106">
                  <c:v>1.050114348215174</c:v>
                </c:pt>
                <c:pt idx="6107">
                  <c:v>1.050114348215174</c:v>
                </c:pt>
                <c:pt idx="6108">
                  <c:v>1.050114348215174</c:v>
                </c:pt>
                <c:pt idx="6109">
                  <c:v>1.050114348215174</c:v>
                </c:pt>
                <c:pt idx="6110">
                  <c:v>1.050114348215174</c:v>
                </c:pt>
                <c:pt idx="6111">
                  <c:v>1.050114348215174</c:v>
                </c:pt>
                <c:pt idx="6112">
                  <c:v>1.050114348215174</c:v>
                </c:pt>
                <c:pt idx="6113">
                  <c:v>1.050114348215174</c:v>
                </c:pt>
                <c:pt idx="6114">
                  <c:v>1.050114348215174</c:v>
                </c:pt>
                <c:pt idx="6115">
                  <c:v>1.050114348215174</c:v>
                </c:pt>
                <c:pt idx="6116">
                  <c:v>1.050114348215174</c:v>
                </c:pt>
                <c:pt idx="6117">
                  <c:v>1.050114348215174</c:v>
                </c:pt>
                <c:pt idx="6118">
                  <c:v>1.050114348215174</c:v>
                </c:pt>
                <c:pt idx="6119">
                  <c:v>1.050114348215174</c:v>
                </c:pt>
                <c:pt idx="6120">
                  <c:v>1</c:v>
                </c:pt>
                <c:pt idx="6121">
                  <c:v>1</c:v>
                </c:pt>
                <c:pt idx="6122">
                  <c:v>1</c:v>
                </c:pt>
                <c:pt idx="6123">
                  <c:v>1</c:v>
                </c:pt>
                <c:pt idx="6124">
                  <c:v>1</c:v>
                </c:pt>
                <c:pt idx="6125">
                  <c:v>0.99782690854118905</c:v>
                </c:pt>
                <c:pt idx="6126">
                  <c:v>0.98223586309523303</c:v>
                </c:pt>
                <c:pt idx="6127">
                  <c:v>1</c:v>
                </c:pt>
                <c:pt idx="6128">
                  <c:v>1.4</c:v>
                </c:pt>
                <c:pt idx="6129">
                  <c:v>1.4</c:v>
                </c:pt>
                <c:pt idx="6130">
                  <c:v>1.4</c:v>
                </c:pt>
                <c:pt idx="6131">
                  <c:v>1.4</c:v>
                </c:pt>
                <c:pt idx="6132">
                  <c:v>1.4</c:v>
                </c:pt>
                <c:pt idx="6133">
                  <c:v>1.4</c:v>
                </c:pt>
                <c:pt idx="6134">
                  <c:v>1.4</c:v>
                </c:pt>
                <c:pt idx="6135">
                  <c:v>1.4</c:v>
                </c:pt>
                <c:pt idx="6136">
                  <c:v>1.5044776119402981</c:v>
                </c:pt>
                <c:pt idx="6137">
                  <c:v>1.4441260744985669</c:v>
                </c:pt>
                <c:pt idx="6138">
                  <c:v>1.4441260744985669</c:v>
                </c:pt>
                <c:pt idx="6139">
                  <c:v>1.4441260744985669</c:v>
                </c:pt>
                <c:pt idx="6140">
                  <c:v>1.4441260744985669</c:v>
                </c:pt>
                <c:pt idx="6141">
                  <c:v>1.4441260744985669</c:v>
                </c:pt>
                <c:pt idx="6142">
                  <c:v>1.4441260744985669</c:v>
                </c:pt>
                <c:pt idx="6143">
                  <c:v>1.4441260744985669</c:v>
                </c:pt>
                <c:pt idx="6144">
                  <c:v>1.4441260744985669</c:v>
                </c:pt>
                <c:pt idx="6145">
                  <c:v>1.4441260744985669</c:v>
                </c:pt>
                <c:pt idx="6146">
                  <c:v>1.4441260744985669</c:v>
                </c:pt>
                <c:pt idx="6147">
                  <c:v>1.4441260744985669</c:v>
                </c:pt>
                <c:pt idx="6148">
                  <c:v>1.4441260744985669</c:v>
                </c:pt>
                <c:pt idx="6149">
                  <c:v>1.4441260744985669</c:v>
                </c:pt>
                <c:pt idx="6150">
                  <c:v>1.4441260744985669</c:v>
                </c:pt>
                <c:pt idx="6151">
                  <c:v>1.4441260744985669</c:v>
                </c:pt>
                <c:pt idx="6152">
                  <c:v>1.4441260744985669</c:v>
                </c:pt>
                <c:pt idx="6153">
                  <c:v>1.4441260744985669</c:v>
                </c:pt>
                <c:pt idx="6154">
                  <c:v>1.4441260744985669</c:v>
                </c:pt>
                <c:pt idx="6155">
                  <c:v>1.3584905660377391</c:v>
                </c:pt>
                <c:pt idx="6156">
                  <c:v>1.30909090909091</c:v>
                </c:pt>
                <c:pt idx="6157">
                  <c:v>1.30909090909091</c:v>
                </c:pt>
                <c:pt idx="6158">
                  <c:v>1.30909090909091</c:v>
                </c:pt>
                <c:pt idx="6159">
                  <c:v>1.30909090909091</c:v>
                </c:pt>
                <c:pt idx="6160">
                  <c:v>1.285714285714282</c:v>
                </c:pt>
                <c:pt idx="6161">
                  <c:v>1.285714285714282</c:v>
                </c:pt>
                <c:pt idx="6162">
                  <c:v>1.285714285714282</c:v>
                </c:pt>
                <c:pt idx="6163">
                  <c:v>1.285714285714282</c:v>
                </c:pt>
                <c:pt idx="6164">
                  <c:v>1.2537313432835799</c:v>
                </c:pt>
                <c:pt idx="6165">
                  <c:v>1.2537313432835799</c:v>
                </c:pt>
                <c:pt idx="6166">
                  <c:v>1.2537313432835799</c:v>
                </c:pt>
                <c:pt idx="6167">
                  <c:v>1.2537313432835799</c:v>
                </c:pt>
                <c:pt idx="6168">
                  <c:v>1.244444444444444</c:v>
                </c:pt>
                <c:pt idx="6169">
                  <c:v>1.244444444444444</c:v>
                </c:pt>
                <c:pt idx="6170">
                  <c:v>1.244444444444444</c:v>
                </c:pt>
                <c:pt idx="6171">
                  <c:v>1.220338983050848</c:v>
                </c:pt>
                <c:pt idx="6172">
                  <c:v>1.1858823529411759</c:v>
                </c:pt>
                <c:pt idx="6173">
                  <c:v>1.1720930232558171</c:v>
                </c:pt>
                <c:pt idx="6174">
                  <c:v>1.1720930232558171</c:v>
                </c:pt>
                <c:pt idx="6175">
                  <c:v>1.1720930232558171</c:v>
                </c:pt>
                <c:pt idx="6176">
                  <c:v>1.1720930232558171</c:v>
                </c:pt>
                <c:pt idx="6177">
                  <c:v>1.1300448430493271</c:v>
                </c:pt>
                <c:pt idx="6178">
                  <c:v>1.1300448430493271</c:v>
                </c:pt>
                <c:pt idx="6179">
                  <c:v>1.112582781456956</c:v>
                </c:pt>
                <c:pt idx="6180">
                  <c:v>1.112582781456956</c:v>
                </c:pt>
                <c:pt idx="6181">
                  <c:v>1.0956521739130469</c:v>
                </c:pt>
                <c:pt idx="6182">
                  <c:v>1.079229122055674</c:v>
                </c:pt>
                <c:pt idx="6183">
                  <c:v>1.079229122055674</c:v>
                </c:pt>
                <c:pt idx="6184">
                  <c:v>1.079229122055674</c:v>
                </c:pt>
                <c:pt idx="6185">
                  <c:v>1.079229122055674</c:v>
                </c:pt>
                <c:pt idx="6186">
                  <c:v>1.079229122055674</c:v>
                </c:pt>
                <c:pt idx="6187">
                  <c:v>1.079229122055674</c:v>
                </c:pt>
                <c:pt idx="6188">
                  <c:v>1.079229122055674</c:v>
                </c:pt>
                <c:pt idx="6189">
                  <c:v>1.037037037037037</c:v>
                </c:pt>
                <c:pt idx="6190">
                  <c:v>1.037037037037037</c:v>
                </c:pt>
                <c:pt idx="6191">
                  <c:v>1.037037037037037</c:v>
                </c:pt>
                <c:pt idx="6192">
                  <c:v>1.037037037037037</c:v>
                </c:pt>
                <c:pt idx="6193">
                  <c:v>1.0140845070422531</c:v>
                </c:pt>
                <c:pt idx="6194">
                  <c:v>1.0140845070422531</c:v>
                </c:pt>
                <c:pt idx="6195">
                  <c:v>1.008</c:v>
                </c:pt>
                <c:pt idx="6196">
                  <c:v>1.0039840637450199</c:v>
                </c:pt>
                <c:pt idx="6197">
                  <c:v>1.0039840637450199</c:v>
                </c:pt>
                <c:pt idx="6198">
                  <c:v>1.0039840637450199</c:v>
                </c:pt>
                <c:pt idx="6199">
                  <c:v>1</c:v>
                </c:pt>
                <c:pt idx="6200">
                  <c:v>1</c:v>
                </c:pt>
                <c:pt idx="6201">
                  <c:v>1</c:v>
                </c:pt>
                <c:pt idx="6202">
                  <c:v>1</c:v>
                </c:pt>
                <c:pt idx="6203">
                  <c:v>1</c:v>
                </c:pt>
                <c:pt idx="6204">
                  <c:v>1</c:v>
                </c:pt>
                <c:pt idx="6205">
                  <c:v>1</c:v>
                </c:pt>
                <c:pt idx="6206">
                  <c:v>1</c:v>
                </c:pt>
                <c:pt idx="6207">
                  <c:v>1</c:v>
                </c:pt>
                <c:pt idx="6208">
                  <c:v>1</c:v>
                </c:pt>
                <c:pt idx="6209">
                  <c:v>1</c:v>
                </c:pt>
                <c:pt idx="6210">
                  <c:v>1</c:v>
                </c:pt>
                <c:pt idx="6211">
                  <c:v>1.753719008264474</c:v>
                </c:pt>
                <c:pt idx="6212">
                  <c:v>1.753719008264474</c:v>
                </c:pt>
                <c:pt idx="6213">
                  <c:v>1.753719008264474</c:v>
                </c:pt>
                <c:pt idx="6214">
                  <c:v>1.753719008264474</c:v>
                </c:pt>
                <c:pt idx="6215">
                  <c:v>1.753719008264474</c:v>
                </c:pt>
                <c:pt idx="6216">
                  <c:v>1.578399285926817</c:v>
                </c:pt>
                <c:pt idx="6217">
                  <c:v>1.578399285926817</c:v>
                </c:pt>
                <c:pt idx="6218">
                  <c:v>1.578399285926817</c:v>
                </c:pt>
                <c:pt idx="6219">
                  <c:v>1.3811507419942779</c:v>
                </c:pt>
                <c:pt idx="6220">
                  <c:v>1.3811507419942779</c:v>
                </c:pt>
                <c:pt idx="6221">
                  <c:v>1.3811507419942779</c:v>
                </c:pt>
                <c:pt idx="6222">
                  <c:v>1.3811507419942779</c:v>
                </c:pt>
                <c:pt idx="6223">
                  <c:v>1.3811507419942779</c:v>
                </c:pt>
                <c:pt idx="6224">
                  <c:v>1.1161371765200969</c:v>
                </c:pt>
                <c:pt idx="6225">
                  <c:v>1.1161371765200969</c:v>
                </c:pt>
                <c:pt idx="6226">
                  <c:v>1.1161371765200969</c:v>
                </c:pt>
                <c:pt idx="6227">
                  <c:v>1.1161371765200969</c:v>
                </c:pt>
                <c:pt idx="6228">
                  <c:v>1.1161371765200969</c:v>
                </c:pt>
                <c:pt idx="6229">
                  <c:v>1.1161371765200969</c:v>
                </c:pt>
                <c:pt idx="6230">
                  <c:v>1.1161371765200969</c:v>
                </c:pt>
                <c:pt idx="6231">
                  <c:v>1.1161371765200969</c:v>
                </c:pt>
                <c:pt idx="6232">
                  <c:v>1.0375513397222771</c:v>
                </c:pt>
                <c:pt idx="6233">
                  <c:v>1.0375513397222771</c:v>
                </c:pt>
                <c:pt idx="6234">
                  <c:v>1.0375513397222771</c:v>
                </c:pt>
                <c:pt idx="6235">
                  <c:v>1.0375513397222771</c:v>
                </c:pt>
                <c:pt idx="6236">
                  <c:v>1.0375513397222771</c:v>
                </c:pt>
                <c:pt idx="6237">
                  <c:v>1.0375513397222771</c:v>
                </c:pt>
                <c:pt idx="6238">
                  <c:v>1.0375513397222771</c:v>
                </c:pt>
                <c:pt idx="6239">
                  <c:v>1.0375513397222771</c:v>
                </c:pt>
                <c:pt idx="6240">
                  <c:v>1</c:v>
                </c:pt>
                <c:pt idx="6241">
                  <c:v>1</c:v>
                </c:pt>
                <c:pt idx="6242">
                  <c:v>1</c:v>
                </c:pt>
                <c:pt idx="6243">
                  <c:v>1</c:v>
                </c:pt>
                <c:pt idx="6244">
                  <c:v>1</c:v>
                </c:pt>
              </c:numCache>
            </c:numRef>
          </c:yVal>
          <c:smooth val="0"/>
        </c:ser>
        <c:dLbls>
          <c:showLegendKey val="0"/>
          <c:showVal val="0"/>
          <c:showCatName val="0"/>
          <c:showSerName val="0"/>
          <c:showPercent val="0"/>
          <c:showBubbleSize val="0"/>
        </c:dLbls>
        <c:axId val="375636360"/>
        <c:axId val="375637144"/>
      </c:scatterChart>
      <c:valAx>
        <c:axId val="375636360"/>
        <c:scaling>
          <c:orientation val="minMax"/>
          <c:max val="1"/>
        </c:scaling>
        <c:delete val="0"/>
        <c:axPos val="b"/>
        <c:title>
          <c:tx>
            <c:rich>
              <a:bodyPr/>
              <a:lstStyle/>
              <a:p>
                <a:pPr>
                  <a:defRPr sz="1200" b="1" i="0" u="none" strike="noStrike" baseline="0">
                    <a:solidFill>
                      <a:srgbClr val="000000"/>
                    </a:solidFill>
                    <a:latin typeface="Arial"/>
                    <a:ea typeface="Arial"/>
                    <a:cs typeface="Arial"/>
                  </a:defRPr>
                </a:pPr>
                <a:r>
                  <a:rPr lang="en-US"/>
                  <a:t>Percent of Actual Duration</a:t>
                </a:r>
              </a:p>
            </c:rich>
          </c:tx>
          <c:layout>
            <c:manualLayout>
              <c:xMode val="edge"/>
              <c:yMode val="edge"/>
              <c:x val="0.37291897891232101"/>
              <c:y val="0.93964110929853395"/>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75637144"/>
        <c:crossesAt val="0.1"/>
        <c:crossBetween val="midCat"/>
      </c:valAx>
      <c:valAx>
        <c:axId val="375637144"/>
        <c:scaling>
          <c:logBase val="10"/>
          <c:orientation val="minMax"/>
        </c:scaling>
        <c:delete val="0"/>
        <c:axPos val="l"/>
        <c:majorGridlines>
          <c:spPr>
            <a:ln w="3175">
              <a:solidFill>
                <a:srgbClr val="000000"/>
              </a:solidFill>
              <a:prstDash val="solid"/>
            </a:ln>
          </c:spPr>
        </c:majorGridlines>
        <c:title>
          <c:tx>
            <c:rich>
              <a:bodyPr/>
              <a:lstStyle/>
              <a:p>
                <a:pPr>
                  <a:defRPr sz="1300" b="1" i="0" u="none" strike="noStrike" baseline="0">
                    <a:solidFill>
                      <a:srgbClr val="000000"/>
                    </a:solidFill>
                    <a:latin typeface="Arial"/>
                    <a:ea typeface="Arial"/>
                    <a:cs typeface="Arial"/>
                  </a:defRPr>
                </a:pPr>
                <a:r>
                  <a:rPr lang="en-US"/>
                  <a:t>Acutal Total Duration / Estimated Total Duration</a:t>
                </a:r>
              </a:p>
            </c:rich>
          </c:tx>
          <c:layout>
            <c:manualLayout>
              <c:xMode val="edge"/>
              <c:yMode val="edge"/>
              <c:x val="6.65926748057717E-3"/>
              <c:y val="0.18597063621533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75636360"/>
        <c:crosses val="autoZero"/>
        <c:crossBetween val="midCat"/>
      </c:valAx>
      <c:spPr>
        <a:solidFill>
          <a:srgbClr val="FFFFFF"/>
        </a:solidFill>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a:t>Estimation Error over Time</a:t>
            </a:r>
          </a:p>
        </c:rich>
      </c:tx>
      <c:layout>
        <c:manualLayout>
          <c:xMode val="edge"/>
          <c:yMode val="edge"/>
          <c:x val="0.293007769145395"/>
          <c:y val="1.9575856443719501E-2"/>
        </c:manualLayout>
      </c:layout>
      <c:overlay val="0"/>
      <c:spPr>
        <a:noFill/>
        <a:ln w="25400">
          <a:noFill/>
        </a:ln>
      </c:spPr>
    </c:title>
    <c:autoTitleDeleted val="0"/>
    <c:plotArea>
      <c:layout>
        <c:manualLayout>
          <c:layoutTarget val="inner"/>
          <c:xMode val="edge"/>
          <c:yMode val="edge"/>
          <c:x val="7.54716981132076E-2"/>
          <c:y val="0.122349102773246"/>
          <c:w val="0.82463928967813704"/>
          <c:h val="0.76345840130505704"/>
        </c:manualLayout>
      </c:layout>
      <c:scatterChart>
        <c:scatterStyle val="lineMarker"/>
        <c:varyColors val="0"/>
        <c:ser>
          <c:idx val="0"/>
          <c:order val="0"/>
          <c:tx>
            <c:strRef>
              <c:f>[1]Data!$AA$1</c:f>
              <c:strCache>
                <c:ptCount val="1"/>
                <c:pt idx="0">
                  <c:v>RatioZ</c:v>
                </c:pt>
              </c:strCache>
            </c:strRef>
          </c:tx>
          <c:spPr>
            <a:ln w="28575">
              <a:noFill/>
            </a:ln>
          </c:spPr>
          <c:marker>
            <c:symbol val="diamond"/>
            <c:size val="5"/>
            <c:spPr>
              <a:solidFill>
                <a:srgbClr val="000080"/>
              </a:solidFill>
              <a:ln>
                <a:solidFill>
                  <a:srgbClr val="000080"/>
                </a:solidFill>
                <a:prstDash val="solid"/>
              </a:ln>
            </c:spPr>
          </c:marker>
          <c:xVal>
            <c:numRef>
              <c:f>[1]Data!$W$2:$W$6246</c:f>
              <c:numCache>
                <c:formatCode>0.00</c:formatCode>
                <c:ptCount val="6245"/>
                <c:pt idx="0">
                  <c:v>0</c:v>
                </c:pt>
                <c:pt idx="1">
                  <c:v>2.6611753524473699E-2</c:v>
                </c:pt>
                <c:pt idx="2">
                  <c:v>5.32235070489471E-2</c:v>
                </c:pt>
                <c:pt idx="3">
                  <c:v>7.9835260573420705E-2</c:v>
                </c:pt>
                <c:pt idx="4">
                  <c:v>0.106447014097894</c:v>
                </c:pt>
                <c:pt idx="5">
                  <c:v>0.13305876762236801</c:v>
                </c:pt>
                <c:pt idx="6">
                  <c:v>0.15967052114684099</c:v>
                </c:pt>
                <c:pt idx="7">
                  <c:v>0.186282274671315</c:v>
                </c:pt>
                <c:pt idx="8">
                  <c:v>0.21289402819578801</c:v>
                </c:pt>
                <c:pt idx="9">
                  <c:v>0.23950578172026199</c:v>
                </c:pt>
                <c:pt idx="10">
                  <c:v>0.26611753524473603</c:v>
                </c:pt>
                <c:pt idx="11">
                  <c:v>0.29272928876921001</c:v>
                </c:pt>
                <c:pt idx="12">
                  <c:v>0.31934104229368299</c:v>
                </c:pt>
                <c:pt idx="13">
                  <c:v>0.34595279581815702</c:v>
                </c:pt>
                <c:pt idx="14">
                  <c:v>0.372564549342631</c:v>
                </c:pt>
                <c:pt idx="15">
                  <c:v>0.39917630286710398</c:v>
                </c:pt>
                <c:pt idx="16">
                  <c:v>0.42578805639157702</c:v>
                </c:pt>
                <c:pt idx="17">
                  <c:v>0.452399809916051</c:v>
                </c:pt>
                <c:pt idx="18">
                  <c:v>0.47901156344052398</c:v>
                </c:pt>
                <c:pt idx="19">
                  <c:v>0.50562331696499796</c:v>
                </c:pt>
                <c:pt idx="20">
                  <c:v>0.53223507048947305</c:v>
                </c:pt>
                <c:pt idx="21">
                  <c:v>0.55884682401394503</c:v>
                </c:pt>
                <c:pt idx="22">
                  <c:v>0.58545857753841801</c:v>
                </c:pt>
                <c:pt idx="23">
                  <c:v>0.61207033106289299</c:v>
                </c:pt>
                <c:pt idx="24">
                  <c:v>0.63868208458736497</c:v>
                </c:pt>
                <c:pt idx="25">
                  <c:v>0.66529383811184095</c:v>
                </c:pt>
                <c:pt idx="26">
                  <c:v>0.69190559163631304</c:v>
                </c:pt>
                <c:pt idx="27">
                  <c:v>0.71851734516078603</c:v>
                </c:pt>
                <c:pt idx="28">
                  <c:v>0.745129098685261</c:v>
                </c:pt>
                <c:pt idx="29">
                  <c:v>0.77174085220973698</c:v>
                </c:pt>
                <c:pt idx="30">
                  <c:v>0.79835260573420497</c:v>
                </c:pt>
                <c:pt idx="31">
                  <c:v>0.82496435925868095</c:v>
                </c:pt>
                <c:pt idx="32">
                  <c:v>0.85537779185807905</c:v>
                </c:pt>
                <c:pt idx="33">
                  <c:v>0.88198954538255203</c:v>
                </c:pt>
                <c:pt idx="34">
                  <c:v>0.90860129890702601</c:v>
                </c:pt>
                <c:pt idx="35">
                  <c:v>0.93141137335657498</c:v>
                </c:pt>
                <c:pt idx="36">
                  <c:v>0.95802312688104796</c:v>
                </c:pt>
                <c:pt idx="37">
                  <c:v>0.98463488040552205</c:v>
                </c:pt>
                <c:pt idx="38">
                  <c:v>1</c:v>
                </c:pt>
                <c:pt idx="39">
                  <c:v>0</c:v>
                </c:pt>
                <c:pt idx="40">
                  <c:v>1.95553486206494E-2</c:v>
                </c:pt>
                <c:pt idx="41">
                  <c:v>3.91106972412988E-2</c:v>
                </c:pt>
                <c:pt idx="42">
                  <c:v>5.86660458619482E-2</c:v>
                </c:pt>
                <c:pt idx="43">
                  <c:v>7.8221394482597503E-2</c:v>
                </c:pt>
                <c:pt idx="44">
                  <c:v>9.7776743103247105E-2</c:v>
                </c:pt>
                <c:pt idx="45">
                  <c:v>0.117332091723896</c:v>
                </c:pt>
                <c:pt idx="46">
                  <c:v>0.136887440344546</c:v>
                </c:pt>
                <c:pt idx="47">
                  <c:v>0.15644278896519601</c:v>
                </c:pt>
                <c:pt idx="48">
                  <c:v>0.17599813758584501</c:v>
                </c:pt>
                <c:pt idx="49">
                  <c:v>0.19834710743801501</c:v>
                </c:pt>
                <c:pt idx="50">
                  <c:v>0.21510883482714399</c:v>
                </c:pt>
                <c:pt idx="51">
                  <c:v>0.237341403794674</c:v>
                </c:pt>
                <c:pt idx="52">
                  <c:v>0.256896752415323</c:v>
                </c:pt>
                <c:pt idx="53">
                  <c:v>0.27645210103597301</c:v>
                </c:pt>
                <c:pt idx="54">
                  <c:v>0.29600744965662201</c:v>
                </c:pt>
                <c:pt idx="55">
                  <c:v>0.31556279827727302</c:v>
                </c:pt>
                <c:pt idx="56">
                  <c:v>0.33511814689792202</c:v>
                </c:pt>
                <c:pt idx="57">
                  <c:v>0.35467349551857003</c:v>
                </c:pt>
                <c:pt idx="58">
                  <c:v>0.37422884413921997</c:v>
                </c:pt>
                <c:pt idx="59">
                  <c:v>0.39378419275987098</c:v>
                </c:pt>
                <c:pt idx="60">
                  <c:v>0.41333954138051798</c:v>
                </c:pt>
                <c:pt idx="61">
                  <c:v>0.43289489000116799</c:v>
                </c:pt>
                <c:pt idx="62">
                  <c:v>0.45245023862181699</c:v>
                </c:pt>
                <c:pt idx="63">
                  <c:v>0.47200558724246799</c:v>
                </c:pt>
                <c:pt idx="64">
                  <c:v>0.491560935863117</c:v>
                </c:pt>
                <c:pt idx="65">
                  <c:v>0.511116284483765</c:v>
                </c:pt>
                <c:pt idx="66">
                  <c:v>0.53067163310441701</c:v>
                </c:pt>
                <c:pt idx="67">
                  <c:v>0.55022698172506201</c:v>
                </c:pt>
                <c:pt idx="68">
                  <c:v>0.56978233034571402</c:v>
                </c:pt>
                <c:pt idx="69">
                  <c:v>0.58933767896636102</c:v>
                </c:pt>
                <c:pt idx="70">
                  <c:v>0.60889302758701402</c:v>
                </c:pt>
                <c:pt idx="71">
                  <c:v>0.62844837620766203</c:v>
                </c:pt>
                <c:pt idx="72">
                  <c:v>0.64800372482831103</c:v>
                </c:pt>
                <c:pt idx="73">
                  <c:v>0.66755907344896204</c:v>
                </c:pt>
                <c:pt idx="74">
                  <c:v>0.68711442206961004</c:v>
                </c:pt>
                <c:pt idx="75">
                  <c:v>0.70666977069026005</c:v>
                </c:pt>
                <c:pt idx="76">
                  <c:v>0.72622511931090905</c:v>
                </c:pt>
                <c:pt idx="77">
                  <c:v>0.74578046793155905</c:v>
                </c:pt>
                <c:pt idx="78">
                  <c:v>0.76533581655220895</c:v>
                </c:pt>
                <c:pt idx="79">
                  <c:v>0.78489116517285595</c:v>
                </c:pt>
                <c:pt idx="80">
                  <c:v>0.80444651379350696</c:v>
                </c:pt>
                <c:pt idx="81">
                  <c:v>0.82400186241415696</c:v>
                </c:pt>
                <c:pt idx="82">
                  <c:v>0.84355721103480596</c:v>
                </c:pt>
                <c:pt idx="83">
                  <c:v>0.86311255965545397</c:v>
                </c:pt>
                <c:pt idx="84">
                  <c:v>0.88266790827610397</c:v>
                </c:pt>
                <c:pt idx="85">
                  <c:v>0.90222325689675298</c:v>
                </c:pt>
                <c:pt idx="86">
                  <c:v>0.92177860551740298</c:v>
                </c:pt>
                <c:pt idx="87">
                  <c:v>0.94412757536957503</c:v>
                </c:pt>
                <c:pt idx="88">
                  <c:v>0.96368292399022204</c:v>
                </c:pt>
                <c:pt idx="89">
                  <c:v>0.98323827261087304</c:v>
                </c:pt>
                <c:pt idx="90">
                  <c:v>0.997322779653119</c:v>
                </c:pt>
                <c:pt idx="91">
                  <c:v>0.997322779653119</c:v>
                </c:pt>
                <c:pt idx="92">
                  <c:v>0.997322779653119</c:v>
                </c:pt>
                <c:pt idx="93">
                  <c:v>0.997322779653119</c:v>
                </c:pt>
                <c:pt idx="94">
                  <c:v>0.997322779653119</c:v>
                </c:pt>
                <c:pt idx="95">
                  <c:v>0.997322779653119</c:v>
                </c:pt>
                <c:pt idx="96">
                  <c:v>0.997322779653119</c:v>
                </c:pt>
                <c:pt idx="97">
                  <c:v>0.997322779653119</c:v>
                </c:pt>
                <c:pt idx="98">
                  <c:v>0.997322779653119</c:v>
                </c:pt>
                <c:pt idx="99">
                  <c:v>0.997322779653119</c:v>
                </c:pt>
                <c:pt idx="100">
                  <c:v>1</c:v>
                </c:pt>
                <c:pt idx="101">
                  <c:v>0</c:v>
                </c:pt>
                <c:pt idx="102">
                  <c:v>4.0935672514619902E-2</c:v>
                </c:pt>
                <c:pt idx="103">
                  <c:v>6.14035087719298E-2</c:v>
                </c:pt>
                <c:pt idx="104">
                  <c:v>8.1871345029240095E-2</c:v>
                </c:pt>
                <c:pt idx="105">
                  <c:v>0.10233918128654999</c:v>
                </c:pt>
                <c:pt idx="106">
                  <c:v>0.12280701754386</c:v>
                </c:pt>
                <c:pt idx="107">
                  <c:v>0.14327485380117</c:v>
                </c:pt>
                <c:pt idx="108">
                  <c:v>0.16374269005847999</c:v>
                </c:pt>
                <c:pt idx="109">
                  <c:v>0.18421052631578899</c:v>
                </c:pt>
                <c:pt idx="110">
                  <c:v>0.20467836257309899</c:v>
                </c:pt>
                <c:pt idx="111">
                  <c:v>0.22514619883041001</c:v>
                </c:pt>
                <c:pt idx="112">
                  <c:v>0.24561403508772001</c:v>
                </c:pt>
                <c:pt idx="113">
                  <c:v>0.26608187134502997</c:v>
                </c:pt>
                <c:pt idx="114">
                  <c:v>0.286549707602339</c:v>
                </c:pt>
                <c:pt idx="115">
                  <c:v>0.30701754385965002</c:v>
                </c:pt>
                <c:pt idx="116">
                  <c:v>0.33028752436647901</c:v>
                </c:pt>
                <c:pt idx="117">
                  <c:v>0.35075536062378898</c:v>
                </c:pt>
                <c:pt idx="118">
                  <c:v>0.371223196881099</c:v>
                </c:pt>
                <c:pt idx="119">
                  <c:v>0.39169103313840897</c:v>
                </c:pt>
                <c:pt idx="120">
                  <c:v>0.40935672514619897</c:v>
                </c:pt>
                <c:pt idx="121">
                  <c:v>0.42982456140351</c:v>
                </c:pt>
                <c:pt idx="122">
                  <c:v>0.45029239766081902</c:v>
                </c:pt>
                <c:pt idx="123">
                  <c:v>0.47076023391812899</c:v>
                </c:pt>
                <c:pt idx="124">
                  <c:v>0.49122807017543901</c:v>
                </c:pt>
                <c:pt idx="125">
                  <c:v>0.51169590643274898</c:v>
                </c:pt>
                <c:pt idx="126">
                  <c:v>0.53216374269005795</c:v>
                </c:pt>
                <c:pt idx="127">
                  <c:v>0.55263157894736803</c:v>
                </c:pt>
                <c:pt idx="128">
                  <c:v>0.573099415204681</c:v>
                </c:pt>
                <c:pt idx="129">
                  <c:v>0.59356725146198697</c:v>
                </c:pt>
                <c:pt idx="130">
                  <c:v>0.61695906432748704</c:v>
                </c:pt>
                <c:pt idx="131">
                  <c:v>0.63450292397660701</c:v>
                </c:pt>
                <c:pt idx="132">
                  <c:v>0.65777290448343995</c:v>
                </c:pt>
                <c:pt idx="133">
                  <c:v>0.67824074074074803</c:v>
                </c:pt>
                <c:pt idx="134">
                  <c:v>0.69870857699805899</c:v>
                </c:pt>
                <c:pt idx="135">
                  <c:v>0.71917641325536796</c:v>
                </c:pt>
                <c:pt idx="136">
                  <c:v>0.73964424951267904</c:v>
                </c:pt>
                <c:pt idx="137">
                  <c:v>0.76011208576998701</c:v>
                </c:pt>
                <c:pt idx="138">
                  <c:v>0.78057992202729698</c:v>
                </c:pt>
                <c:pt idx="139">
                  <c:v>0.80104775828460795</c:v>
                </c:pt>
                <c:pt idx="140">
                  <c:v>0.82151559454191703</c:v>
                </c:pt>
                <c:pt idx="141">
                  <c:v>0.841983430799227</c:v>
                </c:pt>
                <c:pt idx="142">
                  <c:v>0.86245126705653796</c:v>
                </c:pt>
                <c:pt idx="143">
                  <c:v>0.88291910331384804</c:v>
                </c:pt>
                <c:pt idx="144">
                  <c:v>0.90338693957115701</c:v>
                </c:pt>
                <c:pt idx="145">
                  <c:v>0.92385477582846698</c:v>
                </c:pt>
                <c:pt idx="146">
                  <c:v>0.94432261208577895</c:v>
                </c:pt>
                <c:pt idx="147">
                  <c:v>0.96479044834309002</c:v>
                </c:pt>
                <c:pt idx="148">
                  <c:v>0.98525828460039699</c:v>
                </c:pt>
                <c:pt idx="149">
                  <c:v>1</c:v>
                </c:pt>
                <c:pt idx="150">
                  <c:v>1</c:v>
                </c:pt>
                <c:pt idx="151">
                  <c:v>1</c:v>
                </c:pt>
                <c:pt idx="152">
                  <c:v>1</c:v>
                </c:pt>
                <c:pt idx="153">
                  <c:v>1</c:v>
                </c:pt>
                <c:pt idx="154">
                  <c:v>1</c:v>
                </c:pt>
                <c:pt idx="155">
                  <c:v>0</c:v>
                </c:pt>
                <c:pt idx="156">
                  <c:v>3.2863849765258302E-2</c:v>
                </c:pt>
                <c:pt idx="157">
                  <c:v>6.5727699530516701E-2</c:v>
                </c:pt>
                <c:pt idx="158">
                  <c:v>9.8591549295774905E-2</c:v>
                </c:pt>
                <c:pt idx="159">
                  <c:v>0.13145539906103301</c:v>
                </c:pt>
                <c:pt idx="160">
                  <c:v>0.16431924882629201</c:v>
                </c:pt>
                <c:pt idx="161">
                  <c:v>0.19718309859154901</c:v>
                </c:pt>
                <c:pt idx="162">
                  <c:v>0.230046948356808</c:v>
                </c:pt>
                <c:pt idx="163">
                  <c:v>0.26291079812206702</c:v>
                </c:pt>
                <c:pt idx="164">
                  <c:v>0.29577464788732399</c:v>
                </c:pt>
                <c:pt idx="165">
                  <c:v>0.32863849765258302</c:v>
                </c:pt>
                <c:pt idx="166">
                  <c:v>0.36150234741784099</c:v>
                </c:pt>
                <c:pt idx="167">
                  <c:v>0.39436619718310001</c:v>
                </c:pt>
                <c:pt idx="168">
                  <c:v>0.42723004694835698</c:v>
                </c:pt>
                <c:pt idx="169">
                  <c:v>0.460093896713615</c:v>
                </c:pt>
                <c:pt idx="170">
                  <c:v>0.49295774647887303</c:v>
                </c:pt>
                <c:pt idx="171">
                  <c:v>0.52582159624413305</c:v>
                </c:pt>
                <c:pt idx="172">
                  <c:v>0.55868544600939096</c:v>
                </c:pt>
                <c:pt idx="173">
                  <c:v>0.59154929577464699</c:v>
                </c:pt>
                <c:pt idx="174">
                  <c:v>0.62891236306730303</c:v>
                </c:pt>
                <c:pt idx="175">
                  <c:v>0.66177621283256405</c:v>
                </c:pt>
                <c:pt idx="176">
                  <c:v>0.69464006259782196</c:v>
                </c:pt>
                <c:pt idx="177">
                  <c:v>0.72750391236308098</c:v>
                </c:pt>
                <c:pt idx="178">
                  <c:v>0.755868544600939</c:v>
                </c:pt>
                <c:pt idx="179">
                  <c:v>0.78873239436619702</c:v>
                </c:pt>
                <c:pt idx="180">
                  <c:v>0.82159624413145504</c:v>
                </c:pt>
                <c:pt idx="181">
                  <c:v>0.85446009389671296</c:v>
                </c:pt>
                <c:pt idx="182">
                  <c:v>0.88732394366197198</c:v>
                </c:pt>
                <c:pt idx="183">
                  <c:v>0.92018779342723001</c:v>
                </c:pt>
                <c:pt idx="184">
                  <c:v>0.95305164319249003</c:v>
                </c:pt>
                <c:pt idx="185">
                  <c:v>0.98591549295774605</c:v>
                </c:pt>
                <c:pt idx="186">
                  <c:v>1</c:v>
                </c:pt>
                <c:pt idx="187">
                  <c:v>1</c:v>
                </c:pt>
                <c:pt idx="188">
                  <c:v>1</c:v>
                </c:pt>
                <c:pt idx="189">
                  <c:v>0</c:v>
                </c:pt>
                <c:pt idx="190">
                  <c:v>1.2478645175666599E-2</c:v>
                </c:pt>
                <c:pt idx="191">
                  <c:v>2.4957290351333199E-2</c:v>
                </c:pt>
                <c:pt idx="192">
                  <c:v>3.7435935526999899E-2</c:v>
                </c:pt>
                <c:pt idx="193">
                  <c:v>4.9914580702666397E-2</c:v>
                </c:pt>
                <c:pt idx="194">
                  <c:v>6.2393225878333097E-2</c:v>
                </c:pt>
                <c:pt idx="195">
                  <c:v>7.4871871053999506E-2</c:v>
                </c:pt>
                <c:pt idx="196">
                  <c:v>8.7350516229666095E-2</c:v>
                </c:pt>
                <c:pt idx="197">
                  <c:v>9.9829161405332698E-2</c:v>
                </c:pt>
                <c:pt idx="198">
                  <c:v>0.112307806580999</c:v>
                </c:pt>
                <c:pt idx="199">
                  <c:v>0.124786451756666</c:v>
                </c:pt>
                <c:pt idx="200">
                  <c:v>0.13726509693233299</c:v>
                </c:pt>
                <c:pt idx="201">
                  <c:v>0.14974374210800001</c:v>
                </c:pt>
                <c:pt idx="202">
                  <c:v>0.162222387283666</c:v>
                </c:pt>
                <c:pt idx="203">
                  <c:v>0.17470103245933299</c:v>
                </c:pt>
                <c:pt idx="204">
                  <c:v>0.18717967763499899</c:v>
                </c:pt>
                <c:pt idx="205">
                  <c:v>0.19965832281066501</c:v>
                </c:pt>
                <c:pt idx="206">
                  <c:v>0.212136967986332</c:v>
                </c:pt>
                <c:pt idx="207">
                  <c:v>0.22461561316199899</c:v>
                </c:pt>
                <c:pt idx="208">
                  <c:v>0.23880264428433801</c:v>
                </c:pt>
                <c:pt idx="209">
                  <c:v>0.251281289460005</c:v>
                </c:pt>
                <c:pt idx="210">
                  <c:v>0.26375993463567099</c:v>
                </c:pt>
                <c:pt idx="211">
                  <c:v>0.27623857981133798</c:v>
                </c:pt>
                <c:pt idx="212">
                  <c:v>0.28700883904033198</c:v>
                </c:pt>
                <c:pt idx="213">
                  <c:v>0.29948748421599902</c:v>
                </c:pt>
                <c:pt idx="214">
                  <c:v>0.31196612939166601</c:v>
                </c:pt>
                <c:pt idx="215">
                  <c:v>0.32444477456733201</c:v>
                </c:pt>
                <c:pt idx="216">
                  <c:v>0.336923419742999</c:v>
                </c:pt>
                <c:pt idx="217">
                  <c:v>0.34940206491866599</c:v>
                </c:pt>
                <c:pt idx="218">
                  <c:v>0.36188071009433198</c:v>
                </c:pt>
                <c:pt idx="219">
                  <c:v>0.37435935526999797</c:v>
                </c:pt>
                <c:pt idx="220">
                  <c:v>0.38683800044566502</c:v>
                </c:pt>
                <c:pt idx="221">
                  <c:v>0.39931664562133101</c:v>
                </c:pt>
                <c:pt idx="222">
                  <c:v>0.41357795439352102</c:v>
                </c:pt>
                <c:pt idx="223">
                  <c:v>0.424273935972665</c:v>
                </c:pt>
                <c:pt idx="224">
                  <c:v>0.43846096709500498</c:v>
                </c:pt>
                <c:pt idx="225">
                  <c:v>0.45093961227066998</c:v>
                </c:pt>
                <c:pt idx="226">
                  <c:v>0.46341825744633702</c:v>
                </c:pt>
                <c:pt idx="227">
                  <c:v>0.47589690262200401</c:v>
                </c:pt>
                <c:pt idx="228">
                  <c:v>0.48837554779767101</c:v>
                </c:pt>
                <c:pt idx="229">
                  <c:v>0.500854192973336</c:v>
                </c:pt>
                <c:pt idx="230">
                  <c:v>0.51333283814900299</c:v>
                </c:pt>
                <c:pt idx="231">
                  <c:v>0.52581148332466998</c:v>
                </c:pt>
                <c:pt idx="232">
                  <c:v>0.53829012850033597</c:v>
                </c:pt>
                <c:pt idx="233">
                  <c:v>0.55076877367600297</c:v>
                </c:pt>
                <c:pt idx="234">
                  <c:v>0.56324741885166896</c:v>
                </c:pt>
                <c:pt idx="235">
                  <c:v>0.57572606402733595</c:v>
                </c:pt>
                <c:pt idx="236">
                  <c:v>0.58820470920300305</c:v>
                </c:pt>
                <c:pt idx="237">
                  <c:v>0.60068335437866904</c:v>
                </c:pt>
                <c:pt idx="238">
                  <c:v>0.61316199955433603</c:v>
                </c:pt>
                <c:pt idx="239">
                  <c:v>0.62564064473000403</c:v>
                </c:pt>
                <c:pt idx="240">
                  <c:v>0.63811928990566802</c:v>
                </c:pt>
                <c:pt idx="241">
                  <c:v>0.65059793508133601</c:v>
                </c:pt>
                <c:pt idx="242">
                  <c:v>0.663076580257002</c:v>
                </c:pt>
                <c:pt idx="243">
                  <c:v>0.67555522543266899</c:v>
                </c:pt>
                <c:pt idx="244">
                  <c:v>0.68803387060833598</c:v>
                </c:pt>
                <c:pt idx="245">
                  <c:v>0.70051251578399998</c:v>
                </c:pt>
                <c:pt idx="246">
                  <c:v>0.71299116095966797</c:v>
                </c:pt>
                <c:pt idx="247">
                  <c:v>0.72546980613533596</c:v>
                </c:pt>
                <c:pt idx="248">
                  <c:v>0.73794845131100295</c:v>
                </c:pt>
                <c:pt idx="249">
                  <c:v>0.75042709648666905</c:v>
                </c:pt>
                <c:pt idx="250">
                  <c:v>0.76290574166233505</c:v>
                </c:pt>
                <c:pt idx="251">
                  <c:v>0.77538438683800204</c:v>
                </c:pt>
                <c:pt idx="252">
                  <c:v>0.78786303201366803</c:v>
                </c:pt>
                <c:pt idx="253">
                  <c:v>0.80034167718933602</c:v>
                </c:pt>
                <c:pt idx="254">
                  <c:v>0.81282032236500301</c:v>
                </c:pt>
                <c:pt idx="255">
                  <c:v>0.825298967540668</c:v>
                </c:pt>
                <c:pt idx="256">
                  <c:v>0.837777612716335</c:v>
                </c:pt>
                <c:pt idx="257">
                  <c:v>0.85025625789200099</c:v>
                </c:pt>
                <c:pt idx="258">
                  <c:v>0.86273490306766698</c:v>
                </c:pt>
                <c:pt idx="259">
                  <c:v>0.87521354824333397</c:v>
                </c:pt>
                <c:pt idx="260">
                  <c:v>0.88947485701552498</c:v>
                </c:pt>
                <c:pt idx="261">
                  <c:v>0.90195350219119197</c:v>
                </c:pt>
                <c:pt idx="262">
                  <c:v>0.91443214736685596</c:v>
                </c:pt>
                <c:pt idx="263">
                  <c:v>0.92512812894600005</c:v>
                </c:pt>
                <c:pt idx="264">
                  <c:v>0.93760677412166604</c:v>
                </c:pt>
                <c:pt idx="265">
                  <c:v>0.95008541929733403</c:v>
                </c:pt>
                <c:pt idx="266">
                  <c:v>0.96256406447300003</c:v>
                </c:pt>
                <c:pt idx="267">
                  <c:v>0.96976899650894699</c:v>
                </c:pt>
                <c:pt idx="268">
                  <c:v>0.96976899650894699</c:v>
                </c:pt>
                <c:pt idx="269">
                  <c:v>0.96976899650894699</c:v>
                </c:pt>
                <c:pt idx="270">
                  <c:v>0.96976899650894699</c:v>
                </c:pt>
                <c:pt idx="271">
                  <c:v>0.97504270964866702</c:v>
                </c:pt>
                <c:pt idx="272">
                  <c:v>0.98752135482433301</c:v>
                </c:pt>
                <c:pt idx="273">
                  <c:v>1</c:v>
                </c:pt>
                <c:pt idx="274">
                  <c:v>0</c:v>
                </c:pt>
                <c:pt idx="275">
                  <c:v>1.2345679012345699E-2</c:v>
                </c:pt>
                <c:pt idx="276">
                  <c:v>2.4691358024691398E-2</c:v>
                </c:pt>
                <c:pt idx="277">
                  <c:v>3.7037037037037097E-2</c:v>
                </c:pt>
                <c:pt idx="278">
                  <c:v>4.9382716049382901E-2</c:v>
                </c:pt>
                <c:pt idx="279">
                  <c:v>6.1728395061728399E-2</c:v>
                </c:pt>
                <c:pt idx="280">
                  <c:v>7.4074074074074098E-2</c:v>
                </c:pt>
                <c:pt idx="281">
                  <c:v>8.6419753086419707E-2</c:v>
                </c:pt>
                <c:pt idx="282">
                  <c:v>9.8765432098765704E-2</c:v>
                </c:pt>
                <c:pt idx="283">
                  <c:v>0.11111111111111099</c:v>
                </c:pt>
                <c:pt idx="284">
                  <c:v>0.12345679012345701</c:v>
                </c:pt>
                <c:pt idx="285">
                  <c:v>0.13580246913580199</c:v>
                </c:pt>
                <c:pt idx="286">
                  <c:v>0.148148148148148</c:v>
                </c:pt>
                <c:pt idx="287">
                  <c:v>0.16049382716049401</c:v>
                </c:pt>
                <c:pt idx="288">
                  <c:v>0.17283950617284</c:v>
                </c:pt>
                <c:pt idx="289">
                  <c:v>0.18518518518518601</c:v>
                </c:pt>
                <c:pt idx="290">
                  <c:v>0.19753086419753099</c:v>
                </c:pt>
                <c:pt idx="291">
                  <c:v>0.209876543209876</c:v>
                </c:pt>
                <c:pt idx="292">
                  <c:v>0.22222222222222199</c:v>
                </c:pt>
                <c:pt idx="293">
                  <c:v>0.23625808348031099</c:v>
                </c:pt>
                <c:pt idx="294">
                  <c:v>0.24860376249265601</c:v>
                </c:pt>
                <c:pt idx="295">
                  <c:v>0.26094944150500099</c:v>
                </c:pt>
                <c:pt idx="296">
                  <c:v>0.273295120517346</c:v>
                </c:pt>
                <c:pt idx="297">
                  <c:v>0.28395061728395199</c:v>
                </c:pt>
                <c:pt idx="298">
                  <c:v>0.296296296296296</c:v>
                </c:pt>
                <c:pt idx="299">
                  <c:v>0.30864197530864301</c:v>
                </c:pt>
                <c:pt idx="300">
                  <c:v>0.32098765432098803</c:v>
                </c:pt>
                <c:pt idx="301">
                  <c:v>0.33333333333333298</c:v>
                </c:pt>
                <c:pt idx="302">
                  <c:v>0.34567901234567899</c:v>
                </c:pt>
                <c:pt idx="303">
                  <c:v>0.358024691358026</c:v>
                </c:pt>
                <c:pt idx="304">
                  <c:v>0.37037037037037202</c:v>
                </c:pt>
                <c:pt idx="305">
                  <c:v>0.38271604938271703</c:v>
                </c:pt>
                <c:pt idx="306">
                  <c:v>0.39506172839506298</c:v>
                </c:pt>
                <c:pt idx="307">
                  <c:v>0.40917107583774398</c:v>
                </c:pt>
                <c:pt idx="308">
                  <c:v>0.41975308641975301</c:v>
                </c:pt>
                <c:pt idx="309">
                  <c:v>0.43378894767784298</c:v>
                </c:pt>
                <c:pt idx="310">
                  <c:v>0.446134626690186</c:v>
                </c:pt>
                <c:pt idx="311">
                  <c:v>0.45848030570253301</c:v>
                </c:pt>
                <c:pt idx="312">
                  <c:v>0.47082598471487902</c:v>
                </c:pt>
                <c:pt idx="313">
                  <c:v>0.48317166372722398</c:v>
                </c:pt>
                <c:pt idx="314">
                  <c:v>0.49551734273956899</c:v>
                </c:pt>
                <c:pt idx="315">
                  <c:v>0.507863021751913</c:v>
                </c:pt>
                <c:pt idx="316">
                  <c:v>0.52020870076425896</c:v>
                </c:pt>
                <c:pt idx="317">
                  <c:v>0.53255437977660403</c:v>
                </c:pt>
                <c:pt idx="318">
                  <c:v>0.54490005878895198</c:v>
                </c:pt>
                <c:pt idx="319">
                  <c:v>0.55724573780129805</c:v>
                </c:pt>
                <c:pt idx="320">
                  <c:v>0.569591416813645</c:v>
                </c:pt>
                <c:pt idx="321">
                  <c:v>0.58193709582598696</c:v>
                </c:pt>
                <c:pt idx="322">
                  <c:v>0.59428277483833303</c:v>
                </c:pt>
                <c:pt idx="323">
                  <c:v>0.60662845385068298</c:v>
                </c:pt>
                <c:pt idx="324">
                  <c:v>0.61897413286302805</c:v>
                </c:pt>
                <c:pt idx="325">
                  <c:v>0.631319811875373</c:v>
                </c:pt>
                <c:pt idx="326">
                  <c:v>0.64366549088771796</c:v>
                </c:pt>
                <c:pt idx="327">
                  <c:v>0.65601116990006203</c:v>
                </c:pt>
                <c:pt idx="328">
                  <c:v>0.66835684891240899</c:v>
                </c:pt>
                <c:pt idx="329">
                  <c:v>0.68070252792475405</c:v>
                </c:pt>
                <c:pt idx="330">
                  <c:v>0.69304820693710101</c:v>
                </c:pt>
                <c:pt idx="331">
                  <c:v>0.70539388594944497</c:v>
                </c:pt>
                <c:pt idx="332">
                  <c:v>0.71773956496179203</c:v>
                </c:pt>
                <c:pt idx="333">
                  <c:v>0.73008524397413799</c:v>
                </c:pt>
                <c:pt idx="334">
                  <c:v>0.74243092298648306</c:v>
                </c:pt>
                <c:pt idx="335">
                  <c:v>0.75477660199883001</c:v>
                </c:pt>
                <c:pt idx="336">
                  <c:v>0.76712228101117497</c:v>
                </c:pt>
                <c:pt idx="337">
                  <c:v>0.77946796002352003</c:v>
                </c:pt>
                <c:pt idx="338">
                  <c:v>0.79181363903586499</c:v>
                </c:pt>
                <c:pt idx="339">
                  <c:v>0.80415931804821195</c:v>
                </c:pt>
                <c:pt idx="340">
                  <c:v>0.81650499706055701</c:v>
                </c:pt>
                <c:pt idx="341">
                  <c:v>0.82885067607290297</c:v>
                </c:pt>
                <c:pt idx="342">
                  <c:v>0.84119635508524804</c:v>
                </c:pt>
                <c:pt idx="343">
                  <c:v>0.85354203409759499</c:v>
                </c:pt>
                <c:pt idx="344">
                  <c:v>0.86588771310993995</c:v>
                </c:pt>
                <c:pt idx="345">
                  <c:v>0.87999706055262095</c:v>
                </c:pt>
                <c:pt idx="346">
                  <c:v>0.89234273956496601</c:v>
                </c:pt>
                <c:pt idx="347">
                  <c:v>0.90468841857731197</c:v>
                </c:pt>
                <c:pt idx="348">
                  <c:v>0.915270429159322</c:v>
                </c:pt>
                <c:pt idx="349">
                  <c:v>0.92761610817166595</c:v>
                </c:pt>
                <c:pt idx="350">
                  <c:v>0.93996178718401402</c:v>
                </c:pt>
                <c:pt idx="351">
                  <c:v>0.95230746619635898</c:v>
                </c:pt>
                <c:pt idx="352">
                  <c:v>0.96465314520870504</c:v>
                </c:pt>
                <c:pt idx="353">
                  <c:v>0.976998824221052</c:v>
                </c:pt>
                <c:pt idx="354">
                  <c:v>0.98934450323339695</c:v>
                </c:pt>
                <c:pt idx="355">
                  <c:v>1</c:v>
                </c:pt>
                <c:pt idx="356">
                  <c:v>1</c:v>
                </c:pt>
                <c:pt idx="357">
                  <c:v>1</c:v>
                </c:pt>
                <c:pt idx="358">
                  <c:v>1</c:v>
                </c:pt>
                <c:pt idx="359">
                  <c:v>1</c:v>
                </c:pt>
                <c:pt idx="360">
                  <c:v>0</c:v>
                </c:pt>
                <c:pt idx="361">
                  <c:v>2.0588235294117602E-2</c:v>
                </c:pt>
                <c:pt idx="362">
                  <c:v>4.11764705882353E-2</c:v>
                </c:pt>
                <c:pt idx="363">
                  <c:v>6.1764705882352902E-2</c:v>
                </c:pt>
                <c:pt idx="364">
                  <c:v>8.2352941176470698E-2</c:v>
                </c:pt>
                <c:pt idx="365">
                  <c:v>0.10294117647058799</c:v>
                </c:pt>
                <c:pt idx="366">
                  <c:v>0.123529411764706</c:v>
                </c:pt>
                <c:pt idx="367">
                  <c:v>0.14411764705882399</c:v>
                </c:pt>
                <c:pt idx="368">
                  <c:v>0.16470588235294201</c:v>
                </c:pt>
                <c:pt idx="369">
                  <c:v>0.185294117647059</c:v>
                </c:pt>
                <c:pt idx="370">
                  <c:v>0.20882352941176499</c:v>
                </c:pt>
                <c:pt idx="371">
                  <c:v>0.22647058823529401</c:v>
                </c:pt>
                <c:pt idx="372">
                  <c:v>0.24987745098040001</c:v>
                </c:pt>
                <c:pt idx="373">
                  <c:v>0.270465686274518</c:v>
                </c:pt>
                <c:pt idx="374">
                  <c:v>0.29105392156863502</c:v>
                </c:pt>
                <c:pt idx="375">
                  <c:v>0.31164215686275198</c:v>
                </c:pt>
                <c:pt idx="376">
                  <c:v>0.33223039215687</c:v>
                </c:pt>
                <c:pt idx="377">
                  <c:v>0.35281862745098802</c:v>
                </c:pt>
                <c:pt idx="378">
                  <c:v>0.37340686274510598</c:v>
                </c:pt>
                <c:pt idx="379">
                  <c:v>0.393995098039223</c:v>
                </c:pt>
                <c:pt idx="380">
                  <c:v>0.41458333333334102</c:v>
                </c:pt>
                <c:pt idx="381">
                  <c:v>0.43517156862745898</c:v>
                </c:pt>
                <c:pt idx="382">
                  <c:v>0.455759803921576</c:v>
                </c:pt>
                <c:pt idx="383">
                  <c:v>0.47634803921569402</c:v>
                </c:pt>
                <c:pt idx="384">
                  <c:v>0.49693627450981198</c:v>
                </c:pt>
                <c:pt idx="385">
                  <c:v>0.51752450980392695</c:v>
                </c:pt>
                <c:pt idx="386">
                  <c:v>0.53811274509804496</c:v>
                </c:pt>
                <c:pt idx="387">
                  <c:v>0.55870098039216398</c:v>
                </c:pt>
                <c:pt idx="388">
                  <c:v>0.579289215686283</c:v>
                </c:pt>
                <c:pt idx="389">
                  <c:v>0.59987745098039902</c:v>
                </c:pt>
                <c:pt idx="390">
                  <c:v>0.62046568627451804</c:v>
                </c:pt>
                <c:pt idx="391">
                  <c:v>0.64105392156863505</c:v>
                </c:pt>
                <c:pt idx="392">
                  <c:v>0.66164215686275296</c:v>
                </c:pt>
                <c:pt idx="393">
                  <c:v>0.68223039215686998</c:v>
                </c:pt>
                <c:pt idx="394">
                  <c:v>0.702818627450989</c:v>
                </c:pt>
                <c:pt idx="395">
                  <c:v>0.72340686274510502</c:v>
                </c:pt>
                <c:pt idx="396">
                  <c:v>0.74399509803922403</c:v>
                </c:pt>
                <c:pt idx="397">
                  <c:v>0.76458333333334105</c:v>
                </c:pt>
                <c:pt idx="398">
                  <c:v>0.78517156862745796</c:v>
                </c:pt>
                <c:pt idx="399">
                  <c:v>0.80575980392157798</c:v>
                </c:pt>
                <c:pt idx="400">
                  <c:v>0.826348039215695</c:v>
                </c:pt>
                <c:pt idx="401">
                  <c:v>0.84693627450981201</c:v>
                </c:pt>
                <c:pt idx="402">
                  <c:v>0.86752450980392903</c:v>
                </c:pt>
                <c:pt idx="403">
                  <c:v>0.88811274509804505</c:v>
                </c:pt>
                <c:pt idx="404">
                  <c:v>0.90870098039216396</c:v>
                </c:pt>
                <c:pt idx="405">
                  <c:v>0.92928921568628198</c:v>
                </c:pt>
                <c:pt idx="406">
                  <c:v>0.94987745098040099</c:v>
                </c:pt>
                <c:pt idx="407">
                  <c:v>0.97046568627451801</c:v>
                </c:pt>
                <c:pt idx="408">
                  <c:v>0.99399509803922304</c:v>
                </c:pt>
                <c:pt idx="409">
                  <c:v>1</c:v>
                </c:pt>
                <c:pt idx="410">
                  <c:v>0</c:v>
                </c:pt>
                <c:pt idx="411">
                  <c:v>8.8832487309644693E-3</c:v>
                </c:pt>
                <c:pt idx="412">
                  <c:v>1.7766497461928901E-2</c:v>
                </c:pt>
                <c:pt idx="413">
                  <c:v>2.6649746192893502E-2</c:v>
                </c:pt>
                <c:pt idx="414">
                  <c:v>3.5532994923857898E-2</c:v>
                </c:pt>
                <c:pt idx="415">
                  <c:v>4.4416243654822503E-2</c:v>
                </c:pt>
                <c:pt idx="416">
                  <c:v>5.3299492385786802E-2</c:v>
                </c:pt>
                <c:pt idx="417">
                  <c:v>6.21827411167514E-2</c:v>
                </c:pt>
                <c:pt idx="418">
                  <c:v>7.1065989847715894E-2</c:v>
                </c:pt>
                <c:pt idx="419">
                  <c:v>7.9949238578680207E-2</c:v>
                </c:pt>
                <c:pt idx="420">
                  <c:v>9.0048646362101206E-2</c:v>
                </c:pt>
                <c:pt idx="421">
                  <c:v>9.8931895093066005E-2</c:v>
                </c:pt>
                <c:pt idx="422">
                  <c:v>0.10781514382403</c:v>
                </c:pt>
                <c:pt idx="423">
                  <c:v>0.11669839255499501</c:v>
                </c:pt>
                <c:pt idx="424">
                  <c:v>0.12436548223350299</c:v>
                </c:pt>
                <c:pt idx="425">
                  <c:v>0.13324873096446799</c:v>
                </c:pt>
                <c:pt idx="426">
                  <c:v>0.14213197969543101</c:v>
                </c:pt>
                <c:pt idx="427">
                  <c:v>0.151015228426397</c:v>
                </c:pt>
                <c:pt idx="428">
                  <c:v>0.159898477157361</c:v>
                </c:pt>
                <c:pt idx="429">
                  <c:v>0.16878172588832499</c:v>
                </c:pt>
                <c:pt idx="430">
                  <c:v>0.17766497461928901</c:v>
                </c:pt>
                <c:pt idx="431">
                  <c:v>0.195431472081218</c:v>
                </c:pt>
                <c:pt idx="432">
                  <c:v>0.20431472081218299</c:v>
                </c:pt>
                <c:pt idx="433">
                  <c:v>0.214467005076143</c:v>
                </c:pt>
                <c:pt idx="434">
                  <c:v>0.22208121827411201</c:v>
                </c:pt>
                <c:pt idx="435">
                  <c:v>0.23218062605753301</c:v>
                </c:pt>
                <c:pt idx="436">
                  <c:v>0.241063874788497</c:v>
                </c:pt>
                <c:pt idx="437">
                  <c:v>0.24994712351946299</c:v>
                </c:pt>
                <c:pt idx="438">
                  <c:v>0.25883037225042599</c:v>
                </c:pt>
                <c:pt idx="439">
                  <c:v>0.26771362098139001</c:v>
                </c:pt>
                <c:pt idx="440">
                  <c:v>0.27659686971235597</c:v>
                </c:pt>
                <c:pt idx="441">
                  <c:v>0.285480118443319</c:v>
                </c:pt>
                <c:pt idx="442">
                  <c:v>0.29436336717428502</c:v>
                </c:pt>
                <c:pt idx="443">
                  <c:v>0.30324661590524898</c:v>
                </c:pt>
                <c:pt idx="444">
                  <c:v>0.31212986463621401</c:v>
                </c:pt>
                <c:pt idx="445">
                  <c:v>0.32101311336717803</c:v>
                </c:pt>
                <c:pt idx="446">
                  <c:v>0.32989636209814299</c:v>
                </c:pt>
                <c:pt idx="447">
                  <c:v>0.33877961082910701</c:v>
                </c:pt>
                <c:pt idx="448">
                  <c:v>0.34766285956007098</c:v>
                </c:pt>
                <c:pt idx="449">
                  <c:v>0.356546108291035</c:v>
                </c:pt>
                <c:pt idx="450">
                  <c:v>0.36542935702200002</c:v>
                </c:pt>
                <c:pt idx="451">
                  <c:v>0.37431260575296599</c:v>
                </c:pt>
                <c:pt idx="452">
                  <c:v>0.38319585448392801</c:v>
                </c:pt>
                <c:pt idx="453">
                  <c:v>0.39207910321489498</c:v>
                </c:pt>
                <c:pt idx="454">
                  <c:v>0.400962351945859</c:v>
                </c:pt>
                <c:pt idx="455">
                  <c:v>0.40984560067682202</c:v>
                </c:pt>
                <c:pt idx="456">
                  <c:v>0.41872884940778698</c:v>
                </c:pt>
                <c:pt idx="457">
                  <c:v>0.42761209813875201</c:v>
                </c:pt>
                <c:pt idx="458">
                  <c:v>0.43649534686971497</c:v>
                </c:pt>
                <c:pt idx="459">
                  <c:v>0.44537859560068099</c:v>
                </c:pt>
                <c:pt idx="460">
                  <c:v>0.45426184433164402</c:v>
                </c:pt>
                <c:pt idx="461">
                  <c:v>0.46314509306260898</c:v>
                </c:pt>
                <c:pt idx="462">
                  <c:v>0.472028341793574</c:v>
                </c:pt>
                <c:pt idx="463">
                  <c:v>0.48091159052453802</c:v>
                </c:pt>
                <c:pt idx="464">
                  <c:v>0.48979483925550199</c:v>
                </c:pt>
                <c:pt idx="465">
                  <c:v>0.49867808798646801</c:v>
                </c:pt>
                <c:pt idx="466">
                  <c:v>0.50756133671742998</c:v>
                </c:pt>
                <c:pt idx="467">
                  <c:v>0.516444585448396</c:v>
                </c:pt>
                <c:pt idx="468">
                  <c:v>0.52532783417936002</c:v>
                </c:pt>
                <c:pt idx="469">
                  <c:v>0.53421108291032404</c:v>
                </c:pt>
                <c:pt idx="470">
                  <c:v>0.54309433164128995</c:v>
                </c:pt>
                <c:pt idx="471">
                  <c:v>0.55324661590524804</c:v>
                </c:pt>
                <c:pt idx="472">
                  <c:v>0.56212986463621295</c:v>
                </c:pt>
                <c:pt idx="473">
                  <c:v>0.57101311336717797</c:v>
                </c:pt>
                <c:pt idx="474">
                  <c:v>0.57862732656514804</c:v>
                </c:pt>
                <c:pt idx="475">
                  <c:v>0.58751057529610995</c:v>
                </c:pt>
                <c:pt idx="476">
                  <c:v>0.59639382402707597</c:v>
                </c:pt>
                <c:pt idx="477">
                  <c:v>0.60527707275804099</c:v>
                </c:pt>
                <c:pt idx="478">
                  <c:v>0.61416032148900501</c:v>
                </c:pt>
                <c:pt idx="479">
                  <c:v>0.62304357021997003</c:v>
                </c:pt>
                <c:pt idx="480">
                  <c:v>0.63192681895093405</c:v>
                </c:pt>
                <c:pt idx="481">
                  <c:v>0.64081006768189996</c:v>
                </c:pt>
                <c:pt idx="482">
                  <c:v>0.64969331641286499</c:v>
                </c:pt>
                <c:pt idx="483">
                  <c:v>0.65857656514382701</c:v>
                </c:pt>
                <c:pt idx="484">
                  <c:v>0.66745981387479403</c:v>
                </c:pt>
                <c:pt idx="485">
                  <c:v>0.67634306260575805</c:v>
                </c:pt>
                <c:pt idx="486">
                  <c:v>0.68522631133672096</c:v>
                </c:pt>
                <c:pt idx="487">
                  <c:v>0.69410956006768498</c:v>
                </c:pt>
                <c:pt idx="488">
                  <c:v>0.702992808798649</c:v>
                </c:pt>
                <c:pt idx="489">
                  <c:v>0.71187605752961503</c:v>
                </c:pt>
                <c:pt idx="490">
                  <c:v>0.72075930626058105</c:v>
                </c:pt>
                <c:pt idx="491">
                  <c:v>0.72964255499154296</c:v>
                </c:pt>
                <c:pt idx="492">
                  <c:v>0.73852580372250798</c:v>
                </c:pt>
                <c:pt idx="493">
                  <c:v>0.747409052453475</c:v>
                </c:pt>
                <c:pt idx="494">
                  <c:v>0.75629230118443602</c:v>
                </c:pt>
                <c:pt idx="495">
                  <c:v>0.76517554991540104</c:v>
                </c:pt>
                <c:pt idx="496">
                  <c:v>0.77405879864636495</c:v>
                </c:pt>
                <c:pt idx="497">
                  <c:v>0.78294204737732898</c:v>
                </c:pt>
                <c:pt idx="498">
                  <c:v>0.791825296108296</c:v>
                </c:pt>
                <c:pt idx="499">
                  <c:v>0.80070854483925902</c:v>
                </c:pt>
                <c:pt idx="500">
                  <c:v>0.80959179357022304</c:v>
                </c:pt>
                <c:pt idx="501">
                  <c:v>0.81847504230118895</c:v>
                </c:pt>
                <c:pt idx="502">
                  <c:v>0.82735829103215197</c:v>
                </c:pt>
                <c:pt idx="503">
                  <c:v>0.83624153976311799</c:v>
                </c:pt>
                <c:pt idx="504">
                  <c:v>0.84512478849408201</c:v>
                </c:pt>
                <c:pt idx="505">
                  <c:v>0.85400803722504703</c:v>
                </c:pt>
                <c:pt idx="506">
                  <c:v>0.86289128595600995</c:v>
                </c:pt>
                <c:pt idx="507">
                  <c:v>0.87177453468697597</c:v>
                </c:pt>
                <c:pt idx="508">
                  <c:v>0.88065778341793799</c:v>
                </c:pt>
                <c:pt idx="509">
                  <c:v>0.88954103214890501</c:v>
                </c:pt>
                <c:pt idx="510">
                  <c:v>0.89842428087986803</c:v>
                </c:pt>
                <c:pt idx="511">
                  <c:v>0.90730752961083205</c:v>
                </c:pt>
                <c:pt idx="512">
                  <c:v>0.91619077834179696</c:v>
                </c:pt>
                <c:pt idx="513">
                  <c:v>0.92507402707276098</c:v>
                </c:pt>
                <c:pt idx="514">
                  <c:v>0.93395727580372601</c:v>
                </c:pt>
                <c:pt idx="515">
                  <c:v>0.94284052453469203</c:v>
                </c:pt>
                <c:pt idx="516">
                  <c:v>0.95172377326565505</c:v>
                </c:pt>
                <c:pt idx="517">
                  <c:v>0.96060702199661896</c:v>
                </c:pt>
                <c:pt idx="518">
                  <c:v>0.96949027072758398</c:v>
                </c:pt>
                <c:pt idx="519">
                  <c:v>0.98725676818951202</c:v>
                </c:pt>
                <c:pt idx="520">
                  <c:v>0.99614001692047804</c:v>
                </c:pt>
                <c:pt idx="521">
                  <c:v>1</c:v>
                </c:pt>
                <c:pt idx="522">
                  <c:v>1</c:v>
                </c:pt>
                <c:pt idx="523">
                  <c:v>0</c:v>
                </c:pt>
                <c:pt idx="524">
                  <c:v>8.8832487309644693E-3</c:v>
                </c:pt>
                <c:pt idx="525">
                  <c:v>1.7766497461928901E-2</c:v>
                </c:pt>
                <c:pt idx="526">
                  <c:v>2.6649746192893502E-2</c:v>
                </c:pt>
                <c:pt idx="527">
                  <c:v>3.5532994923857898E-2</c:v>
                </c:pt>
                <c:pt idx="528">
                  <c:v>4.4416243654822503E-2</c:v>
                </c:pt>
                <c:pt idx="529">
                  <c:v>5.3299492385786802E-2</c:v>
                </c:pt>
                <c:pt idx="530">
                  <c:v>6.21827411167514E-2</c:v>
                </c:pt>
                <c:pt idx="531">
                  <c:v>7.1065989847715894E-2</c:v>
                </c:pt>
                <c:pt idx="532">
                  <c:v>7.9949238578680207E-2</c:v>
                </c:pt>
                <c:pt idx="533">
                  <c:v>9.0048646362101206E-2</c:v>
                </c:pt>
                <c:pt idx="534">
                  <c:v>9.8931895093066005E-2</c:v>
                </c:pt>
                <c:pt idx="535">
                  <c:v>0.10781514382403</c:v>
                </c:pt>
                <c:pt idx="536">
                  <c:v>0.11669839255499501</c:v>
                </c:pt>
                <c:pt idx="537">
                  <c:v>0.12436548223350299</c:v>
                </c:pt>
                <c:pt idx="538">
                  <c:v>0.13324873096446799</c:v>
                </c:pt>
                <c:pt idx="539">
                  <c:v>0.14213197969543101</c:v>
                </c:pt>
                <c:pt idx="540">
                  <c:v>0.151015228426397</c:v>
                </c:pt>
                <c:pt idx="541">
                  <c:v>0.159898477157361</c:v>
                </c:pt>
                <c:pt idx="542">
                  <c:v>0.16878172588832499</c:v>
                </c:pt>
                <c:pt idx="543">
                  <c:v>0.17766497461928901</c:v>
                </c:pt>
                <c:pt idx="544">
                  <c:v>0.18654822335025401</c:v>
                </c:pt>
                <c:pt idx="545">
                  <c:v>0.195431472081218</c:v>
                </c:pt>
                <c:pt idx="546">
                  <c:v>0.20431472081218299</c:v>
                </c:pt>
                <c:pt idx="547">
                  <c:v>0.214467005076143</c:v>
                </c:pt>
                <c:pt idx="548">
                  <c:v>0.22208121827411201</c:v>
                </c:pt>
                <c:pt idx="549">
                  <c:v>0.23218062605753301</c:v>
                </c:pt>
                <c:pt idx="550">
                  <c:v>0.241063874788497</c:v>
                </c:pt>
                <c:pt idx="551">
                  <c:v>0.24994712351946299</c:v>
                </c:pt>
                <c:pt idx="552">
                  <c:v>0.25883037225042599</c:v>
                </c:pt>
                <c:pt idx="553">
                  <c:v>0.26771362098139001</c:v>
                </c:pt>
                <c:pt idx="554">
                  <c:v>0.27659686971235597</c:v>
                </c:pt>
                <c:pt idx="555">
                  <c:v>0.285480118443319</c:v>
                </c:pt>
                <c:pt idx="556">
                  <c:v>0.29436336717428502</c:v>
                </c:pt>
                <c:pt idx="557">
                  <c:v>0.30324661590524898</c:v>
                </c:pt>
                <c:pt idx="558">
                  <c:v>0.31212986463621401</c:v>
                </c:pt>
                <c:pt idx="559">
                  <c:v>0.32101311336717803</c:v>
                </c:pt>
                <c:pt idx="560">
                  <c:v>0.32989636209814299</c:v>
                </c:pt>
                <c:pt idx="561">
                  <c:v>0.33877961082910701</c:v>
                </c:pt>
                <c:pt idx="562">
                  <c:v>0.34766285956007098</c:v>
                </c:pt>
                <c:pt idx="563">
                  <c:v>0.356546108291035</c:v>
                </c:pt>
                <c:pt idx="564">
                  <c:v>0.36542935702200002</c:v>
                </c:pt>
                <c:pt idx="565">
                  <c:v>0.37431260575296599</c:v>
                </c:pt>
                <c:pt idx="566">
                  <c:v>0.38319585448392801</c:v>
                </c:pt>
                <c:pt idx="567">
                  <c:v>0.39207910321489498</c:v>
                </c:pt>
                <c:pt idx="568">
                  <c:v>0.400962351945859</c:v>
                </c:pt>
                <c:pt idx="569">
                  <c:v>0.40984560067682202</c:v>
                </c:pt>
                <c:pt idx="570">
                  <c:v>0.41872884940778698</c:v>
                </c:pt>
                <c:pt idx="571">
                  <c:v>0.42761209813875201</c:v>
                </c:pt>
                <c:pt idx="572">
                  <c:v>0.43649534686971497</c:v>
                </c:pt>
                <c:pt idx="573">
                  <c:v>0.44537859560068099</c:v>
                </c:pt>
                <c:pt idx="574">
                  <c:v>0.45426184433164402</c:v>
                </c:pt>
                <c:pt idx="575">
                  <c:v>0.46314509306260898</c:v>
                </c:pt>
                <c:pt idx="576">
                  <c:v>0.472028341793574</c:v>
                </c:pt>
                <c:pt idx="577">
                  <c:v>0.48091159052453802</c:v>
                </c:pt>
                <c:pt idx="578">
                  <c:v>0.48979483925550199</c:v>
                </c:pt>
                <c:pt idx="579">
                  <c:v>0.49867808798646801</c:v>
                </c:pt>
                <c:pt idx="580">
                  <c:v>0.50756133671742998</c:v>
                </c:pt>
                <c:pt idx="581">
                  <c:v>0.516444585448396</c:v>
                </c:pt>
                <c:pt idx="582">
                  <c:v>0.52532783417936002</c:v>
                </c:pt>
                <c:pt idx="583">
                  <c:v>0.53421108291032404</c:v>
                </c:pt>
                <c:pt idx="584">
                  <c:v>0.54309433164128995</c:v>
                </c:pt>
                <c:pt idx="585">
                  <c:v>0.55324661590524804</c:v>
                </c:pt>
                <c:pt idx="586">
                  <c:v>0.56212986463621295</c:v>
                </c:pt>
                <c:pt idx="587">
                  <c:v>0.57101311336717797</c:v>
                </c:pt>
                <c:pt idx="588">
                  <c:v>0.57862732656514804</c:v>
                </c:pt>
                <c:pt idx="589">
                  <c:v>0.58751057529610995</c:v>
                </c:pt>
                <c:pt idx="590">
                  <c:v>0.59639382402707597</c:v>
                </c:pt>
                <c:pt idx="591">
                  <c:v>0.60527707275804099</c:v>
                </c:pt>
                <c:pt idx="592">
                  <c:v>0.61416032148900501</c:v>
                </c:pt>
                <c:pt idx="593">
                  <c:v>0.62304357021997003</c:v>
                </c:pt>
                <c:pt idx="594">
                  <c:v>0.63192681895093405</c:v>
                </c:pt>
                <c:pt idx="595">
                  <c:v>0.64081006768189996</c:v>
                </c:pt>
                <c:pt idx="596">
                  <c:v>0.64969331641286499</c:v>
                </c:pt>
                <c:pt idx="597">
                  <c:v>0.65857656514382701</c:v>
                </c:pt>
                <c:pt idx="598">
                  <c:v>0.66745981387479403</c:v>
                </c:pt>
                <c:pt idx="599">
                  <c:v>0.67634306260575805</c:v>
                </c:pt>
                <c:pt idx="600">
                  <c:v>0.68522631133672096</c:v>
                </c:pt>
                <c:pt idx="601">
                  <c:v>0.69410956006768498</c:v>
                </c:pt>
                <c:pt idx="602">
                  <c:v>0.702992808798649</c:v>
                </c:pt>
                <c:pt idx="603">
                  <c:v>0.71187605752961503</c:v>
                </c:pt>
                <c:pt idx="604">
                  <c:v>0.72075930626058105</c:v>
                </c:pt>
                <c:pt idx="605">
                  <c:v>0.72964255499154296</c:v>
                </c:pt>
                <c:pt idx="606">
                  <c:v>0.73852580372250798</c:v>
                </c:pt>
                <c:pt idx="607">
                  <c:v>0.747409052453475</c:v>
                </c:pt>
                <c:pt idx="608">
                  <c:v>0.75629230118443602</c:v>
                </c:pt>
                <c:pt idx="609">
                  <c:v>0.76517554991540104</c:v>
                </c:pt>
                <c:pt idx="610">
                  <c:v>0.77405879864636495</c:v>
                </c:pt>
                <c:pt idx="611">
                  <c:v>0.78294204737732898</c:v>
                </c:pt>
                <c:pt idx="612">
                  <c:v>0.791825296108296</c:v>
                </c:pt>
                <c:pt idx="613">
                  <c:v>0.80070854483925902</c:v>
                </c:pt>
                <c:pt idx="614">
                  <c:v>0.80959179357022304</c:v>
                </c:pt>
                <c:pt idx="615">
                  <c:v>0.81847504230118895</c:v>
                </c:pt>
                <c:pt idx="616">
                  <c:v>0.82735829103215197</c:v>
                </c:pt>
                <c:pt idx="617">
                  <c:v>0.83624153976311799</c:v>
                </c:pt>
                <c:pt idx="618">
                  <c:v>0.84512478849408201</c:v>
                </c:pt>
                <c:pt idx="619">
                  <c:v>0.85400803722504703</c:v>
                </c:pt>
                <c:pt idx="620">
                  <c:v>0.86289128595600995</c:v>
                </c:pt>
                <c:pt idx="621">
                  <c:v>0.87177453468697597</c:v>
                </c:pt>
                <c:pt idx="622">
                  <c:v>0.88065778341793799</c:v>
                </c:pt>
                <c:pt idx="623">
                  <c:v>0.88954103214890501</c:v>
                </c:pt>
                <c:pt idx="624">
                  <c:v>0.89842428087986803</c:v>
                </c:pt>
                <c:pt idx="625">
                  <c:v>0.90730752961083205</c:v>
                </c:pt>
                <c:pt idx="626">
                  <c:v>0.91619077834179696</c:v>
                </c:pt>
                <c:pt idx="627">
                  <c:v>0.92507402707276098</c:v>
                </c:pt>
                <c:pt idx="628">
                  <c:v>0.93395727580372601</c:v>
                </c:pt>
                <c:pt idx="629">
                  <c:v>0.94284052453469203</c:v>
                </c:pt>
                <c:pt idx="630">
                  <c:v>0.95172377326565505</c:v>
                </c:pt>
                <c:pt idx="631">
                  <c:v>0.96060702199661896</c:v>
                </c:pt>
                <c:pt idx="632">
                  <c:v>0.96949027072758398</c:v>
                </c:pt>
                <c:pt idx="633">
                  <c:v>0.98725676818951202</c:v>
                </c:pt>
                <c:pt idx="634">
                  <c:v>0.99614001692047804</c:v>
                </c:pt>
                <c:pt idx="635">
                  <c:v>1</c:v>
                </c:pt>
                <c:pt idx="636">
                  <c:v>1</c:v>
                </c:pt>
                <c:pt idx="637">
                  <c:v>0</c:v>
                </c:pt>
                <c:pt idx="638">
                  <c:v>1.01010101010101E-2</c:v>
                </c:pt>
                <c:pt idx="639">
                  <c:v>2.02020202020202E-2</c:v>
                </c:pt>
                <c:pt idx="640">
                  <c:v>3.03030303030303E-2</c:v>
                </c:pt>
                <c:pt idx="641">
                  <c:v>4.0404040404040401E-2</c:v>
                </c:pt>
                <c:pt idx="642">
                  <c:v>5.05050505050504E-2</c:v>
                </c:pt>
                <c:pt idx="643">
                  <c:v>6.0606060606060601E-2</c:v>
                </c:pt>
                <c:pt idx="644">
                  <c:v>7.0707070707070704E-2</c:v>
                </c:pt>
                <c:pt idx="645">
                  <c:v>8.0808080808080801E-2</c:v>
                </c:pt>
                <c:pt idx="646">
                  <c:v>9.0909090909091106E-2</c:v>
                </c:pt>
                <c:pt idx="647">
                  <c:v>0.102453102453103</c:v>
                </c:pt>
                <c:pt idx="648">
                  <c:v>0.11111111111111099</c:v>
                </c:pt>
                <c:pt idx="649">
                  <c:v>0.122594997595001</c:v>
                </c:pt>
                <c:pt idx="650">
                  <c:v>0.132696007696011</c:v>
                </c:pt>
                <c:pt idx="651">
                  <c:v>0.142797017797022</c:v>
                </c:pt>
                <c:pt idx="652">
                  <c:v>0.152898027898032</c:v>
                </c:pt>
                <c:pt idx="653">
                  <c:v>0.162999037999042</c:v>
                </c:pt>
                <c:pt idx="654">
                  <c:v>0.173100048100052</c:v>
                </c:pt>
                <c:pt idx="655">
                  <c:v>0.183201058201062</c:v>
                </c:pt>
                <c:pt idx="656">
                  <c:v>0.193302068302072</c:v>
                </c:pt>
                <c:pt idx="657">
                  <c:v>0.203403078403082</c:v>
                </c:pt>
                <c:pt idx="658">
                  <c:v>0.213504088504093</c:v>
                </c:pt>
                <c:pt idx="659">
                  <c:v>0.223605098605102</c:v>
                </c:pt>
                <c:pt idx="660">
                  <c:v>0.233706108706112</c:v>
                </c:pt>
                <c:pt idx="661">
                  <c:v>0.243807118807123</c:v>
                </c:pt>
                <c:pt idx="662">
                  <c:v>0.25390812890813202</c:v>
                </c:pt>
                <c:pt idx="663">
                  <c:v>0.26400913900914302</c:v>
                </c:pt>
                <c:pt idx="664">
                  <c:v>0.27411014911015302</c:v>
                </c:pt>
                <c:pt idx="665">
                  <c:v>0.28421115921116302</c:v>
                </c:pt>
                <c:pt idx="666">
                  <c:v>0.29431216931217402</c:v>
                </c:pt>
                <c:pt idx="667">
                  <c:v>0.30441317941318302</c:v>
                </c:pt>
                <c:pt idx="668">
                  <c:v>0.31451418951419402</c:v>
                </c:pt>
                <c:pt idx="669">
                  <c:v>0.32461519961520402</c:v>
                </c:pt>
                <c:pt idx="670">
                  <c:v>0.33471620971621402</c:v>
                </c:pt>
                <c:pt idx="671">
                  <c:v>0.34481721981722402</c:v>
                </c:pt>
                <c:pt idx="672">
                  <c:v>0.35491822991823402</c:v>
                </c:pt>
                <c:pt idx="673">
                  <c:v>0.36501924001924402</c:v>
                </c:pt>
                <c:pt idx="674">
                  <c:v>0.37512025012025402</c:v>
                </c:pt>
                <c:pt idx="675">
                  <c:v>0.38522126022126402</c:v>
                </c:pt>
                <c:pt idx="676">
                  <c:v>0.39532227032227601</c:v>
                </c:pt>
                <c:pt idx="677">
                  <c:v>0.40542328042328402</c:v>
                </c:pt>
                <c:pt idx="678">
                  <c:v>0.41552429052429501</c:v>
                </c:pt>
                <c:pt idx="679">
                  <c:v>0.42562530062530401</c:v>
                </c:pt>
                <c:pt idx="680">
                  <c:v>0.43572631072631401</c:v>
                </c:pt>
                <c:pt idx="681">
                  <c:v>0.44582732082732401</c:v>
                </c:pt>
                <c:pt idx="682">
                  <c:v>0.45592833092833401</c:v>
                </c:pt>
                <c:pt idx="683">
                  <c:v>0.46602934102934501</c:v>
                </c:pt>
                <c:pt idx="684">
                  <c:v>0.47613035113035501</c:v>
                </c:pt>
                <c:pt idx="685">
                  <c:v>0.48767436267436698</c:v>
                </c:pt>
                <c:pt idx="686">
                  <c:v>0.49777537277537598</c:v>
                </c:pt>
                <c:pt idx="687">
                  <c:v>0.50787638287638603</c:v>
                </c:pt>
                <c:pt idx="688">
                  <c:v>0.51653439153439495</c:v>
                </c:pt>
                <c:pt idx="689">
                  <c:v>0.52663540163540601</c:v>
                </c:pt>
                <c:pt idx="690">
                  <c:v>0.53673641173641495</c:v>
                </c:pt>
                <c:pt idx="691">
                  <c:v>0.54683742183742501</c:v>
                </c:pt>
                <c:pt idx="692">
                  <c:v>0.55693843193843595</c:v>
                </c:pt>
                <c:pt idx="693">
                  <c:v>0.56703944203944701</c:v>
                </c:pt>
                <c:pt idx="694">
                  <c:v>0.57714045214045695</c:v>
                </c:pt>
                <c:pt idx="695">
                  <c:v>0.58724146224146601</c:v>
                </c:pt>
                <c:pt idx="696">
                  <c:v>0.59734247234247595</c:v>
                </c:pt>
                <c:pt idx="697">
                  <c:v>0.607443482443488</c:v>
                </c:pt>
                <c:pt idx="698">
                  <c:v>0.61754449254449895</c:v>
                </c:pt>
                <c:pt idx="699">
                  <c:v>0.62764550264551</c:v>
                </c:pt>
                <c:pt idx="700">
                  <c:v>0.63774651274651795</c:v>
                </c:pt>
                <c:pt idx="701">
                  <c:v>0.647847522847528</c:v>
                </c:pt>
                <c:pt idx="702">
                  <c:v>0.65794853294854005</c:v>
                </c:pt>
                <c:pt idx="703">
                  <c:v>0.668049543049549</c:v>
                </c:pt>
                <c:pt idx="704">
                  <c:v>0.67815055315055806</c:v>
                </c:pt>
                <c:pt idx="705">
                  <c:v>0.688251563251567</c:v>
                </c:pt>
                <c:pt idx="706">
                  <c:v>0.69835257335257706</c:v>
                </c:pt>
                <c:pt idx="707">
                  <c:v>0.708453583453588</c:v>
                </c:pt>
                <c:pt idx="708">
                  <c:v>0.71855459355459905</c:v>
                </c:pt>
                <c:pt idx="709">
                  <c:v>0.728655603655609</c:v>
                </c:pt>
                <c:pt idx="710">
                  <c:v>0.73875661375661805</c:v>
                </c:pt>
                <c:pt idx="711">
                  <c:v>0.748857623857627</c:v>
                </c:pt>
                <c:pt idx="712">
                  <c:v>0.75895863395863905</c:v>
                </c:pt>
                <c:pt idx="713">
                  <c:v>0.76905964405964899</c:v>
                </c:pt>
                <c:pt idx="714">
                  <c:v>0.77916065416065705</c:v>
                </c:pt>
                <c:pt idx="715">
                  <c:v>0.789261664261666</c:v>
                </c:pt>
                <c:pt idx="716">
                  <c:v>0.79936267436267705</c:v>
                </c:pt>
                <c:pt idx="717">
                  <c:v>0.80946368446368799</c:v>
                </c:pt>
                <c:pt idx="718">
                  <c:v>0.81956469456469805</c:v>
                </c:pt>
                <c:pt idx="719">
                  <c:v>0.82966570466570899</c:v>
                </c:pt>
                <c:pt idx="720">
                  <c:v>0.83976671476671805</c:v>
                </c:pt>
                <c:pt idx="721">
                  <c:v>0.84986772486772699</c:v>
                </c:pt>
                <c:pt idx="722">
                  <c:v>0.85996873496873905</c:v>
                </c:pt>
                <c:pt idx="723">
                  <c:v>0.87006974506974799</c:v>
                </c:pt>
                <c:pt idx="724">
                  <c:v>0.88017075517075904</c:v>
                </c:pt>
                <c:pt idx="725">
                  <c:v>0.89027176527176799</c:v>
                </c:pt>
                <c:pt idx="726">
                  <c:v>0.90037277537277804</c:v>
                </c:pt>
                <c:pt idx="727">
                  <c:v>0.91047378547378899</c:v>
                </c:pt>
                <c:pt idx="728">
                  <c:v>0.92057479557479904</c:v>
                </c:pt>
                <c:pt idx="729">
                  <c:v>0.93067580567581099</c:v>
                </c:pt>
                <c:pt idx="730">
                  <c:v>0.94077681577682004</c:v>
                </c:pt>
                <c:pt idx="731">
                  <c:v>0.95087782587782899</c:v>
                </c:pt>
                <c:pt idx="732">
                  <c:v>0.96097883597884104</c:v>
                </c:pt>
                <c:pt idx="733">
                  <c:v>0.98118085618086004</c:v>
                </c:pt>
                <c:pt idx="734">
                  <c:v>0.99128186628186998</c:v>
                </c:pt>
                <c:pt idx="735">
                  <c:v>1</c:v>
                </c:pt>
                <c:pt idx="736">
                  <c:v>1</c:v>
                </c:pt>
                <c:pt idx="737">
                  <c:v>1</c:v>
                </c:pt>
                <c:pt idx="738">
                  <c:v>1</c:v>
                </c:pt>
                <c:pt idx="739">
                  <c:v>1</c:v>
                </c:pt>
                <c:pt idx="740">
                  <c:v>1</c:v>
                </c:pt>
                <c:pt idx="741">
                  <c:v>0</c:v>
                </c:pt>
                <c:pt idx="742">
                  <c:v>2.38907849829351E-2</c:v>
                </c:pt>
                <c:pt idx="743">
                  <c:v>4.7781569965870303E-2</c:v>
                </c:pt>
                <c:pt idx="744">
                  <c:v>7.16723549488055E-2</c:v>
                </c:pt>
                <c:pt idx="745">
                  <c:v>9.5563139931740607E-2</c:v>
                </c:pt>
                <c:pt idx="746">
                  <c:v>0.119453924914676</c:v>
                </c:pt>
                <c:pt idx="747">
                  <c:v>0.143344709897611</c:v>
                </c:pt>
                <c:pt idx="748">
                  <c:v>0.16723549488054601</c:v>
                </c:pt>
                <c:pt idx="749">
                  <c:v>0.19112627986348099</c:v>
                </c:pt>
                <c:pt idx="750">
                  <c:v>0.21828782707623201</c:v>
                </c:pt>
                <c:pt idx="751">
                  <c:v>0.24217861205916599</c:v>
                </c:pt>
                <c:pt idx="752">
                  <c:v>0.26606939704210197</c:v>
                </c:pt>
                <c:pt idx="753">
                  <c:v>0.28996018202503698</c:v>
                </c:pt>
                <c:pt idx="754">
                  <c:v>0.31058020477815801</c:v>
                </c:pt>
                <c:pt idx="755">
                  <c:v>0.33447098976109302</c:v>
                </c:pt>
                <c:pt idx="756">
                  <c:v>0.35836177474402803</c:v>
                </c:pt>
                <c:pt idx="757">
                  <c:v>0.38225255972696198</c:v>
                </c:pt>
                <c:pt idx="758">
                  <c:v>0.40614334470989799</c:v>
                </c:pt>
                <c:pt idx="759">
                  <c:v>0.430034129692833</c:v>
                </c:pt>
                <c:pt idx="760">
                  <c:v>0.45392491467576901</c:v>
                </c:pt>
                <c:pt idx="761">
                  <c:v>0.47781569965870402</c:v>
                </c:pt>
                <c:pt idx="762">
                  <c:v>0</c:v>
                </c:pt>
                <c:pt idx="763">
                  <c:v>1.9021739130434801E-2</c:v>
                </c:pt>
                <c:pt idx="764">
                  <c:v>3.8043478260869602E-2</c:v>
                </c:pt>
                <c:pt idx="765">
                  <c:v>5.70652173913044E-2</c:v>
                </c:pt>
                <c:pt idx="766">
                  <c:v>7.6086956521739094E-2</c:v>
                </c:pt>
                <c:pt idx="767">
                  <c:v>9.5108695652173905E-2</c:v>
                </c:pt>
                <c:pt idx="768">
                  <c:v>0.11413043478260899</c:v>
                </c:pt>
                <c:pt idx="769">
                  <c:v>0.13315217391304299</c:v>
                </c:pt>
                <c:pt idx="770">
                  <c:v>0.15217391304347799</c:v>
                </c:pt>
                <c:pt idx="771">
                  <c:v>0.171195652173913</c:v>
                </c:pt>
                <c:pt idx="772">
                  <c:v>0.19293478260869601</c:v>
                </c:pt>
                <c:pt idx="773">
                  <c:v>0.20923913043478301</c:v>
                </c:pt>
                <c:pt idx="774">
                  <c:v>0.230865036231891</c:v>
                </c:pt>
                <c:pt idx="775">
                  <c:v>0.24988677536232601</c:v>
                </c:pt>
                <c:pt idx="776">
                  <c:v>0.26890851449275999</c:v>
                </c:pt>
                <c:pt idx="777">
                  <c:v>0.28793025362319502</c:v>
                </c:pt>
                <c:pt idx="778">
                  <c:v>0.30695199275363</c:v>
                </c:pt>
                <c:pt idx="779">
                  <c:v>0.32597373188406598</c:v>
                </c:pt>
                <c:pt idx="780">
                  <c:v>0.34499547101450001</c:v>
                </c:pt>
                <c:pt idx="781">
                  <c:v>0.36401721014493399</c:v>
                </c:pt>
                <c:pt idx="782">
                  <c:v>0.38303894927537002</c:v>
                </c:pt>
                <c:pt idx="783">
                  <c:v>0.402060688405804</c:v>
                </c:pt>
                <c:pt idx="784">
                  <c:v>0.42108242753623798</c:v>
                </c:pt>
                <c:pt idx="785">
                  <c:v>0.44010416666667301</c:v>
                </c:pt>
                <c:pt idx="786">
                  <c:v>0.45912590579710799</c:v>
                </c:pt>
                <c:pt idx="787">
                  <c:v>0.47814764492754303</c:v>
                </c:pt>
                <c:pt idx="788">
                  <c:v>0.497169384057978</c:v>
                </c:pt>
                <c:pt idx="789">
                  <c:v>0.51619112318841298</c:v>
                </c:pt>
                <c:pt idx="790">
                  <c:v>0.53521286231884702</c:v>
                </c:pt>
                <c:pt idx="791">
                  <c:v>0.55423460144928205</c:v>
                </c:pt>
                <c:pt idx="792">
                  <c:v>0.57325634057971697</c:v>
                </c:pt>
                <c:pt idx="793">
                  <c:v>0.59227807971015201</c:v>
                </c:pt>
                <c:pt idx="794">
                  <c:v>0.61129981884058904</c:v>
                </c:pt>
                <c:pt idx="795">
                  <c:v>0.63032155797102196</c:v>
                </c:pt>
                <c:pt idx="796">
                  <c:v>0.649343297101457</c:v>
                </c:pt>
                <c:pt idx="797">
                  <c:v>0.66836503623189303</c:v>
                </c:pt>
                <c:pt idx="798">
                  <c:v>0.68738677536232395</c:v>
                </c:pt>
                <c:pt idx="799">
                  <c:v>0.70640851449275999</c:v>
                </c:pt>
                <c:pt idx="800">
                  <c:v>0.72543025362319802</c:v>
                </c:pt>
                <c:pt idx="801">
                  <c:v>0.74445199275363005</c:v>
                </c:pt>
                <c:pt idx="802">
                  <c:v>0.76347373188406398</c:v>
                </c:pt>
                <c:pt idx="803">
                  <c:v>0.78249547101450101</c:v>
                </c:pt>
                <c:pt idx="804">
                  <c:v>0.80151721014493404</c:v>
                </c:pt>
                <c:pt idx="805">
                  <c:v>0.82053894927536697</c:v>
                </c:pt>
                <c:pt idx="806">
                  <c:v>0.839560688405804</c:v>
                </c:pt>
                <c:pt idx="807">
                  <c:v>0.85858242753623804</c:v>
                </c:pt>
                <c:pt idx="808">
                  <c:v>0.87760416666667496</c:v>
                </c:pt>
                <c:pt idx="809">
                  <c:v>0.89662590579710799</c:v>
                </c:pt>
                <c:pt idx="810">
                  <c:v>0.91836503623189203</c:v>
                </c:pt>
                <c:pt idx="811">
                  <c:v>0.93738677536232395</c:v>
                </c:pt>
                <c:pt idx="812">
                  <c:v>0.95640851449275999</c:v>
                </c:pt>
                <c:pt idx="813">
                  <c:v>0.97271286231884801</c:v>
                </c:pt>
                <c:pt idx="814">
                  <c:v>0.99173460144928205</c:v>
                </c:pt>
                <c:pt idx="815">
                  <c:v>1</c:v>
                </c:pt>
                <c:pt idx="816">
                  <c:v>1</c:v>
                </c:pt>
                <c:pt idx="817">
                  <c:v>1</c:v>
                </c:pt>
                <c:pt idx="818">
                  <c:v>1</c:v>
                </c:pt>
                <c:pt idx="819">
                  <c:v>1</c:v>
                </c:pt>
                <c:pt idx="820">
                  <c:v>1</c:v>
                </c:pt>
                <c:pt idx="821">
                  <c:v>0</c:v>
                </c:pt>
                <c:pt idx="822">
                  <c:v>5.3846153846153898E-2</c:v>
                </c:pt>
                <c:pt idx="823">
                  <c:v>0.107692307692308</c:v>
                </c:pt>
                <c:pt idx="824">
                  <c:v>0.16153846153846199</c:v>
                </c:pt>
                <c:pt idx="825">
                  <c:v>0.21538461538461501</c:v>
                </c:pt>
                <c:pt idx="826">
                  <c:v>0.269230769230769</c:v>
                </c:pt>
                <c:pt idx="827">
                  <c:v>0.32307692307692398</c:v>
                </c:pt>
                <c:pt idx="828">
                  <c:v>0.37692307692307803</c:v>
                </c:pt>
                <c:pt idx="829">
                  <c:v>0.43076923076923102</c:v>
                </c:pt>
                <c:pt idx="830">
                  <c:v>0.484615384615385</c:v>
                </c:pt>
                <c:pt idx="831">
                  <c:v>0.54615384615384699</c:v>
                </c:pt>
                <c:pt idx="832">
                  <c:v>0.59230769230769198</c:v>
                </c:pt>
                <c:pt idx="833">
                  <c:v>0.65352564102566002</c:v>
                </c:pt>
                <c:pt idx="834">
                  <c:v>0.70737179487181401</c:v>
                </c:pt>
                <c:pt idx="835">
                  <c:v>0.761217948717965</c:v>
                </c:pt>
                <c:pt idx="836">
                  <c:v>0.81506410256412198</c:v>
                </c:pt>
                <c:pt idx="837">
                  <c:v>0.86891025641027697</c:v>
                </c:pt>
                <c:pt idx="838">
                  <c:v>0.92275641025642996</c:v>
                </c:pt>
                <c:pt idx="839">
                  <c:v>0.97660256410258295</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0</c:v>
                </c:pt>
                <c:pt idx="860">
                  <c:v>5.3846153846153898E-2</c:v>
                </c:pt>
                <c:pt idx="861">
                  <c:v>0.107692307692308</c:v>
                </c:pt>
                <c:pt idx="862">
                  <c:v>0.16153846153846199</c:v>
                </c:pt>
                <c:pt idx="863">
                  <c:v>0.21538461538461501</c:v>
                </c:pt>
                <c:pt idx="864">
                  <c:v>0.269230769230769</c:v>
                </c:pt>
                <c:pt idx="865">
                  <c:v>0.32307692307692398</c:v>
                </c:pt>
                <c:pt idx="866">
                  <c:v>0.37692307692307803</c:v>
                </c:pt>
                <c:pt idx="867">
                  <c:v>0.43076923076923102</c:v>
                </c:pt>
                <c:pt idx="868">
                  <c:v>0.484615384615385</c:v>
                </c:pt>
                <c:pt idx="869">
                  <c:v>0.54615384615384699</c:v>
                </c:pt>
                <c:pt idx="870">
                  <c:v>0.59230769230769198</c:v>
                </c:pt>
                <c:pt idx="871">
                  <c:v>0.65352564102566002</c:v>
                </c:pt>
                <c:pt idx="872">
                  <c:v>0.70737179487181401</c:v>
                </c:pt>
                <c:pt idx="873">
                  <c:v>0.761217948717965</c:v>
                </c:pt>
                <c:pt idx="874">
                  <c:v>0.81506410256412198</c:v>
                </c:pt>
                <c:pt idx="875">
                  <c:v>0.86891025641027697</c:v>
                </c:pt>
                <c:pt idx="876">
                  <c:v>0.92275641025642996</c:v>
                </c:pt>
                <c:pt idx="877">
                  <c:v>0.97660256410258295</c:v>
                </c:pt>
                <c:pt idx="878">
                  <c:v>1</c:v>
                </c:pt>
                <c:pt idx="879">
                  <c:v>1</c:v>
                </c:pt>
                <c:pt idx="880">
                  <c:v>1</c:v>
                </c:pt>
                <c:pt idx="881">
                  <c:v>1</c:v>
                </c:pt>
                <c:pt idx="882">
                  <c:v>1</c:v>
                </c:pt>
                <c:pt idx="883">
                  <c:v>1</c:v>
                </c:pt>
                <c:pt idx="884">
                  <c:v>1</c:v>
                </c:pt>
                <c:pt idx="885">
                  <c:v>1</c:v>
                </c:pt>
                <c:pt idx="886">
                  <c:v>1</c:v>
                </c:pt>
                <c:pt idx="887">
                  <c:v>1</c:v>
                </c:pt>
                <c:pt idx="888">
                  <c:v>1</c:v>
                </c:pt>
                <c:pt idx="889">
                  <c:v>1</c:v>
                </c:pt>
                <c:pt idx="890">
                  <c:v>0</c:v>
                </c:pt>
                <c:pt idx="891">
                  <c:v>3.3018867924528301E-2</c:v>
                </c:pt>
                <c:pt idx="892">
                  <c:v>6.6037735849056797E-2</c:v>
                </c:pt>
                <c:pt idx="893">
                  <c:v>9.9056603773585203E-2</c:v>
                </c:pt>
                <c:pt idx="894">
                  <c:v>0.13207547169811301</c:v>
                </c:pt>
                <c:pt idx="895">
                  <c:v>0.165094339622642</c:v>
                </c:pt>
                <c:pt idx="896">
                  <c:v>0.19811320754716999</c:v>
                </c:pt>
                <c:pt idx="897">
                  <c:v>0.23113207547169801</c:v>
                </c:pt>
                <c:pt idx="898">
                  <c:v>0.26867138364781101</c:v>
                </c:pt>
                <c:pt idx="899">
                  <c:v>0.30169025157233798</c:v>
                </c:pt>
                <c:pt idx="900">
                  <c:v>0.33470911949686699</c:v>
                </c:pt>
                <c:pt idx="901">
                  <c:v>0.36772798742139501</c:v>
                </c:pt>
                <c:pt idx="902">
                  <c:v>0.39622641509434098</c:v>
                </c:pt>
                <c:pt idx="903">
                  <c:v>0.429245283018868</c:v>
                </c:pt>
                <c:pt idx="904">
                  <c:v>0.46226415094339601</c:v>
                </c:pt>
                <c:pt idx="905">
                  <c:v>0.49528301886792497</c:v>
                </c:pt>
                <c:pt idx="906">
                  <c:v>0.52830188679245205</c:v>
                </c:pt>
                <c:pt idx="907">
                  <c:v>0.56132075471698095</c:v>
                </c:pt>
                <c:pt idx="908">
                  <c:v>0.59433962264150997</c:v>
                </c:pt>
                <c:pt idx="909">
                  <c:v>0.62735849056603898</c:v>
                </c:pt>
                <c:pt idx="910">
                  <c:v>0.660377358490567</c:v>
                </c:pt>
                <c:pt idx="911">
                  <c:v>0.69339622641509602</c:v>
                </c:pt>
                <c:pt idx="912">
                  <c:v>0.73113207547169801</c:v>
                </c:pt>
                <c:pt idx="913">
                  <c:v>0.75943396226415105</c:v>
                </c:pt>
                <c:pt idx="914">
                  <c:v>0.796973270440263</c:v>
                </c:pt>
                <c:pt idx="915">
                  <c:v>0.82999213836479302</c:v>
                </c:pt>
                <c:pt idx="916">
                  <c:v>0.86301100628932104</c:v>
                </c:pt>
                <c:pt idx="917">
                  <c:v>0.89602987421385005</c:v>
                </c:pt>
                <c:pt idx="918">
                  <c:v>0.92904874213837796</c:v>
                </c:pt>
                <c:pt idx="919">
                  <c:v>0.96206761006290398</c:v>
                </c:pt>
                <c:pt idx="920">
                  <c:v>0.99508647798743199</c:v>
                </c:pt>
                <c:pt idx="921">
                  <c:v>1</c:v>
                </c:pt>
                <c:pt idx="922">
                  <c:v>1</c:v>
                </c:pt>
                <c:pt idx="923">
                  <c:v>1</c:v>
                </c:pt>
                <c:pt idx="924">
                  <c:v>0</c:v>
                </c:pt>
                <c:pt idx="925">
                  <c:v>5.3846153846153898E-2</c:v>
                </c:pt>
                <c:pt idx="926">
                  <c:v>0.107692307692308</c:v>
                </c:pt>
                <c:pt idx="927">
                  <c:v>0.16153846153846199</c:v>
                </c:pt>
                <c:pt idx="928">
                  <c:v>0.21538461538461501</c:v>
                </c:pt>
                <c:pt idx="929">
                  <c:v>0.269230769230769</c:v>
                </c:pt>
                <c:pt idx="930">
                  <c:v>0.32307692307692398</c:v>
                </c:pt>
                <c:pt idx="931">
                  <c:v>0.37692307692307803</c:v>
                </c:pt>
                <c:pt idx="932">
                  <c:v>0.43076923076923102</c:v>
                </c:pt>
                <c:pt idx="933">
                  <c:v>0.484615384615385</c:v>
                </c:pt>
                <c:pt idx="934">
                  <c:v>0.54615384615384699</c:v>
                </c:pt>
                <c:pt idx="935">
                  <c:v>0.59230769230769198</c:v>
                </c:pt>
                <c:pt idx="936">
                  <c:v>0.65352564102566002</c:v>
                </c:pt>
                <c:pt idx="937">
                  <c:v>0.70737179487181401</c:v>
                </c:pt>
                <c:pt idx="938">
                  <c:v>0.761217948717965</c:v>
                </c:pt>
                <c:pt idx="939">
                  <c:v>0.81506410256412198</c:v>
                </c:pt>
                <c:pt idx="940">
                  <c:v>0.86891025641027697</c:v>
                </c:pt>
                <c:pt idx="941">
                  <c:v>0.92275641025642996</c:v>
                </c:pt>
                <c:pt idx="942">
                  <c:v>0.97660256410258295</c:v>
                </c:pt>
                <c:pt idx="943">
                  <c:v>1</c:v>
                </c:pt>
                <c:pt idx="944">
                  <c:v>1</c:v>
                </c:pt>
                <c:pt idx="945">
                  <c:v>1</c:v>
                </c:pt>
                <c:pt idx="946">
                  <c:v>1</c:v>
                </c:pt>
                <c:pt idx="947">
                  <c:v>1</c:v>
                </c:pt>
                <c:pt idx="948">
                  <c:v>1</c:v>
                </c:pt>
                <c:pt idx="949">
                  <c:v>0</c:v>
                </c:pt>
                <c:pt idx="950">
                  <c:v>5.5136199540530798E-2</c:v>
                </c:pt>
                <c:pt idx="951">
                  <c:v>0.110272399081061</c:v>
                </c:pt>
                <c:pt idx="952">
                  <c:v>0.16540859862159199</c:v>
                </c:pt>
                <c:pt idx="953">
                  <c:v>0.220544798162123</c:v>
                </c:pt>
                <c:pt idx="954">
                  <c:v>0.27568099770265497</c:v>
                </c:pt>
                <c:pt idx="955">
                  <c:v>0.33081719724318398</c:v>
                </c:pt>
                <c:pt idx="956">
                  <c:v>0.38595339678371399</c:v>
                </c:pt>
                <c:pt idx="957">
                  <c:v>0.44108959632424599</c:v>
                </c:pt>
                <c:pt idx="958">
                  <c:v>0.496225795864777</c:v>
                </c:pt>
                <c:pt idx="959">
                  <c:v>0.55923859533966802</c:v>
                </c:pt>
                <c:pt idx="960">
                  <c:v>0.60649819494583701</c:v>
                </c:pt>
                <c:pt idx="961">
                  <c:v>0.66918280275681696</c:v>
                </c:pt>
                <c:pt idx="962">
                  <c:v>0.72431900229734703</c:v>
                </c:pt>
                <c:pt idx="963">
                  <c:v>0.77945520183787698</c:v>
                </c:pt>
                <c:pt idx="964">
                  <c:v>0.83459140137841004</c:v>
                </c:pt>
                <c:pt idx="965">
                  <c:v>0.88972760091893899</c:v>
                </c:pt>
                <c:pt idx="966">
                  <c:v>0.94486380045947005</c:v>
                </c:pt>
                <c:pt idx="967">
                  <c:v>0.99245159172955</c:v>
                </c:pt>
                <c:pt idx="968">
                  <c:v>0.99245159172955</c:v>
                </c:pt>
                <c:pt idx="969">
                  <c:v>0.99245159172955</c:v>
                </c:pt>
                <c:pt idx="970">
                  <c:v>0.99245159172955</c:v>
                </c:pt>
                <c:pt idx="971">
                  <c:v>0.99245159172955</c:v>
                </c:pt>
                <c:pt idx="972">
                  <c:v>0.99245159172955</c:v>
                </c:pt>
                <c:pt idx="973">
                  <c:v>1</c:v>
                </c:pt>
                <c:pt idx="974">
                  <c:v>0</c:v>
                </c:pt>
                <c:pt idx="975">
                  <c:v>1.72007781304391E-2</c:v>
                </c:pt>
                <c:pt idx="976">
                  <c:v>3.4401556260878298E-2</c:v>
                </c:pt>
                <c:pt idx="977">
                  <c:v>5.1602334391317402E-2</c:v>
                </c:pt>
                <c:pt idx="978">
                  <c:v>6.8803112521756499E-2</c:v>
                </c:pt>
                <c:pt idx="979">
                  <c:v>8.6003890652195603E-2</c:v>
                </c:pt>
                <c:pt idx="980">
                  <c:v>0.103204668782635</c:v>
                </c:pt>
                <c:pt idx="981">
                  <c:v>0.120405446913074</c:v>
                </c:pt>
                <c:pt idx="982">
                  <c:v>0.137606225043513</c:v>
                </c:pt>
                <c:pt idx="983">
                  <c:v>0.15480700317395199</c:v>
                </c:pt>
                <c:pt idx="984">
                  <c:v>0.17446503532302601</c:v>
                </c:pt>
                <c:pt idx="985">
                  <c:v>0.189208559434831</c:v>
                </c:pt>
                <c:pt idx="986">
                  <c:v>0.2087642059998</c:v>
                </c:pt>
                <c:pt idx="987">
                  <c:v>0.22596498413023999</c:v>
                </c:pt>
                <c:pt idx="988">
                  <c:v>0.24316576226067799</c:v>
                </c:pt>
                <c:pt idx="989">
                  <c:v>0.26036654039111701</c:v>
                </c:pt>
                <c:pt idx="990">
                  <c:v>0.27756731852155597</c:v>
                </c:pt>
                <c:pt idx="991">
                  <c:v>0.29476809665199599</c:v>
                </c:pt>
                <c:pt idx="992">
                  <c:v>0.31196887478243601</c:v>
                </c:pt>
                <c:pt idx="993">
                  <c:v>0.32916965291287498</c:v>
                </c:pt>
                <c:pt idx="994">
                  <c:v>0.346370431043314</c:v>
                </c:pt>
                <c:pt idx="995">
                  <c:v>0.36357120917375302</c:v>
                </c:pt>
                <c:pt idx="996">
                  <c:v>0.38077198730419198</c:v>
                </c:pt>
                <c:pt idx="997">
                  <c:v>0.397972765434632</c:v>
                </c:pt>
                <c:pt idx="998">
                  <c:v>0.41517354356506903</c:v>
                </c:pt>
                <c:pt idx="999">
                  <c:v>0.43237432169550999</c:v>
                </c:pt>
                <c:pt idx="1000">
                  <c:v>0.44957509982594901</c:v>
                </c:pt>
                <c:pt idx="1001">
                  <c:v>0.46677587795638698</c:v>
                </c:pt>
                <c:pt idx="1002">
                  <c:v>0.483976656086826</c:v>
                </c:pt>
                <c:pt idx="1003">
                  <c:v>0.50117743421726502</c:v>
                </c:pt>
                <c:pt idx="1004">
                  <c:v>0.51837821234770498</c:v>
                </c:pt>
                <c:pt idx="1005">
                  <c:v>0.53557899047814395</c:v>
                </c:pt>
                <c:pt idx="1006">
                  <c:v>0.55277976860858502</c:v>
                </c:pt>
                <c:pt idx="1007">
                  <c:v>0.56998054673902199</c:v>
                </c:pt>
                <c:pt idx="1008">
                  <c:v>0.58718132486945895</c:v>
                </c:pt>
                <c:pt idx="1009">
                  <c:v>0.60438210299990003</c:v>
                </c:pt>
                <c:pt idx="1010">
                  <c:v>0.62158288113033799</c:v>
                </c:pt>
                <c:pt idx="1011">
                  <c:v>0.63878365926077996</c:v>
                </c:pt>
                <c:pt idx="1012">
                  <c:v>0.65598443739121903</c:v>
                </c:pt>
                <c:pt idx="1013">
                  <c:v>0.673185215521658</c:v>
                </c:pt>
                <c:pt idx="1014">
                  <c:v>0.69038599365209596</c:v>
                </c:pt>
                <c:pt idx="1015">
                  <c:v>0.70758677178253304</c:v>
                </c:pt>
                <c:pt idx="1016">
                  <c:v>0.72478754991297301</c:v>
                </c:pt>
                <c:pt idx="1017">
                  <c:v>0.74198832804341397</c:v>
                </c:pt>
                <c:pt idx="1018">
                  <c:v>0.75918910617385404</c:v>
                </c:pt>
                <c:pt idx="1019">
                  <c:v>0.77638988430429201</c:v>
                </c:pt>
                <c:pt idx="1020">
                  <c:v>0.79359066243473098</c:v>
                </c:pt>
                <c:pt idx="1021">
                  <c:v>0.81079144056517205</c:v>
                </c:pt>
                <c:pt idx="1022">
                  <c:v>0.83044947271424296</c:v>
                </c:pt>
                <c:pt idx="1023">
                  <c:v>0.84765025084468304</c:v>
                </c:pt>
                <c:pt idx="1024">
                  <c:v>0.864851028975122</c:v>
                </c:pt>
                <c:pt idx="1025">
                  <c:v>0.87959455308692602</c:v>
                </c:pt>
                <c:pt idx="1026">
                  <c:v>0.89679533121736499</c:v>
                </c:pt>
                <c:pt idx="1027">
                  <c:v>0.91399610934780395</c:v>
                </c:pt>
                <c:pt idx="1028">
                  <c:v>0.93119688747824403</c:v>
                </c:pt>
                <c:pt idx="1029">
                  <c:v>0.94839766560868399</c:v>
                </c:pt>
                <c:pt idx="1030">
                  <c:v>0.96324357530459304</c:v>
                </c:pt>
                <c:pt idx="1031">
                  <c:v>0.96559844373912196</c:v>
                </c:pt>
                <c:pt idx="1032">
                  <c:v>0.98279922186956103</c:v>
                </c:pt>
                <c:pt idx="1033">
                  <c:v>1</c:v>
                </c:pt>
                <c:pt idx="1034">
                  <c:v>0</c:v>
                </c:pt>
                <c:pt idx="1035">
                  <c:v>1.9021739130434801E-2</c:v>
                </c:pt>
                <c:pt idx="1036">
                  <c:v>3.8043478260869602E-2</c:v>
                </c:pt>
                <c:pt idx="1037">
                  <c:v>5.70652173913044E-2</c:v>
                </c:pt>
                <c:pt idx="1038">
                  <c:v>7.6086956521739094E-2</c:v>
                </c:pt>
                <c:pt idx="1039">
                  <c:v>9.5108695652173905E-2</c:v>
                </c:pt>
                <c:pt idx="1040">
                  <c:v>0.11413043478260899</c:v>
                </c:pt>
                <c:pt idx="1041">
                  <c:v>0.13315217391304299</c:v>
                </c:pt>
                <c:pt idx="1042">
                  <c:v>0.15217391304347799</c:v>
                </c:pt>
                <c:pt idx="1043">
                  <c:v>0.171195652173913</c:v>
                </c:pt>
                <c:pt idx="1044">
                  <c:v>0.19293478260869601</c:v>
                </c:pt>
                <c:pt idx="1045">
                  <c:v>0.20923913043478301</c:v>
                </c:pt>
                <c:pt idx="1046">
                  <c:v>0.230865036231891</c:v>
                </c:pt>
                <c:pt idx="1047">
                  <c:v>0.24988677536232601</c:v>
                </c:pt>
                <c:pt idx="1048">
                  <c:v>0.26890851449275999</c:v>
                </c:pt>
                <c:pt idx="1049">
                  <c:v>0.28793025362319502</c:v>
                </c:pt>
                <c:pt idx="1050">
                  <c:v>0.30695199275363</c:v>
                </c:pt>
                <c:pt idx="1051">
                  <c:v>0.32597373188406598</c:v>
                </c:pt>
                <c:pt idx="1052">
                  <c:v>0.34499547101450001</c:v>
                </c:pt>
                <c:pt idx="1053">
                  <c:v>0.36401721014493399</c:v>
                </c:pt>
                <c:pt idx="1054">
                  <c:v>0.38303894927537002</c:v>
                </c:pt>
                <c:pt idx="1055">
                  <c:v>0.402060688405804</c:v>
                </c:pt>
                <c:pt idx="1056">
                  <c:v>0.42108242753623798</c:v>
                </c:pt>
                <c:pt idx="1057">
                  <c:v>0.44010416666667301</c:v>
                </c:pt>
                <c:pt idx="1058">
                  <c:v>0.45912590579710799</c:v>
                </c:pt>
                <c:pt idx="1059">
                  <c:v>0.47814764492754303</c:v>
                </c:pt>
                <c:pt idx="1060">
                  <c:v>0.497169384057978</c:v>
                </c:pt>
                <c:pt idx="1061">
                  <c:v>0.51619112318841298</c:v>
                </c:pt>
                <c:pt idx="1062">
                  <c:v>0.53521286231884702</c:v>
                </c:pt>
                <c:pt idx="1063">
                  <c:v>0.55423460144928205</c:v>
                </c:pt>
                <c:pt idx="1064">
                  <c:v>0.57325634057971697</c:v>
                </c:pt>
                <c:pt idx="1065">
                  <c:v>0.59227807971015201</c:v>
                </c:pt>
                <c:pt idx="1066">
                  <c:v>0.61129981884058904</c:v>
                </c:pt>
                <c:pt idx="1067">
                  <c:v>0.63032155797102196</c:v>
                </c:pt>
                <c:pt idx="1068">
                  <c:v>0.649343297101457</c:v>
                </c:pt>
                <c:pt idx="1069">
                  <c:v>0.66836503623189303</c:v>
                </c:pt>
                <c:pt idx="1070">
                  <c:v>0.68738677536232395</c:v>
                </c:pt>
                <c:pt idx="1071">
                  <c:v>0.70640851449275999</c:v>
                </c:pt>
                <c:pt idx="1072">
                  <c:v>0.72543025362319802</c:v>
                </c:pt>
                <c:pt idx="1073">
                  <c:v>0.74445199275363005</c:v>
                </c:pt>
                <c:pt idx="1074">
                  <c:v>0.76347373188406398</c:v>
                </c:pt>
                <c:pt idx="1075">
                  <c:v>0.78249547101450101</c:v>
                </c:pt>
                <c:pt idx="1076">
                  <c:v>0.80151721014493404</c:v>
                </c:pt>
                <c:pt idx="1077">
                  <c:v>0.82053894927536697</c:v>
                </c:pt>
                <c:pt idx="1078">
                  <c:v>0.839560688405804</c:v>
                </c:pt>
                <c:pt idx="1079">
                  <c:v>0.85858242753623804</c:v>
                </c:pt>
                <c:pt idx="1080">
                  <c:v>0.87760416666667496</c:v>
                </c:pt>
                <c:pt idx="1081">
                  <c:v>0.89662590579710799</c:v>
                </c:pt>
                <c:pt idx="1082">
                  <c:v>0.91836503623189203</c:v>
                </c:pt>
                <c:pt idx="1083">
                  <c:v>0.93738677536232395</c:v>
                </c:pt>
                <c:pt idx="1084">
                  <c:v>0.95640851449275999</c:v>
                </c:pt>
                <c:pt idx="1085">
                  <c:v>0.97271286231884801</c:v>
                </c:pt>
                <c:pt idx="1086">
                  <c:v>0.98913043478260698</c:v>
                </c:pt>
                <c:pt idx="1087">
                  <c:v>0.98913043478260698</c:v>
                </c:pt>
                <c:pt idx="1088">
                  <c:v>0.98913043478260698</c:v>
                </c:pt>
                <c:pt idx="1089">
                  <c:v>0.98913043478260698</c:v>
                </c:pt>
                <c:pt idx="1090">
                  <c:v>0.98913043478260698</c:v>
                </c:pt>
                <c:pt idx="1091">
                  <c:v>0.98913043478260698</c:v>
                </c:pt>
                <c:pt idx="1092">
                  <c:v>0.98913043478260698</c:v>
                </c:pt>
                <c:pt idx="1093">
                  <c:v>0.98913043478260698</c:v>
                </c:pt>
                <c:pt idx="1094">
                  <c:v>0.98913043478260698</c:v>
                </c:pt>
                <c:pt idx="1095">
                  <c:v>0.98913043478260698</c:v>
                </c:pt>
                <c:pt idx="1096">
                  <c:v>0.98913043478260698</c:v>
                </c:pt>
                <c:pt idx="1097">
                  <c:v>0.98913043478260698</c:v>
                </c:pt>
                <c:pt idx="1098">
                  <c:v>0.98913043478260698</c:v>
                </c:pt>
                <c:pt idx="1099">
                  <c:v>0.98913043478260698</c:v>
                </c:pt>
                <c:pt idx="1100">
                  <c:v>0.98913043478260698</c:v>
                </c:pt>
                <c:pt idx="1101">
                  <c:v>0.98913043478260698</c:v>
                </c:pt>
                <c:pt idx="1102">
                  <c:v>0.98913043478260698</c:v>
                </c:pt>
                <c:pt idx="1103">
                  <c:v>0.98913043478260698</c:v>
                </c:pt>
                <c:pt idx="1104">
                  <c:v>0.98913043478260698</c:v>
                </c:pt>
                <c:pt idx="1105">
                  <c:v>0.98913043478260698</c:v>
                </c:pt>
                <c:pt idx="1106">
                  <c:v>0.98913043478260698</c:v>
                </c:pt>
                <c:pt idx="1107">
                  <c:v>0.98913043478260698</c:v>
                </c:pt>
                <c:pt idx="1108">
                  <c:v>0.98913043478260698</c:v>
                </c:pt>
                <c:pt idx="1109">
                  <c:v>0.98913043478260698</c:v>
                </c:pt>
                <c:pt idx="1110">
                  <c:v>0.98913043478260698</c:v>
                </c:pt>
                <c:pt idx="1111">
                  <c:v>0.98913043478260698</c:v>
                </c:pt>
                <c:pt idx="1112">
                  <c:v>0.98913043478260698</c:v>
                </c:pt>
                <c:pt idx="1113">
                  <c:v>0.98913043478260698</c:v>
                </c:pt>
                <c:pt idx="1114">
                  <c:v>0.98913043478260698</c:v>
                </c:pt>
                <c:pt idx="1115">
                  <c:v>0.98913043478260698</c:v>
                </c:pt>
                <c:pt idx="1116">
                  <c:v>0.98913043478260698</c:v>
                </c:pt>
                <c:pt idx="1117">
                  <c:v>0.98913043478260698</c:v>
                </c:pt>
                <c:pt idx="1118">
                  <c:v>0.98913043478260698</c:v>
                </c:pt>
                <c:pt idx="1119">
                  <c:v>0.98913043478260698</c:v>
                </c:pt>
                <c:pt idx="1120">
                  <c:v>0.98913043478260698</c:v>
                </c:pt>
                <c:pt idx="1121">
                  <c:v>0.98913043478260698</c:v>
                </c:pt>
                <c:pt idx="1122">
                  <c:v>0.98913043478260698</c:v>
                </c:pt>
                <c:pt idx="1123">
                  <c:v>0.98913043478260698</c:v>
                </c:pt>
                <c:pt idx="1124">
                  <c:v>0.98913043478260698</c:v>
                </c:pt>
                <c:pt idx="1125">
                  <c:v>0.98913043478260698</c:v>
                </c:pt>
                <c:pt idx="1126">
                  <c:v>0.99173460144928205</c:v>
                </c:pt>
                <c:pt idx="1127">
                  <c:v>0</c:v>
                </c:pt>
                <c:pt idx="1128">
                  <c:v>1.01596516690857E-2</c:v>
                </c:pt>
                <c:pt idx="1129">
                  <c:v>2.03193033381713E-2</c:v>
                </c:pt>
                <c:pt idx="1130">
                  <c:v>3.0478955007256999E-2</c:v>
                </c:pt>
                <c:pt idx="1131">
                  <c:v>4.0638606676342497E-2</c:v>
                </c:pt>
                <c:pt idx="1132">
                  <c:v>5.0798258345428303E-2</c:v>
                </c:pt>
                <c:pt idx="1133">
                  <c:v>6.0957910014513901E-2</c:v>
                </c:pt>
                <c:pt idx="1134">
                  <c:v>7.1117561683599395E-2</c:v>
                </c:pt>
                <c:pt idx="1135">
                  <c:v>8.1277213352684993E-2</c:v>
                </c:pt>
                <c:pt idx="1136">
                  <c:v>9.1436865021770702E-2</c:v>
                </c:pt>
                <c:pt idx="1137">
                  <c:v>0.103047895500725</c:v>
                </c:pt>
                <c:pt idx="1138">
                  <c:v>0.111756168359942</c:v>
                </c:pt>
                <c:pt idx="1139">
                  <c:v>0.123306724721823</c:v>
                </c:pt>
                <c:pt idx="1140">
                  <c:v>0.133466376390908</c:v>
                </c:pt>
                <c:pt idx="1141">
                  <c:v>0.143626028059994</c:v>
                </c:pt>
                <c:pt idx="1142">
                  <c:v>0.153785679729079</c:v>
                </c:pt>
                <c:pt idx="1143">
                  <c:v>0.163945331398166</c:v>
                </c:pt>
                <c:pt idx="1144">
                  <c:v>0.174104983067251</c:v>
                </c:pt>
                <c:pt idx="1145">
                  <c:v>0.184264634736337</c:v>
                </c:pt>
                <c:pt idx="1146">
                  <c:v>0.194424286405423</c:v>
                </c:pt>
                <c:pt idx="1147">
                  <c:v>0.204583938074508</c:v>
                </c:pt>
                <c:pt idx="1148">
                  <c:v>0.214743589743594</c:v>
                </c:pt>
                <c:pt idx="1149">
                  <c:v>0.22490324141267901</c:v>
                </c:pt>
                <c:pt idx="1150">
                  <c:v>0.23506289308176501</c:v>
                </c:pt>
                <c:pt idx="1151">
                  <c:v>0.24522254475085001</c:v>
                </c:pt>
                <c:pt idx="1152">
                  <c:v>0.25538219641993598</c:v>
                </c:pt>
                <c:pt idx="1153">
                  <c:v>0.26554184808902098</c:v>
                </c:pt>
                <c:pt idx="1154">
                  <c:v>0.27570149975810698</c:v>
                </c:pt>
                <c:pt idx="1155">
                  <c:v>0.28586115142719298</c:v>
                </c:pt>
                <c:pt idx="1156">
                  <c:v>0.29602080309627898</c:v>
                </c:pt>
                <c:pt idx="1157">
                  <c:v>0.30618045476536399</c:v>
                </c:pt>
                <c:pt idx="1158">
                  <c:v>0.31634010643445098</c:v>
                </c:pt>
                <c:pt idx="1159">
                  <c:v>0.32649975810353499</c:v>
                </c:pt>
                <c:pt idx="1160">
                  <c:v>0.33665940977262199</c:v>
                </c:pt>
                <c:pt idx="1161">
                  <c:v>0.34681906144170699</c:v>
                </c:pt>
                <c:pt idx="1162">
                  <c:v>0.35697871311079299</c:v>
                </c:pt>
                <c:pt idx="1163">
                  <c:v>0.36713836477987899</c:v>
                </c:pt>
                <c:pt idx="1164">
                  <c:v>0.37729801644896299</c:v>
                </c:pt>
                <c:pt idx="1165">
                  <c:v>0.38745766811804999</c:v>
                </c:pt>
                <c:pt idx="1166">
                  <c:v>0.39761731978713499</c:v>
                </c:pt>
                <c:pt idx="1167">
                  <c:v>0.40777697145621999</c:v>
                </c:pt>
                <c:pt idx="1168">
                  <c:v>0.41793662312530599</c:v>
                </c:pt>
                <c:pt idx="1169">
                  <c:v>0.428096274794392</c:v>
                </c:pt>
                <c:pt idx="1170">
                  <c:v>0.438255926463477</c:v>
                </c:pt>
                <c:pt idx="1171">
                  <c:v>0.448415578132563</c:v>
                </c:pt>
                <c:pt idx="1172">
                  <c:v>0.458575229801649</c:v>
                </c:pt>
                <c:pt idx="1173">
                  <c:v>0.468734881470734</c:v>
                </c:pt>
                <c:pt idx="1174">
                  <c:v>0.478894533139821</c:v>
                </c:pt>
                <c:pt idx="1175">
                  <c:v>0.49050556361877501</c:v>
                </c:pt>
                <c:pt idx="1176">
                  <c:v>0.50066521528786001</c:v>
                </c:pt>
                <c:pt idx="1177">
                  <c:v>0.51082486695694596</c:v>
                </c:pt>
                <c:pt idx="1178">
                  <c:v>0.51953313981616001</c:v>
                </c:pt>
                <c:pt idx="1179">
                  <c:v>0.52969279148524695</c:v>
                </c:pt>
                <c:pt idx="1180">
                  <c:v>0.53985244315433301</c:v>
                </c:pt>
                <c:pt idx="1181">
                  <c:v>0.55001209482341895</c:v>
                </c:pt>
                <c:pt idx="1182">
                  <c:v>0.56017174649250601</c:v>
                </c:pt>
                <c:pt idx="1183">
                  <c:v>0.57033139816159095</c:v>
                </c:pt>
                <c:pt idx="1184">
                  <c:v>0.58049104983067601</c:v>
                </c:pt>
                <c:pt idx="1185">
                  <c:v>0.59065070149976195</c:v>
                </c:pt>
                <c:pt idx="1186">
                  <c:v>0.60081035316884801</c:v>
                </c:pt>
                <c:pt idx="1187">
                  <c:v>0.61097000483793196</c:v>
                </c:pt>
                <c:pt idx="1188">
                  <c:v>0.62112965650702101</c:v>
                </c:pt>
                <c:pt idx="1189">
                  <c:v>0.63128930817610496</c:v>
                </c:pt>
                <c:pt idx="1190">
                  <c:v>0.64144895984519101</c:v>
                </c:pt>
                <c:pt idx="1191">
                  <c:v>0.65160861151427896</c:v>
                </c:pt>
                <c:pt idx="1192">
                  <c:v>0.66176826318336202</c:v>
                </c:pt>
                <c:pt idx="1193">
                  <c:v>0.67192791485244696</c:v>
                </c:pt>
                <c:pt idx="1194">
                  <c:v>0.68208756652153202</c:v>
                </c:pt>
                <c:pt idx="1195">
                  <c:v>0.69224721819061896</c:v>
                </c:pt>
                <c:pt idx="1196">
                  <c:v>0.70240686985970402</c:v>
                </c:pt>
                <c:pt idx="1197">
                  <c:v>0.71256652152878897</c:v>
                </c:pt>
                <c:pt idx="1198">
                  <c:v>0.72272617319787602</c:v>
                </c:pt>
                <c:pt idx="1199">
                  <c:v>0.73288582486695997</c:v>
                </c:pt>
                <c:pt idx="1200">
                  <c:v>0.74304547653604902</c:v>
                </c:pt>
                <c:pt idx="1201">
                  <c:v>0.75320512820513197</c:v>
                </c:pt>
                <c:pt idx="1202">
                  <c:v>0.76336477987421703</c:v>
                </c:pt>
                <c:pt idx="1203">
                  <c:v>0.77352443154330497</c:v>
                </c:pt>
                <c:pt idx="1204">
                  <c:v>0.78368408321238903</c:v>
                </c:pt>
                <c:pt idx="1205">
                  <c:v>0.79384373488147497</c:v>
                </c:pt>
                <c:pt idx="1206">
                  <c:v>0.80400338655056003</c:v>
                </c:pt>
                <c:pt idx="1207">
                  <c:v>0.81416303821964497</c:v>
                </c:pt>
                <c:pt idx="1208">
                  <c:v>0.82432268988873103</c:v>
                </c:pt>
                <c:pt idx="1209">
                  <c:v>0.83448234155781498</c:v>
                </c:pt>
                <c:pt idx="1210">
                  <c:v>0.84464199322690403</c:v>
                </c:pt>
                <c:pt idx="1211">
                  <c:v>0.85480164489598898</c:v>
                </c:pt>
                <c:pt idx="1212">
                  <c:v>0.86496129656507603</c:v>
                </c:pt>
                <c:pt idx="1213">
                  <c:v>0.87512094823415998</c:v>
                </c:pt>
                <c:pt idx="1214">
                  <c:v>0.88528059990324304</c:v>
                </c:pt>
                <c:pt idx="1215">
                  <c:v>0.89544025157233098</c:v>
                </c:pt>
                <c:pt idx="1216">
                  <c:v>0.90559990324141604</c:v>
                </c:pt>
                <c:pt idx="1217">
                  <c:v>0.91575955491050298</c:v>
                </c:pt>
                <c:pt idx="1218">
                  <c:v>0.92591920657959004</c:v>
                </c:pt>
                <c:pt idx="1219">
                  <c:v>0.93607885824867498</c:v>
                </c:pt>
                <c:pt idx="1220">
                  <c:v>0.94623850991775704</c:v>
                </c:pt>
                <c:pt idx="1221">
                  <c:v>0.95639816158684399</c:v>
                </c:pt>
                <c:pt idx="1222">
                  <c:v>0.96655781325593004</c:v>
                </c:pt>
                <c:pt idx="1223">
                  <c:v>0.98687711659410304</c:v>
                </c:pt>
                <c:pt idx="1224">
                  <c:v>0.99703676826318699</c:v>
                </c:pt>
                <c:pt idx="1225">
                  <c:v>1</c:v>
                </c:pt>
                <c:pt idx="1226">
                  <c:v>1</c:v>
                </c:pt>
                <c:pt idx="1227">
                  <c:v>1</c:v>
                </c:pt>
                <c:pt idx="1228">
                  <c:v>1</c:v>
                </c:pt>
                <c:pt idx="1229">
                  <c:v>1</c:v>
                </c:pt>
                <c:pt idx="1230">
                  <c:v>1</c:v>
                </c:pt>
                <c:pt idx="1231">
                  <c:v>1</c:v>
                </c:pt>
                <c:pt idx="1232">
                  <c:v>0</c:v>
                </c:pt>
                <c:pt idx="1233">
                  <c:v>0.1</c:v>
                </c:pt>
                <c:pt idx="1234">
                  <c:v>0.2</c:v>
                </c:pt>
                <c:pt idx="1235">
                  <c:v>0.3</c:v>
                </c:pt>
                <c:pt idx="1236">
                  <c:v>0.4</c:v>
                </c:pt>
                <c:pt idx="1237">
                  <c:v>0.5</c:v>
                </c:pt>
                <c:pt idx="1238">
                  <c:v>0.60000000000000098</c:v>
                </c:pt>
                <c:pt idx="1239">
                  <c:v>0.70000000000000095</c:v>
                </c:pt>
                <c:pt idx="1240">
                  <c:v>0.8</c:v>
                </c:pt>
                <c:pt idx="1241">
                  <c:v>0.9</c:v>
                </c:pt>
                <c:pt idx="1242">
                  <c:v>1</c:v>
                </c:pt>
                <c:pt idx="1243">
                  <c:v>0</c:v>
                </c:pt>
                <c:pt idx="1244">
                  <c:v>5.6451612903225798E-2</c:v>
                </c:pt>
                <c:pt idx="1245">
                  <c:v>0.112903225806452</c:v>
                </c:pt>
                <c:pt idx="1246">
                  <c:v>0.16935483870967699</c:v>
                </c:pt>
                <c:pt idx="1247">
                  <c:v>0.225806451612903</c:v>
                </c:pt>
                <c:pt idx="1248">
                  <c:v>0.282258064516129</c:v>
                </c:pt>
                <c:pt idx="1249">
                  <c:v>0.33870967741935598</c:v>
                </c:pt>
                <c:pt idx="1250">
                  <c:v>0.39516129032258102</c:v>
                </c:pt>
                <c:pt idx="1251">
                  <c:v>0.45161290322580799</c:v>
                </c:pt>
                <c:pt idx="1252">
                  <c:v>0.51612903225806595</c:v>
                </c:pt>
                <c:pt idx="1253">
                  <c:v>0.56451612903225401</c:v>
                </c:pt>
                <c:pt idx="1254">
                  <c:v>0.62869623655916196</c:v>
                </c:pt>
                <c:pt idx="1255">
                  <c:v>0.68514784946238605</c:v>
                </c:pt>
                <c:pt idx="1256">
                  <c:v>0.74159946236561203</c:v>
                </c:pt>
                <c:pt idx="1257">
                  <c:v>0.79805107526883801</c:v>
                </c:pt>
                <c:pt idx="1258">
                  <c:v>0.85450268817206099</c:v>
                </c:pt>
                <c:pt idx="1259">
                  <c:v>0.91095430107528796</c:v>
                </c:pt>
                <c:pt idx="1260">
                  <c:v>0.96740591397851605</c:v>
                </c:pt>
                <c:pt idx="1261">
                  <c:v>1</c:v>
                </c:pt>
                <c:pt idx="1262">
                  <c:v>1</c:v>
                </c:pt>
                <c:pt idx="1263">
                  <c:v>1</c:v>
                </c:pt>
                <c:pt idx="1264">
                  <c:v>0</c:v>
                </c:pt>
                <c:pt idx="1265">
                  <c:v>5.6000000000000001E-2</c:v>
                </c:pt>
                <c:pt idx="1266">
                  <c:v>0.112</c:v>
                </c:pt>
                <c:pt idx="1267">
                  <c:v>0.16800000000000001</c:v>
                </c:pt>
                <c:pt idx="1268">
                  <c:v>0.224</c:v>
                </c:pt>
                <c:pt idx="1269">
                  <c:v>0.28000000000000003</c:v>
                </c:pt>
                <c:pt idx="1270">
                  <c:v>0.33600000000000102</c:v>
                </c:pt>
                <c:pt idx="1271">
                  <c:v>0.39200000000000101</c:v>
                </c:pt>
                <c:pt idx="1272">
                  <c:v>0.44800000000000001</c:v>
                </c:pt>
                <c:pt idx="1273">
                  <c:v>0.51200000000000001</c:v>
                </c:pt>
                <c:pt idx="1274">
                  <c:v>0.56000000000000005</c:v>
                </c:pt>
                <c:pt idx="1275">
                  <c:v>0.62366666666668702</c:v>
                </c:pt>
                <c:pt idx="1276">
                  <c:v>0.67966666666668796</c:v>
                </c:pt>
                <c:pt idx="1277">
                  <c:v>0.73566666666668701</c:v>
                </c:pt>
                <c:pt idx="1278">
                  <c:v>0.79166666666668695</c:v>
                </c:pt>
                <c:pt idx="1279">
                  <c:v>0.847666666666687</c:v>
                </c:pt>
                <c:pt idx="1280">
                  <c:v>0.90366666666668605</c:v>
                </c:pt>
                <c:pt idx="1281">
                  <c:v>0.95966666666668698</c:v>
                </c:pt>
                <c:pt idx="1282">
                  <c:v>1</c:v>
                </c:pt>
                <c:pt idx="1283">
                  <c:v>1</c:v>
                </c:pt>
                <c:pt idx="1284">
                  <c:v>1</c:v>
                </c:pt>
                <c:pt idx="1285">
                  <c:v>0</c:v>
                </c:pt>
                <c:pt idx="1286">
                  <c:v>1.8041237113402098E-2</c:v>
                </c:pt>
                <c:pt idx="1287">
                  <c:v>3.6082474226804197E-2</c:v>
                </c:pt>
                <c:pt idx="1288">
                  <c:v>5.4123711340206403E-2</c:v>
                </c:pt>
                <c:pt idx="1289">
                  <c:v>7.2164948453608296E-2</c:v>
                </c:pt>
                <c:pt idx="1290">
                  <c:v>9.0206185567010502E-2</c:v>
                </c:pt>
                <c:pt idx="1291">
                  <c:v>0.108247422680413</c:v>
                </c:pt>
                <c:pt idx="1292">
                  <c:v>0.12628865979381401</c:v>
                </c:pt>
                <c:pt idx="1293">
                  <c:v>0.146907216494846</c:v>
                </c:pt>
                <c:pt idx="1294">
                  <c:v>0.16237113402061801</c:v>
                </c:pt>
                <c:pt idx="1295">
                  <c:v>0.18288230240550499</c:v>
                </c:pt>
                <c:pt idx="1296">
                  <c:v>0.43545962199313298</c:v>
                </c:pt>
                <c:pt idx="1297">
                  <c:v>0.45350085910653498</c:v>
                </c:pt>
                <c:pt idx="1298">
                  <c:v>0.47154209621993798</c:v>
                </c:pt>
                <c:pt idx="1299">
                  <c:v>0.48958333333333998</c:v>
                </c:pt>
                <c:pt idx="1300">
                  <c:v>0.50762457044674203</c:v>
                </c:pt>
                <c:pt idx="1301">
                  <c:v>0.52566580756014503</c:v>
                </c:pt>
                <c:pt idx="1302">
                  <c:v>0.54370704467354702</c:v>
                </c:pt>
                <c:pt idx="1303">
                  <c:v>0.56174828178694802</c:v>
                </c:pt>
                <c:pt idx="1304">
                  <c:v>0.57978951890035002</c:v>
                </c:pt>
                <c:pt idx="1305">
                  <c:v>0.59783075601375202</c:v>
                </c:pt>
                <c:pt idx="1306">
                  <c:v>0.61587199312715502</c:v>
                </c:pt>
                <c:pt idx="1307">
                  <c:v>0.63391323024055701</c:v>
                </c:pt>
                <c:pt idx="1308">
                  <c:v>0.65195446735395901</c:v>
                </c:pt>
                <c:pt idx="1309">
                  <c:v>0.66999570446736101</c:v>
                </c:pt>
                <c:pt idx="1310">
                  <c:v>0.68803694158076201</c:v>
                </c:pt>
                <c:pt idx="1311">
                  <c:v>0.706078178694166</c:v>
                </c:pt>
                <c:pt idx="1312">
                  <c:v>0.724119415807566</c:v>
                </c:pt>
                <c:pt idx="1313">
                  <c:v>0.742160652920968</c:v>
                </c:pt>
                <c:pt idx="1314">
                  <c:v>0.760201890034373</c:v>
                </c:pt>
                <c:pt idx="1315">
                  <c:v>0.77824312714777399</c:v>
                </c:pt>
                <c:pt idx="1316">
                  <c:v>0.79628436426117499</c:v>
                </c:pt>
                <c:pt idx="1317">
                  <c:v>0.81432560137457899</c:v>
                </c:pt>
                <c:pt idx="1318">
                  <c:v>0.83494415807560796</c:v>
                </c:pt>
                <c:pt idx="1319">
                  <c:v>0.85298539518900995</c:v>
                </c:pt>
                <c:pt idx="1320">
                  <c:v>0.87102663230241295</c:v>
                </c:pt>
                <c:pt idx="1321">
                  <c:v>0.88649054982818498</c:v>
                </c:pt>
                <c:pt idx="1322">
                  <c:v>0.90453178694158698</c:v>
                </c:pt>
                <c:pt idx="1323">
                  <c:v>0.92257302405498898</c:v>
                </c:pt>
                <c:pt idx="1324">
                  <c:v>0.94061426116839197</c:v>
                </c:pt>
                <c:pt idx="1325">
                  <c:v>0.95865549828179497</c:v>
                </c:pt>
                <c:pt idx="1326">
                  <c:v>0.97669673539519697</c:v>
                </c:pt>
                <c:pt idx="1327">
                  <c:v>0.99473797250859897</c:v>
                </c:pt>
                <c:pt idx="1328">
                  <c:v>1</c:v>
                </c:pt>
                <c:pt idx="1329">
                  <c:v>1</c:v>
                </c:pt>
                <c:pt idx="1330">
                  <c:v>1</c:v>
                </c:pt>
                <c:pt idx="1331">
                  <c:v>1</c:v>
                </c:pt>
                <c:pt idx="1332">
                  <c:v>1</c:v>
                </c:pt>
                <c:pt idx="1333">
                  <c:v>1</c:v>
                </c:pt>
                <c:pt idx="1334">
                  <c:v>0</c:v>
                </c:pt>
                <c:pt idx="1335">
                  <c:v>8.3333333333333301E-2</c:v>
                </c:pt>
                <c:pt idx="1336">
                  <c:v>0.16666666666666699</c:v>
                </c:pt>
                <c:pt idx="1337">
                  <c:v>0.26190476190476297</c:v>
                </c:pt>
                <c:pt idx="1338">
                  <c:v>0.33333333333333298</c:v>
                </c:pt>
                <c:pt idx="1339">
                  <c:v>0.428075396825426</c:v>
                </c:pt>
                <c:pt idx="1340">
                  <c:v>0.51140873015875898</c:v>
                </c:pt>
                <c:pt idx="1341">
                  <c:v>0.59474206349209202</c:v>
                </c:pt>
                <c:pt idx="1342">
                  <c:v>0.67807539682542695</c:v>
                </c:pt>
                <c:pt idx="1343">
                  <c:v>0.76140873015875998</c:v>
                </c:pt>
                <c:pt idx="1344">
                  <c:v>0.84474206349209402</c:v>
                </c:pt>
                <c:pt idx="1345">
                  <c:v>0.92807539682542595</c:v>
                </c:pt>
                <c:pt idx="1346">
                  <c:v>1</c:v>
                </c:pt>
                <c:pt idx="1347">
                  <c:v>1</c:v>
                </c:pt>
                <c:pt idx="1348">
                  <c:v>1</c:v>
                </c:pt>
                <c:pt idx="1349">
                  <c:v>0</c:v>
                </c:pt>
                <c:pt idx="1350">
                  <c:v>2.7027027027027101E-2</c:v>
                </c:pt>
                <c:pt idx="1351">
                  <c:v>5.7915057915057903E-2</c:v>
                </c:pt>
                <c:pt idx="1352">
                  <c:v>8.1081081081081099E-2</c:v>
                </c:pt>
                <c:pt idx="1353">
                  <c:v>0.111808236808246</c:v>
                </c:pt>
                <c:pt idx="1354">
                  <c:v>0.138835263835273</c:v>
                </c:pt>
                <c:pt idx="1355">
                  <c:v>0.165862290862301</c:v>
                </c:pt>
                <c:pt idx="1356">
                  <c:v>0.192889317889328</c:v>
                </c:pt>
                <c:pt idx="1357">
                  <c:v>0.21991634491635501</c:v>
                </c:pt>
                <c:pt idx="1358">
                  <c:v>0.24694337194338201</c:v>
                </c:pt>
                <c:pt idx="1359">
                  <c:v>0.27397039897040898</c:v>
                </c:pt>
                <c:pt idx="1360">
                  <c:v>0.30099742599743601</c:v>
                </c:pt>
                <c:pt idx="1361">
                  <c:v>0.32802445302446398</c:v>
                </c:pt>
                <c:pt idx="1362">
                  <c:v>0.35505148005148901</c:v>
                </c:pt>
                <c:pt idx="1363">
                  <c:v>0.38207850707851698</c:v>
                </c:pt>
                <c:pt idx="1364">
                  <c:v>0.40910553410554301</c:v>
                </c:pt>
                <c:pt idx="1365">
                  <c:v>0.43613256113257198</c:v>
                </c:pt>
                <c:pt idx="1366">
                  <c:v>0.46315958815959701</c:v>
                </c:pt>
                <c:pt idx="1367">
                  <c:v>0.49018661518662598</c:v>
                </c:pt>
                <c:pt idx="1368">
                  <c:v>0.51721364221365196</c:v>
                </c:pt>
                <c:pt idx="1369">
                  <c:v>0.54424066924067904</c:v>
                </c:pt>
                <c:pt idx="1370">
                  <c:v>0.57126769626770602</c:v>
                </c:pt>
                <c:pt idx="1371">
                  <c:v>0.59829472329473299</c:v>
                </c:pt>
                <c:pt idx="1372">
                  <c:v>0.62532175032175996</c:v>
                </c:pt>
                <c:pt idx="1373">
                  <c:v>0.65234877734878904</c:v>
                </c:pt>
                <c:pt idx="1374">
                  <c:v>0.67937580437581602</c:v>
                </c:pt>
                <c:pt idx="1375">
                  <c:v>0.70640283140284099</c:v>
                </c:pt>
                <c:pt idx="1376">
                  <c:v>0.73342985842986996</c:v>
                </c:pt>
                <c:pt idx="1377">
                  <c:v>0.76045688545689505</c:v>
                </c:pt>
                <c:pt idx="1378">
                  <c:v>0.78748391248392202</c:v>
                </c:pt>
                <c:pt idx="1379">
                  <c:v>0.814510939510948</c:v>
                </c:pt>
                <c:pt idx="1380">
                  <c:v>0.84153796653797597</c:v>
                </c:pt>
                <c:pt idx="1381">
                  <c:v>0.86856499356500305</c:v>
                </c:pt>
                <c:pt idx="1382">
                  <c:v>0.89559202059203002</c:v>
                </c:pt>
                <c:pt idx="1383">
                  <c:v>0.922619047619058</c:v>
                </c:pt>
                <c:pt idx="1384">
                  <c:v>0.94964607464608597</c:v>
                </c:pt>
                <c:pt idx="1385">
                  <c:v>0.97667310167311305</c:v>
                </c:pt>
                <c:pt idx="1386">
                  <c:v>1</c:v>
                </c:pt>
                <c:pt idx="1387">
                  <c:v>1</c:v>
                </c:pt>
                <c:pt idx="1388">
                  <c:v>1</c:v>
                </c:pt>
                <c:pt idx="1389">
                  <c:v>1</c:v>
                </c:pt>
                <c:pt idx="1390">
                  <c:v>0</c:v>
                </c:pt>
                <c:pt idx="1391">
                  <c:v>3.36471059483281E-2</c:v>
                </c:pt>
                <c:pt idx="1392">
                  <c:v>6.7294211896656297E-2</c:v>
                </c:pt>
                <c:pt idx="1393">
                  <c:v>0.100941317844984</c:v>
                </c:pt>
                <c:pt idx="1394">
                  <c:v>0.13458842379331201</c:v>
                </c:pt>
                <c:pt idx="1395">
                  <c:v>0.16823552974163999</c:v>
                </c:pt>
                <c:pt idx="1396">
                  <c:v>0.201882635689968</c:v>
                </c:pt>
                <c:pt idx="1397">
                  <c:v>0.23552974163829599</c:v>
                </c:pt>
                <c:pt idx="1398">
                  <c:v>0.26917684758662402</c:v>
                </c:pt>
                <c:pt idx="1399">
                  <c:v>0.302823953534954</c:v>
                </c:pt>
                <c:pt idx="1400">
                  <c:v>0.33647105948328099</c:v>
                </c:pt>
                <c:pt idx="1401">
                  <c:v>0.37011816543160903</c:v>
                </c:pt>
                <c:pt idx="1402">
                  <c:v>0.40376527137993701</c:v>
                </c:pt>
                <c:pt idx="1403">
                  <c:v>0.43741237732826599</c:v>
                </c:pt>
                <c:pt idx="1404">
                  <c:v>0.47105948327659303</c:v>
                </c:pt>
                <c:pt idx="1405">
                  <c:v>0.50470658922491896</c:v>
                </c:pt>
                <c:pt idx="1406">
                  <c:v>0.53835369517324805</c:v>
                </c:pt>
                <c:pt idx="1407">
                  <c:v>0.57200080112157803</c:v>
                </c:pt>
                <c:pt idx="1408">
                  <c:v>0.60564790706990601</c:v>
                </c:pt>
                <c:pt idx="1409">
                  <c:v>0.63929501301823499</c:v>
                </c:pt>
                <c:pt idx="1410">
                  <c:v>0.67774884838775296</c:v>
                </c:pt>
                <c:pt idx="1411">
                  <c:v>0.71139595433608005</c:v>
                </c:pt>
                <c:pt idx="1412">
                  <c:v>0.74504306028440803</c:v>
                </c:pt>
                <c:pt idx="1413">
                  <c:v>0.77388343681154703</c:v>
                </c:pt>
                <c:pt idx="1414">
                  <c:v>0.80753054275987302</c:v>
                </c:pt>
                <c:pt idx="1415">
                  <c:v>0.841177648708201</c:v>
                </c:pt>
                <c:pt idx="1416">
                  <c:v>0.87482475465653198</c:v>
                </c:pt>
                <c:pt idx="1417">
                  <c:v>0.90847186060485796</c:v>
                </c:pt>
                <c:pt idx="1418">
                  <c:v>0.94211896655318705</c:v>
                </c:pt>
                <c:pt idx="1419">
                  <c:v>0.97576607250151504</c:v>
                </c:pt>
                <c:pt idx="1420">
                  <c:v>1</c:v>
                </c:pt>
                <c:pt idx="1421">
                  <c:v>1</c:v>
                </c:pt>
                <c:pt idx="1422">
                  <c:v>1</c:v>
                </c:pt>
                <c:pt idx="1423">
                  <c:v>1</c:v>
                </c:pt>
                <c:pt idx="1424">
                  <c:v>0</c:v>
                </c:pt>
                <c:pt idx="1425">
                  <c:v>2.22900358232721E-2</c:v>
                </c:pt>
                <c:pt idx="1426">
                  <c:v>4.4580071646544199E-2</c:v>
                </c:pt>
                <c:pt idx="1427">
                  <c:v>6.6870107469816101E-2</c:v>
                </c:pt>
                <c:pt idx="1428">
                  <c:v>8.9160143293088398E-2</c:v>
                </c:pt>
                <c:pt idx="1429">
                  <c:v>0.11145017911636</c:v>
                </c:pt>
                <c:pt idx="1430">
                  <c:v>0.13374021493963201</c:v>
                </c:pt>
                <c:pt idx="1431">
                  <c:v>0.156030250762905</c:v>
                </c:pt>
                <c:pt idx="1432">
                  <c:v>0.17832028658617699</c:v>
                </c:pt>
                <c:pt idx="1433">
                  <c:v>0.20061032240944801</c:v>
                </c:pt>
                <c:pt idx="1434">
                  <c:v>0.222900358232721</c:v>
                </c:pt>
                <c:pt idx="1435">
                  <c:v>0.24519039405599299</c:v>
                </c:pt>
                <c:pt idx="1436">
                  <c:v>0.26748042987926601</c:v>
                </c:pt>
                <c:pt idx="1437">
                  <c:v>0.28977046570253701</c:v>
                </c:pt>
                <c:pt idx="1438">
                  <c:v>0.31206050152581</c:v>
                </c:pt>
                <c:pt idx="1439">
                  <c:v>0.33435053734908199</c:v>
                </c:pt>
                <c:pt idx="1440">
                  <c:v>0.35664057317235298</c:v>
                </c:pt>
                <c:pt idx="1441">
                  <c:v>0.37893060899562497</c:v>
                </c:pt>
                <c:pt idx="1442">
                  <c:v>0.40122064481889702</c:v>
                </c:pt>
                <c:pt idx="1443">
                  <c:v>0.42351068064216901</c:v>
                </c:pt>
                <c:pt idx="1444">
                  <c:v>0.445800716465441</c:v>
                </c:pt>
                <c:pt idx="1445">
                  <c:v>0.468090752288713</c:v>
                </c:pt>
                <c:pt idx="1446">
                  <c:v>0.49038078811198599</c:v>
                </c:pt>
                <c:pt idx="1447">
                  <c:v>0.51267082393525698</c:v>
                </c:pt>
                <c:pt idx="1448">
                  <c:v>0.53496085975852903</c:v>
                </c:pt>
                <c:pt idx="1449">
                  <c:v>0.55725089558180096</c:v>
                </c:pt>
                <c:pt idx="1450">
                  <c:v>0.57954093140507401</c:v>
                </c:pt>
                <c:pt idx="1451">
                  <c:v>0.60183096722834495</c:v>
                </c:pt>
                <c:pt idx="1452">
                  <c:v>0.624121003051618</c:v>
                </c:pt>
                <c:pt idx="1453">
                  <c:v>0.64641103887489004</c:v>
                </c:pt>
                <c:pt idx="1454">
                  <c:v>0.66870107469816398</c:v>
                </c:pt>
                <c:pt idx="1455">
                  <c:v>0.69099111052143403</c:v>
                </c:pt>
                <c:pt idx="1456">
                  <c:v>0.71328114634470596</c:v>
                </c:pt>
                <c:pt idx="1457">
                  <c:v>0.73557118216797701</c:v>
                </c:pt>
                <c:pt idx="1458">
                  <c:v>0.75786121799124995</c:v>
                </c:pt>
                <c:pt idx="1459">
                  <c:v>0.78015125381452199</c:v>
                </c:pt>
                <c:pt idx="1460">
                  <c:v>0.80244128963779304</c:v>
                </c:pt>
                <c:pt idx="1461">
                  <c:v>0.82473132546106498</c:v>
                </c:pt>
                <c:pt idx="1462">
                  <c:v>0.84702136128433703</c:v>
                </c:pt>
                <c:pt idx="1463">
                  <c:v>0.86931139710760896</c:v>
                </c:pt>
                <c:pt idx="1464">
                  <c:v>0.89160143293088401</c:v>
                </c:pt>
                <c:pt idx="1465">
                  <c:v>0.93618150457742499</c:v>
                </c:pt>
                <c:pt idx="1466">
                  <c:v>0.95847154040069804</c:v>
                </c:pt>
                <c:pt idx="1467">
                  <c:v>0.98076157622396898</c:v>
                </c:pt>
                <c:pt idx="1468">
                  <c:v>1</c:v>
                </c:pt>
                <c:pt idx="1469">
                  <c:v>1</c:v>
                </c:pt>
                <c:pt idx="1470">
                  <c:v>1</c:v>
                </c:pt>
                <c:pt idx="1471">
                  <c:v>0</c:v>
                </c:pt>
                <c:pt idx="1472">
                  <c:v>3.0831345200954801E-2</c:v>
                </c:pt>
                <c:pt idx="1473">
                  <c:v>6.1662690401909401E-2</c:v>
                </c:pt>
                <c:pt idx="1474">
                  <c:v>9.24940356028639E-2</c:v>
                </c:pt>
                <c:pt idx="1475">
                  <c:v>0.123325380803819</c:v>
                </c:pt>
                <c:pt idx="1476">
                  <c:v>0.15415672600477301</c:v>
                </c:pt>
                <c:pt idx="1477">
                  <c:v>0.18498807120572799</c:v>
                </c:pt>
                <c:pt idx="1478">
                  <c:v>0.21581941640668301</c:v>
                </c:pt>
                <c:pt idx="1479">
                  <c:v>0.24665076160763699</c:v>
                </c:pt>
                <c:pt idx="1480">
                  <c:v>0.27748210680859198</c:v>
                </c:pt>
                <c:pt idx="1481">
                  <c:v>0.30831345200954702</c:v>
                </c:pt>
                <c:pt idx="1482">
                  <c:v>0.339144797210502</c:v>
                </c:pt>
                <c:pt idx="1483">
                  <c:v>0.36997614241145599</c:v>
                </c:pt>
                <c:pt idx="1484">
                  <c:v>0.40080748761241097</c:v>
                </c:pt>
                <c:pt idx="1485">
                  <c:v>0.43163883281336501</c:v>
                </c:pt>
                <c:pt idx="1486">
                  <c:v>0.46247017801432</c:v>
                </c:pt>
                <c:pt idx="1487">
                  <c:v>0.49330152321527498</c:v>
                </c:pt>
                <c:pt idx="1488">
                  <c:v>0.52413286841622697</c:v>
                </c:pt>
                <c:pt idx="1489">
                  <c:v>0.55496421361718495</c:v>
                </c:pt>
                <c:pt idx="1490">
                  <c:v>0.58579555881813805</c:v>
                </c:pt>
                <c:pt idx="1491">
                  <c:v>0.61662690401909404</c:v>
                </c:pt>
                <c:pt idx="1492">
                  <c:v>0.64745824922004702</c:v>
                </c:pt>
                <c:pt idx="1493">
                  <c:v>0.67828959442100301</c:v>
                </c:pt>
                <c:pt idx="1494">
                  <c:v>0.71352541750780896</c:v>
                </c:pt>
                <c:pt idx="1495">
                  <c:v>0.74435676270876105</c:v>
                </c:pt>
                <c:pt idx="1496">
                  <c:v>0.77518810790971704</c:v>
                </c:pt>
                <c:pt idx="1497">
                  <c:v>0.80161497522482095</c:v>
                </c:pt>
                <c:pt idx="1498">
                  <c:v>0.83244632042577504</c:v>
                </c:pt>
                <c:pt idx="1499">
                  <c:v>0.86327766562673003</c:v>
                </c:pt>
                <c:pt idx="1500">
                  <c:v>0.89410901082768401</c:v>
                </c:pt>
                <c:pt idx="1501">
                  <c:v>0.92494035602864</c:v>
                </c:pt>
                <c:pt idx="1502">
                  <c:v>0.95577170122959598</c:v>
                </c:pt>
                <c:pt idx="1503">
                  <c:v>0.98660304643054897</c:v>
                </c:pt>
                <c:pt idx="1504">
                  <c:v>1</c:v>
                </c:pt>
                <c:pt idx="1505">
                  <c:v>1</c:v>
                </c:pt>
                <c:pt idx="1506">
                  <c:v>1</c:v>
                </c:pt>
                <c:pt idx="1507">
                  <c:v>1</c:v>
                </c:pt>
                <c:pt idx="1508">
                  <c:v>1</c:v>
                </c:pt>
                <c:pt idx="1509">
                  <c:v>0</c:v>
                </c:pt>
                <c:pt idx="1510">
                  <c:v>0.11111111111111099</c:v>
                </c:pt>
                <c:pt idx="1511">
                  <c:v>0.25848765432103299</c:v>
                </c:pt>
                <c:pt idx="1512">
                  <c:v>0.38811728395066403</c:v>
                </c:pt>
                <c:pt idx="1513">
                  <c:v>0.51774691358029301</c:v>
                </c:pt>
                <c:pt idx="1514">
                  <c:v>0.647376543209921</c:v>
                </c:pt>
                <c:pt idx="1515">
                  <c:v>0.77700617283955098</c:v>
                </c:pt>
                <c:pt idx="1516">
                  <c:v>0.90663580246918396</c:v>
                </c:pt>
                <c:pt idx="1517">
                  <c:v>1</c:v>
                </c:pt>
                <c:pt idx="1518">
                  <c:v>1</c:v>
                </c:pt>
                <c:pt idx="1519">
                  <c:v>1</c:v>
                </c:pt>
                <c:pt idx="1520">
                  <c:v>0</c:v>
                </c:pt>
                <c:pt idx="1521">
                  <c:v>5.8823529411764698E-2</c:v>
                </c:pt>
                <c:pt idx="1522">
                  <c:v>0.11764705882352899</c:v>
                </c:pt>
                <c:pt idx="1523">
                  <c:v>0.17647058823529399</c:v>
                </c:pt>
                <c:pt idx="1524">
                  <c:v>0.23529411764705899</c:v>
                </c:pt>
                <c:pt idx="1525">
                  <c:v>0.29411764705882398</c:v>
                </c:pt>
                <c:pt idx="1526">
                  <c:v>0.35294117647058798</c:v>
                </c:pt>
                <c:pt idx="1527">
                  <c:v>0.41176470588235398</c:v>
                </c:pt>
                <c:pt idx="1528">
                  <c:v>0.47058823529411797</c:v>
                </c:pt>
                <c:pt idx="1529">
                  <c:v>0.52941176470588203</c:v>
                </c:pt>
                <c:pt idx="1530">
                  <c:v>0.58823529411764597</c:v>
                </c:pt>
                <c:pt idx="1531">
                  <c:v>0.64705882352941402</c:v>
                </c:pt>
                <c:pt idx="1532">
                  <c:v>0.70588235294117696</c:v>
                </c:pt>
                <c:pt idx="1533">
                  <c:v>0.76470588235294201</c:v>
                </c:pt>
                <c:pt idx="1534">
                  <c:v>0.82352941176470595</c:v>
                </c:pt>
                <c:pt idx="1535">
                  <c:v>0.88235294117647101</c:v>
                </c:pt>
                <c:pt idx="1536">
                  <c:v>0.93312324929970003</c:v>
                </c:pt>
                <c:pt idx="1537">
                  <c:v>0.93312324929970003</c:v>
                </c:pt>
                <c:pt idx="1538">
                  <c:v>0.93312324929970003</c:v>
                </c:pt>
                <c:pt idx="1539">
                  <c:v>0.94117647058823595</c:v>
                </c:pt>
                <c:pt idx="1540">
                  <c:v>1</c:v>
                </c:pt>
                <c:pt idx="1541">
                  <c:v>0</c:v>
                </c:pt>
                <c:pt idx="1542">
                  <c:v>3.0831345200954801E-2</c:v>
                </c:pt>
                <c:pt idx="1543">
                  <c:v>6.1662690401909401E-2</c:v>
                </c:pt>
                <c:pt idx="1544">
                  <c:v>9.24940356028639E-2</c:v>
                </c:pt>
                <c:pt idx="1545">
                  <c:v>0.123325380803819</c:v>
                </c:pt>
                <c:pt idx="1546">
                  <c:v>0.15415672600477301</c:v>
                </c:pt>
                <c:pt idx="1547">
                  <c:v>0.18498807120572799</c:v>
                </c:pt>
                <c:pt idx="1548">
                  <c:v>0.21581941640668301</c:v>
                </c:pt>
                <c:pt idx="1549">
                  <c:v>0.24665076160763699</c:v>
                </c:pt>
                <c:pt idx="1550">
                  <c:v>0.27748210680859198</c:v>
                </c:pt>
                <c:pt idx="1551">
                  <c:v>0.30831345200954702</c:v>
                </c:pt>
                <c:pt idx="1552">
                  <c:v>0.339144797210502</c:v>
                </c:pt>
                <c:pt idx="1553">
                  <c:v>0.36997614241145599</c:v>
                </c:pt>
                <c:pt idx="1554">
                  <c:v>0.40080748761241097</c:v>
                </c:pt>
                <c:pt idx="1555">
                  <c:v>0.43163883281336501</c:v>
                </c:pt>
                <c:pt idx="1556">
                  <c:v>0.46247017801432</c:v>
                </c:pt>
                <c:pt idx="1557">
                  <c:v>0.49330152321527498</c:v>
                </c:pt>
                <c:pt idx="1558">
                  <c:v>0.52413286841622697</c:v>
                </c:pt>
                <c:pt idx="1559">
                  <c:v>0.55496421361718495</c:v>
                </c:pt>
                <c:pt idx="1560">
                  <c:v>0.58579555881813805</c:v>
                </c:pt>
                <c:pt idx="1561">
                  <c:v>0.61662690401909404</c:v>
                </c:pt>
                <c:pt idx="1562">
                  <c:v>0.64745824922004702</c:v>
                </c:pt>
                <c:pt idx="1563">
                  <c:v>0.67828959442100301</c:v>
                </c:pt>
                <c:pt idx="1564">
                  <c:v>0.71352541750780896</c:v>
                </c:pt>
                <c:pt idx="1565">
                  <c:v>0.74435676270876105</c:v>
                </c:pt>
                <c:pt idx="1566">
                  <c:v>0.77518810790971704</c:v>
                </c:pt>
                <c:pt idx="1567">
                  <c:v>0.80161497522482095</c:v>
                </c:pt>
                <c:pt idx="1568">
                  <c:v>0.83244632042577504</c:v>
                </c:pt>
                <c:pt idx="1569">
                  <c:v>0.86327766562673003</c:v>
                </c:pt>
                <c:pt idx="1570">
                  <c:v>0.89410901082768401</c:v>
                </c:pt>
                <c:pt idx="1571">
                  <c:v>0.92494035602864</c:v>
                </c:pt>
                <c:pt idx="1572">
                  <c:v>0.95577170122959598</c:v>
                </c:pt>
                <c:pt idx="1573">
                  <c:v>0.98660304643054897</c:v>
                </c:pt>
                <c:pt idx="1574">
                  <c:v>1</c:v>
                </c:pt>
                <c:pt idx="1575">
                  <c:v>1</c:v>
                </c:pt>
                <c:pt idx="1576">
                  <c:v>1</c:v>
                </c:pt>
                <c:pt idx="1577">
                  <c:v>1</c:v>
                </c:pt>
                <c:pt idx="1578">
                  <c:v>1</c:v>
                </c:pt>
                <c:pt idx="1579">
                  <c:v>0</c:v>
                </c:pt>
                <c:pt idx="1580">
                  <c:v>3.0831345200954801E-2</c:v>
                </c:pt>
                <c:pt idx="1581">
                  <c:v>6.1662690401909401E-2</c:v>
                </c:pt>
                <c:pt idx="1582">
                  <c:v>9.24940356028639E-2</c:v>
                </c:pt>
                <c:pt idx="1583">
                  <c:v>0.123325380803819</c:v>
                </c:pt>
                <c:pt idx="1584">
                  <c:v>0.15415672600477301</c:v>
                </c:pt>
                <c:pt idx="1585">
                  <c:v>0.18498807120572799</c:v>
                </c:pt>
                <c:pt idx="1586">
                  <c:v>0.21581941640668301</c:v>
                </c:pt>
                <c:pt idx="1587">
                  <c:v>0.24665076160763699</c:v>
                </c:pt>
                <c:pt idx="1588">
                  <c:v>0.27748210680859198</c:v>
                </c:pt>
                <c:pt idx="1589">
                  <c:v>0.30831345200954702</c:v>
                </c:pt>
                <c:pt idx="1590">
                  <c:v>0.339144797210502</c:v>
                </c:pt>
                <c:pt idx="1591">
                  <c:v>0.36997614241145599</c:v>
                </c:pt>
                <c:pt idx="1592">
                  <c:v>0.40080748761241097</c:v>
                </c:pt>
                <c:pt idx="1593">
                  <c:v>0.43163883281336501</c:v>
                </c:pt>
                <c:pt idx="1594">
                  <c:v>0.46247017801432</c:v>
                </c:pt>
                <c:pt idx="1595">
                  <c:v>0.49330152321527498</c:v>
                </c:pt>
                <c:pt idx="1596">
                  <c:v>0.52413286841622697</c:v>
                </c:pt>
                <c:pt idx="1597">
                  <c:v>0.55496421361718495</c:v>
                </c:pt>
                <c:pt idx="1598">
                  <c:v>0.58579555881813805</c:v>
                </c:pt>
                <c:pt idx="1599">
                  <c:v>0.61662690401909404</c:v>
                </c:pt>
                <c:pt idx="1600">
                  <c:v>0.64745824922004702</c:v>
                </c:pt>
                <c:pt idx="1601">
                  <c:v>0.67828959442100301</c:v>
                </c:pt>
                <c:pt idx="1602">
                  <c:v>0.71352541750780896</c:v>
                </c:pt>
                <c:pt idx="1603">
                  <c:v>0.74435676270876105</c:v>
                </c:pt>
                <c:pt idx="1604">
                  <c:v>0.77518810790971704</c:v>
                </c:pt>
                <c:pt idx="1605">
                  <c:v>0.80161497522482095</c:v>
                </c:pt>
                <c:pt idx="1606">
                  <c:v>0.83244632042577504</c:v>
                </c:pt>
                <c:pt idx="1607">
                  <c:v>0.86327766562673003</c:v>
                </c:pt>
                <c:pt idx="1608">
                  <c:v>0.89410901082768401</c:v>
                </c:pt>
                <c:pt idx="1609">
                  <c:v>0.92494035602864</c:v>
                </c:pt>
                <c:pt idx="1610">
                  <c:v>0.95577170122959598</c:v>
                </c:pt>
                <c:pt idx="1611">
                  <c:v>0.98660304643054897</c:v>
                </c:pt>
                <c:pt idx="1612">
                  <c:v>1</c:v>
                </c:pt>
                <c:pt idx="1613">
                  <c:v>1</c:v>
                </c:pt>
                <c:pt idx="1614">
                  <c:v>1</c:v>
                </c:pt>
                <c:pt idx="1615">
                  <c:v>1</c:v>
                </c:pt>
                <c:pt idx="1616">
                  <c:v>1</c:v>
                </c:pt>
                <c:pt idx="1617">
                  <c:v>0</c:v>
                </c:pt>
                <c:pt idx="1618">
                  <c:v>3.0696144710396799E-2</c:v>
                </c:pt>
                <c:pt idx="1619">
                  <c:v>6.1392289420793798E-2</c:v>
                </c:pt>
                <c:pt idx="1620">
                  <c:v>9.2088434131190403E-2</c:v>
                </c:pt>
                <c:pt idx="1621">
                  <c:v>0.122784578841588</c:v>
                </c:pt>
                <c:pt idx="1622">
                  <c:v>0.153480723551984</c:v>
                </c:pt>
                <c:pt idx="1623">
                  <c:v>0.184176868262381</c:v>
                </c:pt>
                <c:pt idx="1624">
                  <c:v>0.214873012972778</c:v>
                </c:pt>
                <c:pt idx="1625">
                  <c:v>0.245569157683175</c:v>
                </c:pt>
                <c:pt idx="1626">
                  <c:v>0.276265302393571</c:v>
                </c:pt>
                <c:pt idx="1627">
                  <c:v>0.306961447103969</c:v>
                </c:pt>
                <c:pt idx="1628">
                  <c:v>0.337657591814366</c:v>
                </c:pt>
                <c:pt idx="1629">
                  <c:v>0.368353736524762</c:v>
                </c:pt>
                <c:pt idx="1630">
                  <c:v>0.39904988123516</c:v>
                </c:pt>
                <c:pt idx="1631">
                  <c:v>0.429746025945556</c:v>
                </c:pt>
                <c:pt idx="1632">
                  <c:v>0.460442170655953</c:v>
                </c:pt>
                <c:pt idx="1633">
                  <c:v>0.49113831536635</c:v>
                </c:pt>
                <c:pt idx="1634">
                  <c:v>0.52183446007674505</c:v>
                </c:pt>
                <c:pt idx="1635">
                  <c:v>0.552530604787142</c:v>
                </c:pt>
                <c:pt idx="1636">
                  <c:v>0.58322674949753806</c:v>
                </c:pt>
                <c:pt idx="1637">
                  <c:v>0.613922894207936</c:v>
                </c:pt>
                <c:pt idx="1638">
                  <c:v>0.64461903891833505</c:v>
                </c:pt>
                <c:pt idx="1639">
                  <c:v>0.675315183628731</c:v>
                </c:pt>
                <c:pt idx="1640">
                  <c:v>0.71039649186918397</c:v>
                </c:pt>
                <c:pt idx="1641">
                  <c:v>0.74109263657958402</c:v>
                </c:pt>
                <c:pt idx="1642">
                  <c:v>0.77178878128997697</c:v>
                </c:pt>
                <c:pt idx="1643">
                  <c:v>0.798099762470318</c:v>
                </c:pt>
                <c:pt idx="1644">
                  <c:v>0.82879590718071605</c:v>
                </c:pt>
                <c:pt idx="1645">
                  <c:v>0.859492051891111</c:v>
                </c:pt>
                <c:pt idx="1646">
                  <c:v>0.89018819660150805</c:v>
                </c:pt>
                <c:pt idx="1647">
                  <c:v>0.920884341311903</c:v>
                </c:pt>
                <c:pt idx="1648">
                  <c:v>0.95158048602230105</c:v>
                </c:pt>
                <c:pt idx="1649">
                  <c:v>0.982276630732697</c:v>
                </c:pt>
                <c:pt idx="1650">
                  <c:v>1</c:v>
                </c:pt>
                <c:pt idx="1651">
                  <c:v>1</c:v>
                </c:pt>
                <c:pt idx="1652">
                  <c:v>1</c:v>
                </c:pt>
                <c:pt idx="1653">
                  <c:v>1</c:v>
                </c:pt>
                <c:pt idx="1654">
                  <c:v>1</c:v>
                </c:pt>
                <c:pt idx="1655">
                  <c:v>1</c:v>
                </c:pt>
                <c:pt idx="1656">
                  <c:v>1</c:v>
                </c:pt>
                <c:pt idx="1657">
                  <c:v>0</c:v>
                </c:pt>
                <c:pt idx="1658">
                  <c:v>1.50848522941547E-2</c:v>
                </c:pt>
                <c:pt idx="1659">
                  <c:v>3.01697045883094E-2</c:v>
                </c:pt>
                <c:pt idx="1660">
                  <c:v>4.5254556882463999E-2</c:v>
                </c:pt>
                <c:pt idx="1661">
                  <c:v>6.03394091766188E-2</c:v>
                </c:pt>
                <c:pt idx="1662">
                  <c:v>7.5424261470773496E-2</c:v>
                </c:pt>
                <c:pt idx="1663">
                  <c:v>9.0509113764928206E-2</c:v>
                </c:pt>
                <c:pt idx="1664">
                  <c:v>0.105593966059083</c:v>
                </c:pt>
                <c:pt idx="1665">
                  <c:v>0.120678818353238</c:v>
                </c:pt>
                <c:pt idx="1666">
                  <c:v>0.135763670647393</c:v>
                </c:pt>
                <c:pt idx="1667">
                  <c:v>0.15084852294154699</c:v>
                </c:pt>
                <c:pt idx="1668">
                  <c:v>0.16593337523570201</c:v>
                </c:pt>
                <c:pt idx="1669">
                  <c:v>0.181018227529856</c:v>
                </c:pt>
                <c:pt idx="1670">
                  <c:v>0.19825805872317601</c:v>
                </c:pt>
                <c:pt idx="1671">
                  <c:v>0.21334291101733099</c:v>
                </c:pt>
                <c:pt idx="1672">
                  <c:v>0.22842776331148501</c:v>
                </c:pt>
                <c:pt idx="1673">
                  <c:v>0.241357636706475</c:v>
                </c:pt>
                <c:pt idx="1674">
                  <c:v>0.25644248900062999</c:v>
                </c:pt>
                <c:pt idx="1675">
                  <c:v>0.27152734129478501</c:v>
                </c:pt>
                <c:pt idx="1676">
                  <c:v>0.28661219358893902</c:v>
                </c:pt>
                <c:pt idx="1677">
                  <c:v>0.30169704588309398</c:v>
                </c:pt>
                <c:pt idx="1678">
                  <c:v>0.31678189817725</c:v>
                </c:pt>
                <c:pt idx="1679">
                  <c:v>0.33186675047140402</c:v>
                </c:pt>
                <c:pt idx="1680">
                  <c:v>0.34695160276555798</c:v>
                </c:pt>
                <c:pt idx="1681">
                  <c:v>0.36203645505971299</c:v>
                </c:pt>
                <c:pt idx="1682">
                  <c:v>0.37712130735386901</c:v>
                </c:pt>
                <c:pt idx="1683">
                  <c:v>0.39220615964802202</c:v>
                </c:pt>
                <c:pt idx="1684">
                  <c:v>0.40729101194217698</c:v>
                </c:pt>
                <c:pt idx="1685">
                  <c:v>0.422375864236332</c:v>
                </c:pt>
                <c:pt idx="1686">
                  <c:v>0.43746071653048701</c:v>
                </c:pt>
                <c:pt idx="1687">
                  <c:v>0.45254556882464197</c:v>
                </c:pt>
                <c:pt idx="1688">
                  <c:v>0.46763042111879599</c:v>
                </c:pt>
                <c:pt idx="1689">
                  <c:v>0.48271527341295101</c:v>
                </c:pt>
                <c:pt idx="1690">
                  <c:v>0.49780012570710602</c:v>
                </c:pt>
                <c:pt idx="1691">
                  <c:v>0.51288497800125799</c:v>
                </c:pt>
                <c:pt idx="1692">
                  <c:v>0.527969830295416</c:v>
                </c:pt>
                <c:pt idx="1693">
                  <c:v>0.54305468258957101</c:v>
                </c:pt>
                <c:pt idx="1694">
                  <c:v>0.55813953488372403</c:v>
                </c:pt>
                <c:pt idx="1695">
                  <c:v>0.57322438717787905</c:v>
                </c:pt>
                <c:pt idx="1696">
                  <c:v>0.58830923947203295</c:v>
                </c:pt>
                <c:pt idx="1697">
                  <c:v>0.60339409176618897</c:v>
                </c:pt>
                <c:pt idx="1698">
                  <c:v>0.61847894406034198</c:v>
                </c:pt>
                <c:pt idx="1699">
                  <c:v>0.633563796354498</c:v>
                </c:pt>
                <c:pt idx="1700">
                  <c:v>0.64864864864865501</c:v>
                </c:pt>
                <c:pt idx="1701">
                  <c:v>0.66373350094280703</c:v>
                </c:pt>
                <c:pt idx="1702">
                  <c:v>0.67881835323696205</c:v>
                </c:pt>
                <c:pt idx="1703">
                  <c:v>0.69390320553111695</c:v>
                </c:pt>
                <c:pt idx="1704">
                  <c:v>0.70898805782527197</c:v>
                </c:pt>
                <c:pt idx="1705">
                  <c:v>0.72407291011942598</c:v>
                </c:pt>
                <c:pt idx="1706">
                  <c:v>0.739157762413583</c:v>
                </c:pt>
                <c:pt idx="1707">
                  <c:v>0.75424261470773502</c:v>
                </c:pt>
                <c:pt idx="1708">
                  <c:v>0.76932746700189103</c:v>
                </c:pt>
                <c:pt idx="1709">
                  <c:v>0.78441231929604305</c:v>
                </c:pt>
                <c:pt idx="1710">
                  <c:v>0.79949717159019995</c:v>
                </c:pt>
                <c:pt idx="1711">
                  <c:v>0.81458202388435197</c:v>
                </c:pt>
                <c:pt idx="1712">
                  <c:v>0.82966687617851098</c:v>
                </c:pt>
                <c:pt idx="1713">
                  <c:v>0.844751728472663</c:v>
                </c:pt>
                <c:pt idx="1714">
                  <c:v>0.85983658076681801</c:v>
                </c:pt>
                <c:pt idx="1715">
                  <c:v>0.87492143306097503</c:v>
                </c:pt>
                <c:pt idx="1716">
                  <c:v>0.89000628535512705</c:v>
                </c:pt>
                <c:pt idx="1717">
                  <c:v>0.90509113764928395</c:v>
                </c:pt>
                <c:pt idx="1718">
                  <c:v>0.93526084223759198</c:v>
                </c:pt>
                <c:pt idx="1719">
                  <c:v>0.950345694531747</c:v>
                </c:pt>
                <c:pt idx="1720">
                  <c:v>0.96543054682590101</c:v>
                </c:pt>
                <c:pt idx="1721">
                  <c:v>0.98051539912005303</c:v>
                </c:pt>
                <c:pt idx="1722">
                  <c:v>0.99560025141421105</c:v>
                </c:pt>
                <c:pt idx="1723">
                  <c:v>1</c:v>
                </c:pt>
                <c:pt idx="1724">
                  <c:v>1</c:v>
                </c:pt>
                <c:pt idx="1725">
                  <c:v>1</c:v>
                </c:pt>
                <c:pt idx="1726">
                  <c:v>0</c:v>
                </c:pt>
                <c:pt idx="1727">
                  <c:v>1.8614958448753601E-2</c:v>
                </c:pt>
                <c:pt idx="1728">
                  <c:v>3.7229916897507202E-2</c:v>
                </c:pt>
                <c:pt idx="1729">
                  <c:v>5.5844875346260703E-2</c:v>
                </c:pt>
                <c:pt idx="1730">
                  <c:v>7.4459833795014294E-2</c:v>
                </c:pt>
                <c:pt idx="1731">
                  <c:v>9.3074792243768106E-2</c:v>
                </c:pt>
                <c:pt idx="1732">
                  <c:v>0.111689750692521</c:v>
                </c:pt>
                <c:pt idx="1733">
                  <c:v>0.13030470914127501</c:v>
                </c:pt>
                <c:pt idx="1734">
                  <c:v>0.18614958448753599</c:v>
                </c:pt>
                <c:pt idx="1735">
                  <c:v>0.20476454293628901</c:v>
                </c:pt>
                <c:pt idx="1736">
                  <c:v>0.22337950138504301</c:v>
                </c:pt>
                <c:pt idx="1737">
                  <c:v>0.241994459833797</c:v>
                </c:pt>
                <c:pt idx="1738">
                  <c:v>0.26060941828255002</c:v>
                </c:pt>
                <c:pt idx="1739">
                  <c:v>0.27922437673130401</c:v>
                </c:pt>
                <c:pt idx="1740">
                  <c:v>0.29783933518005801</c:v>
                </c:pt>
                <c:pt idx="1741">
                  <c:v>0.316454293628812</c:v>
                </c:pt>
                <c:pt idx="1742">
                  <c:v>0.33506925207756499</c:v>
                </c:pt>
                <c:pt idx="1743">
                  <c:v>0.35368421052631799</c:v>
                </c:pt>
                <c:pt idx="1744">
                  <c:v>0.37229916897507198</c:v>
                </c:pt>
                <c:pt idx="1745">
                  <c:v>0.39357340720222</c:v>
                </c:pt>
                <c:pt idx="1746">
                  <c:v>0.412188365650973</c:v>
                </c:pt>
                <c:pt idx="1747">
                  <c:v>0.43080332409972599</c:v>
                </c:pt>
                <c:pt idx="1748">
                  <c:v>0.44675900277008601</c:v>
                </c:pt>
                <c:pt idx="1749">
                  <c:v>0.465373961218841</c:v>
                </c:pt>
                <c:pt idx="1750">
                  <c:v>0.483988919667594</c:v>
                </c:pt>
                <c:pt idx="1751">
                  <c:v>0.50260387811634699</c:v>
                </c:pt>
                <c:pt idx="1752">
                  <c:v>0.53983379501385398</c:v>
                </c:pt>
                <c:pt idx="1753">
                  <c:v>0.55844875346260803</c:v>
                </c:pt>
                <c:pt idx="1754">
                  <c:v>0.57706371191135997</c:v>
                </c:pt>
                <c:pt idx="1755">
                  <c:v>0.59567867036011601</c:v>
                </c:pt>
                <c:pt idx="1756">
                  <c:v>0.61429362880886895</c:v>
                </c:pt>
                <c:pt idx="1757">
                  <c:v>0.632908587257622</c:v>
                </c:pt>
                <c:pt idx="1758">
                  <c:v>0.65152354570637505</c:v>
                </c:pt>
                <c:pt idx="1759">
                  <c:v>0.67013850415512999</c:v>
                </c:pt>
                <c:pt idx="1760">
                  <c:v>0.68875346260388504</c:v>
                </c:pt>
                <c:pt idx="1761">
                  <c:v>0.70736842105263498</c:v>
                </c:pt>
                <c:pt idx="1762">
                  <c:v>0.72598337950139002</c:v>
                </c:pt>
                <c:pt idx="1763">
                  <c:v>0.74459833795014396</c:v>
                </c:pt>
                <c:pt idx="1764">
                  <c:v>0.76321329639889901</c:v>
                </c:pt>
                <c:pt idx="1765">
                  <c:v>0.78182825484764995</c:v>
                </c:pt>
                <c:pt idx="1766">
                  <c:v>0.800443213296405</c:v>
                </c:pt>
                <c:pt idx="1767">
                  <c:v>0.81905817174515705</c:v>
                </c:pt>
                <c:pt idx="1768">
                  <c:v>0.83767313019391199</c:v>
                </c:pt>
                <c:pt idx="1769">
                  <c:v>0.85628808864266504</c:v>
                </c:pt>
                <c:pt idx="1770">
                  <c:v>0.87490304709141897</c:v>
                </c:pt>
                <c:pt idx="1771">
                  <c:v>0.89351800554017202</c:v>
                </c:pt>
                <c:pt idx="1772">
                  <c:v>0.91213296398892396</c:v>
                </c:pt>
                <c:pt idx="1773">
                  <c:v>0.93074792243768001</c:v>
                </c:pt>
                <c:pt idx="1774">
                  <c:v>0.94936288088643095</c:v>
                </c:pt>
                <c:pt idx="1775">
                  <c:v>0.96797783933518899</c:v>
                </c:pt>
                <c:pt idx="1776">
                  <c:v>0.98659279778393805</c:v>
                </c:pt>
                <c:pt idx="1777">
                  <c:v>1</c:v>
                </c:pt>
                <c:pt idx="1778">
                  <c:v>1</c:v>
                </c:pt>
                <c:pt idx="1779">
                  <c:v>1</c:v>
                </c:pt>
                <c:pt idx="1780">
                  <c:v>1</c:v>
                </c:pt>
                <c:pt idx="1781">
                  <c:v>1</c:v>
                </c:pt>
                <c:pt idx="1782">
                  <c:v>1</c:v>
                </c:pt>
                <c:pt idx="1783">
                  <c:v>1</c:v>
                </c:pt>
                <c:pt idx="1784">
                  <c:v>1</c:v>
                </c:pt>
                <c:pt idx="1785">
                  <c:v>1</c:v>
                </c:pt>
                <c:pt idx="1786">
                  <c:v>1</c:v>
                </c:pt>
                <c:pt idx="1787">
                  <c:v>1</c:v>
                </c:pt>
                <c:pt idx="1788">
                  <c:v>1</c:v>
                </c:pt>
                <c:pt idx="1789">
                  <c:v>1</c:v>
                </c:pt>
                <c:pt idx="1790">
                  <c:v>1</c:v>
                </c:pt>
                <c:pt idx="1791">
                  <c:v>1</c:v>
                </c:pt>
                <c:pt idx="1792">
                  <c:v>0</c:v>
                </c:pt>
                <c:pt idx="1793">
                  <c:v>1.4084507042253501E-2</c:v>
                </c:pt>
                <c:pt idx="1794">
                  <c:v>2.8169014084507001E-2</c:v>
                </c:pt>
                <c:pt idx="1795">
                  <c:v>4.2253521126760597E-2</c:v>
                </c:pt>
                <c:pt idx="1796">
                  <c:v>5.63380281690141E-2</c:v>
                </c:pt>
                <c:pt idx="1797">
                  <c:v>7.0422535211267595E-2</c:v>
                </c:pt>
                <c:pt idx="1798">
                  <c:v>8.4507042253521403E-2</c:v>
                </c:pt>
                <c:pt idx="1799">
                  <c:v>9.8591549295774905E-2</c:v>
                </c:pt>
                <c:pt idx="1800">
                  <c:v>0.11267605633802801</c:v>
                </c:pt>
                <c:pt idx="1801">
                  <c:v>0.12676056338028199</c:v>
                </c:pt>
                <c:pt idx="1802">
                  <c:v>0.140845070422535</c:v>
                </c:pt>
                <c:pt idx="1803">
                  <c:v>0.154929577464789</c:v>
                </c:pt>
                <c:pt idx="1804">
                  <c:v>0.169014084507043</c:v>
                </c:pt>
                <c:pt idx="1805">
                  <c:v>0.183098591549296</c:v>
                </c:pt>
                <c:pt idx="1806">
                  <c:v>0.19718309859154901</c:v>
                </c:pt>
                <c:pt idx="1807">
                  <c:v>0.21126760563380301</c:v>
                </c:pt>
                <c:pt idx="1808">
                  <c:v>0.22535211267605601</c:v>
                </c:pt>
                <c:pt idx="1809">
                  <c:v>0.23943661971831001</c:v>
                </c:pt>
                <c:pt idx="1810">
                  <c:v>0.25352112676056299</c:v>
                </c:pt>
                <c:pt idx="1811">
                  <c:v>0.26760563380281699</c:v>
                </c:pt>
                <c:pt idx="1812">
                  <c:v>0.28169014084506999</c:v>
                </c:pt>
                <c:pt idx="1813">
                  <c:v>0.29778672032193199</c:v>
                </c:pt>
                <c:pt idx="1814">
                  <c:v>0.31187122736418599</c:v>
                </c:pt>
                <c:pt idx="1815">
                  <c:v>0.32595573440643899</c:v>
                </c:pt>
                <c:pt idx="1816">
                  <c:v>0.338028169014086</c:v>
                </c:pt>
                <c:pt idx="1817">
                  <c:v>0.352112676056338</c:v>
                </c:pt>
                <c:pt idx="1818">
                  <c:v>0.36619718309859201</c:v>
                </c:pt>
                <c:pt idx="1819">
                  <c:v>0.38028169014084601</c:v>
                </c:pt>
                <c:pt idx="1820">
                  <c:v>0.39436619718310001</c:v>
                </c:pt>
                <c:pt idx="1821">
                  <c:v>0.40845070422535301</c:v>
                </c:pt>
                <c:pt idx="1822">
                  <c:v>0.42253521126760601</c:v>
                </c:pt>
                <c:pt idx="1823">
                  <c:v>0.43661971830986102</c:v>
                </c:pt>
                <c:pt idx="1824">
                  <c:v>0.45070422535211302</c:v>
                </c:pt>
                <c:pt idx="1825">
                  <c:v>0.46478873239436702</c:v>
                </c:pt>
                <c:pt idx="1826">
                  <c:v>0.47887323943662002</c:v>
                </c:pt>
                <c:pt idx="1827">
                  <c:v>0.49295774647887303</c:v>
                </c:pt>
                <c:pt idx="1828">
                  <c:v>0.50704225352112697</c:v>
                </c:pt>
                <c:pt idx="1829">
                  <c:v>0.52112676056338003</c:v>
                </c:pt>
                <c:pt idx="1830">
                  <c:v>0.53521126760563398</c:v>
                </c:pt>
                <c:pt idx="1831">
                  <c:v>0.54929577464788903</c:v>
                </c:pt>
                <c:pt idx="1832">
                  <c:v>0.56338028169014098</c:v>
                </c:pt>
                <c:pt idx="1833">
                  <c:v>0.57746478873239204</c:v>
                </c:pt>
                <c:pt idx="1834">
                  <c:v>0.59154929577464699</c:v>
                </c:pt>
                <c:pt idx="1835">
                  <c:v>0.60563380281690204</c:v>
                </c:pt>
                <c:pt idx="1836">
                  <c:v>0.61971830985915499</c:v>
                </c:pt>
                <c:pt idx="1837">
                  <c:v>0.63380281690141005</c:v>
                </c:pt>
                <c:pt idx="1838">
                  <c:v>0.647887323943662</c:v>
                </c:pt>
                <c:pt idx="1839">
                  <c:v>0.66197183098591705</c:v>
                </c:pt>
                <c:pt idx="1840">
                  <c:v>0.676056338028171</c:v>
                </c:pt>
                <c:pt idx="1841">
                  <c:v>0.69014084507042295</c:v>
                </c:pt>
                <c:pt idx="1842">
                  <c:v>0.70422535211267701</c:v>
                </c:pt>
                <c:pt idx="1843">
                  <c:v>0.71830985915492995</c:v>
                </c:pt>
                <c:pt idx="1844">
                  <c:v>0.73239436619718401</c:v>
                </c:pt>
                <c:pt idx="1845">
                  <c:v>0.74647887323943796</c:v>
                </c:pt>
                <c:pt idx="1846">
                  <c:v>0.76056338028168902</c:v>
                </c:pt>
                <c:pt idx="1847">
                  <c:v>0.77464788732394496</c:v>
                </c:pt>
                <c:pt idx="1848">
                  <c:v>0.78873239436619702</c:v>
                </c:pt>
                <c:pt idx="1849">
                  <c:v>0.80281690140844997</c:v>
                </c:pt>
                <c:pt idx="1850">
                  <c:v>0.81690140845070602</c:v>
                </c:pt>
                <c:pt idx="1851">
                  <c:v>0.83098591549295697</c:v>
                </c:pt>
                <c:pt idx="1852">
                  <c:v>0.84507042253521303</c:v>
                </c:pt>
                <c:pt idx="1853">
                  <c:v>0.85915492957746398</c:v>
                </c:pt>
                <c:pt idx="1854">
                  <c:v>0.87323943661972103</c:v>
                </c:pt>
                <c:pt idx="1855">
                  <c:v>0.88732394366197198</c:v>
                </c:pt>
                <c:pt idx="1856">
                  <c:v>0.90140845070422504</c:v>
                </c:pt>
                <c:pt idx="1857">
                  <c:v>0.91549295774647899</c:v>
                </c:pt>
                <c:pt idx="1858">
                  <c:v>0.92957746478873204</c:v>
                </c:pt>
                <c:pt idx="1859">
                  <c:v>0.94366197183098599</c:v>
                </c:pt>
                <c:pt idx="1860">
                  <c:v>0.95774647887324005</c:v>
                </c:pt>
                <c:pt idx="1861">
                  <c:v>0.98591549295774605</c:v>
                </c:pt>
                <c:pt idx="1862">
                  <c:v>0.99404761904761396</c:v>
                </c:pt>
                <c:pt idx="1863">
                  <c:v>0.99404761904761396</c:v>
                </c:pt>
                <c:pt idx="1864">
                  <c:v>0.99404761904761396</c:v>
                </c:pt>
                <c:pt idx="1865">
                  <c:v>0.99404761904761396</c:v>
                </c:pt>
                <c:pt idx="1866">
                  <c:v>0.99404761904761396</c:v>
                </c:pt>
                <c:pt idx="1867">
                  <c:v>0.99404761904761396</c:v>
                </c:pt>
                <c:pt idx="1868">
                  <c:v>0.99404761904761396</c:v>
                </c:pt>
                <c:pt idx="1869">
                  <c:v>1</c:v>
                </c:pt>
                <c:pt idx="1870">
                  <c:v>0</c:v>
                </c:pt>
                <c:pt idx="1871">
                  <c:v>1.4084507042253501E-2</c:v>
                </c:pt>
                <c:pt idx="1872">
                  <c:v>2.8169014084507001E-2</c:v>
                </c:pt>
                <c:pt idx="1873">
                  <c:v>4.2253521126760597E-2</c:v>
                </c:pt>
                <c:pt idx="1874">
                  <c:v>5.63380281690141E-2</c:v>
                </c:pt>
                <c:pt idx="1875">
                  <c:v>7.0422535211267595E-2</c:v>
                </c:pt>
                <c:pt idx="1876">
                  <c:v>8.4507042253521403E-2</c:v>
                </c:pt>
                <c:pt idx="1877">
                  <c:v>9.8591549295774905E-2</c:v>
                </c:pt>
                <c:pt idx="1878">
                  <c:v>0.11267605633802801</c:v>
                </c:pt>
                <c:pt idx="1879">
                  <c:v>0.12676056338028199</c:v>
                </c:pt>
                <c:pt idx="1880">
                  <c:v>0.140845070422535</c:v>
                </c:pt>
                <c:pt idx="1881">
                  <c:v>0.154929577464789</c:v>
                </c:pt>
                <c:pt idx="1882">
                  <c:v>0.169014084507043</c:v>
                </c:pt>
                <c:pt idx="1883">
                  <c:v>0.183098591549296</c:v>
                </c:pt>
                <c:pt idx="1884">
                  <c:v>0.19718309859154901</c:v>
                </c:pt>
                <c:pt idx="1885">
                  <c:v>0.21126760563380301</c:v>
                </c:pt>
                <c:pt idx="1886">
                  <c:v>0.22535211267605601</c:v>
                </c:pt>
                <c:pt idx="1887">
                  <c:v>0.23943661971831001</c:v>
                </c:pt>
                <c:pt idx="1888">
                  <c:v>0.25352112676056299</c:v>
                </c:pt>
                <c:pt idx="1889">
                  <c:v>0.26760563380281699</c:v>
                </c:pt>
                <c:pt idx="1890">
                  <c:v>0.28169014084506999</c:v>
                </c:pt>
                <c:pt idx="1891">
                  <c:v>0.29778672032193199</c:v>
                </c:pt>
                <c:pt idx="1892">
                  <c:v>0.31187122736418599</c:v>
                </c:pt>
                <c:pt idx="1893">
                  <c:v>0.32595573440643899</c:v>
                </c:pt>
                <c:pt idx="1894">
                  <c:v>0.338028169014086</c:v>
                </c:pt>
                <c:pt idx="1895">
                  <c:v>0.352112676056338</c:v>
                </c:pt>
                <c:pt idx="1896">
                  <c:v>0.36619718309859201</c:v>
                </c:pt>
                <c:pt idx="1897">
                  <c:v>0.38028169014084601</c:v>
                </c:pt>
                <c:pt idx="1898">
                  <c:v>0.39436619718310001</c:v>
                </c:pt>
                <c:pt idx="1899">
                  <c:v>0.40845070422535301</c:v>
                </c:pt>
                <c:pt idx="1900">
                  <c:v>0.42253521126760601</c:v>
                </c:pt>
                <c:pt idx="1901">
                  <c:v>0.43661971830986102</c:v>
                </c:pt>
                <c:pt idx="1902">
                  <c:v>0.45070422535211302</c:v>
                </c:pt>
                <c:pt idx="1903">
                  <c:v>0.46478873239436702</c:v>
                </c:pt>
                <c:pt idx="1904">
                  <c:v>0.47887323943662002</c:v>
                </c:pt>
                <c:pt idx="1905">
                  <c:v>0.49295774647887303</c:v>
                </c:pt>
                <c:pt idx="1906">
                  <c:v>0.50704225352112697</c:v>
                </c:pt>
                <c:pt idx="1907">
                  <c:v>0.52112676056338003</c:v>
                </c:pt>
                <c:pt idx="1908">
                  <c:v>0.53521126760563398</c:v>
                </c:pt>
                <c:pt idx="1909">
                  <c:v>0.54929577464788903</c:v>
                </c:pt>
                <c:pt idx="1910">
                  <c:v>0.56338028169014098</c:v>
                </c:pt>
                <c:pt idx="1911">
                  <c:v>0.57746478873239204</c:v>
                </c:pt>
                <c:pt idx="1912">
                  <c:v>0.59154929577464699</c:v>
                </c:pt>
                <c:pt idx="1913">
                  <c:v>0.60563380281690204</c:v>
                </c:pt>
                <c:pt idx="1914">
                  <c:v>0.61971830985915499</c:v>
                </c:pt>
                <c:pt idx="1915">
                  <c:v>0.63380281690141005</c:v>
                </c:pt>
                <c:pt idx="1916">
                  <c:v>0.647887323943662</c:v>
                </c:pt>
                <c:pt idx="1917">
                  <c:v>0.66197183098591705</c:v>
                </c:pt>
                <c:pt idx="1918">
                  <c:v>0.676056338028171</c:v>
                </c:pt>
                <c:pt idx="1919">
                  <c:v>0.69014084507042295</c:v>
                </c:pt>
                <c:pt idx="1920">
                  <c:v>0.70422535211267701</c:v>
                </c:pt>
                <c:pt idx="1921">
                  <c:v>0.71830985915492995</c:v>
                </c:pt>
                <c:pt idx="1922">
                  <c:v>0.73239436619718401</c:v>
                </c:pt>
                <c:pt idx="1923">
                  <c:v>0.74647887323943796</c:v>
                </c:pt>
                <c:pt idx="1924">
                  <c:v>0.76056338028168902</c:v>
                </c:pt>
                <c:pt idx="1925">
                  <c:v>0.77464788732394496</c:v>
                </c:pt>
                <c:pt idx="1926">
                  <c:v>0.78873239436619702</c:v>
                </c:pt>
                <c:pt idx="1927">
                  <c:v>0.80281690140844997</c:v>
                </c:pt>
                <c:pt idx="1928">
                  <c:v>0.81690140845070602</c:v>
                </c:pt>
                <c:pt idx="1929">
                  <c:v>0.83098591549295697</c:v>
                </c:pt>
                <c:pt idx="1930">
                  <c:v>0.84507042253521303</c:v>
                </c:pt>
                <c:pt idx="1931">
                  <c:v>0.85915492957746398</c:v>
                </c:pt>
                <c:pt idx="1932">
                  <c:v>0.87323943661972103</c:v>
                </c:pt>
                <c:pt idx="1933">
                  <c:v>0.88732394366197198</c:v>
                </c:pt>
                <c:pt idx="1934">
                  <c:v>0.90140845070422504</c:v>
                </c:pt>
                <c:pt idx="1935">
                  <c:v>0.91549295774647899</c:v>
                </c:pt>
                <c:pt idx="1936">
                  <c:v>0.92957746478873204</c:v>
                </c:pt>
                <c:pt idx="1937">
                  <c:v>0.94366197183098599</c:v>
                </c:pt>
                <c:pt idx="1938">
                  <c:v>0.95774647887324005</c:v>
                </c:pt>
                <c:pt idx="1939">
                  <c:v>0.98591549295774605</c:v>
                </c:pt>
                <c:pt idx="1940">
                  <c:v>0.99404761904761396</c:v>
                </c:pt>
                <c:pt idx="1941">
                  <c:v>0.99404761904761396</c:v>
                </c:pt>
                <c:pt idx="1942">
                  <c:v>0.99404761904761396</c:v>
                </c:pt>
                <c:pt idx="1943">
                  <c:v>0.99404761904761396</c:v>
                </c:pt>
                <c:pt idx="1944">
                  <c:v>0.99404761904761396</c:v>
                </c:pt>
                <c:pt idx="1945">
                  <c:v>0.99404761904761396</c:v>
                </c:pt>
                <c:pt idx="1946">
                  <c:v>0.99404761904761396</c:v>
                </c:pt>
                <c:pt idx="1947">
                  <c:v>1</c:v>
                </c:pt>
                <c:pt idx="1948">
                  <c:v>0</c:v>
                </c:pt>
                <c:pt idx="1949">
                  <c:v>3.53460972017677E-2</c:v>
                </c:pt>
                <c:pt idx="1950">
                  <c:v>7.0692194403535497E-2</c:v>
                </c:pt>
                <c:pt idx="1951">
                  <c:v>0.106038291605303</c:v>
                </c:pt>
                <c:pt idx="1952">
                  <c:v>0.14138438880707099</c:v>
                </c:pt>
                <c:pt idx="1953">
                  <c:v>0.17673048600883901</c:v>
                </c:pt>
                <c:pt idx="1954">
                  <c:v>0.21207658321060599</c:v>
                </c:pt>
                <c:pt idx="1955">
                  <c:v>0.247422680412375</c:v>
                </c:pt>
                <c:pt idx="1956">
                  <c:v>0.28276877761414299</c:v>
                </c:pt>
                <c:pt idx="1957">
                  <c:v>0.318114874815911</c:v>
                </c:pt>
                <c:pt idx="1958">
                  <c:v>0.35346097201767901</c:v>
                </c:pt>
                <c:pt idx="1959">
                  <c:v>0.38880706921944702</c:v>
                </c:pt>
                <c:pt idx="1960">
                  <c:v>0.42415316642121298</c:v>
                </c:pt>
                <c:pt idx="1961">
                  <c:v>0.46454870608037602</c:v>
                </c:pt>
                <c:pt idx="1962">
                  <c:v>0.49989480328214497</c:v>
                </c:pt>
                <c:pt idx="1963">
                  <c:v>0.53524090048391204</c:v>
                </c:pt>
                <c:pt idx="1964">
                  <c:v>0.56553755522828397</c:v>
                </c:pt>
                <c:pt idx="1965">
                  <c:v>0.60088365243005304</c:v>
                </c:pt>
                <c:pt idx="1966">
                  <c:v>0.63622974963182</c:v>
                </c:pt>
                <c:pt idx="1967">
                  <c:v>0.67157584683358995</c:v>
                </c:pt>
                <c:pt idx="1968">
                  <c:v>0.70692194403535502</c:v>
                </c:pt>
                <c:pt idx="1969">
                  <c:v>0.74226804123712198</c:v>
                </c:pt>
                <c:pt idx="1970">
                  <c:v>0.77761413843889304</c:v>
                </c:pt>
                <c:pt idx="1971">
                  <c:v>0.812960235640658</c:v>
                </c:pt>
                <c:pt idx="1972">
                  <c:v>0.84830633284242496</c:v>
                </c:pt>
                <c:pt idx="1973">
                  <c:v>0.88365243004419503</c:v>
                </c:pt>
                <c:pt idx="1974">
                  <c:v>0.91899852724596098</c:v>
                </c:pt>
                <c:pt idx="1975">
                  <c:v>0.95434462444772905</c:v>
                </c:pt>
                <c:pt idx="1976">
                  <c:v>0.98969072164949801</c:v>
                </c:pt>
                <c:pt idx="1977">
                  <c:v>1</c:v>
                </c:pt>
                <c:pt idx="1978">
                  <c:v>1</c:v>
                </c:pt>
                <c:pt idx="1979">
                  <c:v>0</c:v>
                </c:pt>
                <c:pt idx="1980">
                  <c:v>4.8936789979610498E-2</c:v>
                </c:pt>
                <c:pt idx="1981">
                  <c:v>9.7873579959220997E-2</c:v>
                </c:pt>
                <c:pt idx="1982">
                  <c:v>0.14681036993883101</c:v>
                </c:pt>
                <c:pt idx="1983">
                  <c:v>0.19574715991844199</c:v>
                </c:pt>
                <c:pt idx="1984">
                  <c:v>0.24468394989805201</c:v>
                </c:pt>
                <c:pt idx="1985">
                  <c:v>0.29362073987766402</c:v>
                </c:pt>
                <c:pt idx="1986">
                  <c:v>0.342557529857274</c:v>
                </c:pt>
                <c:pt idx="1987">
                  <c:v>0.39149431983688499</c:v>
                </c:pt>
                <c:pt idx="1988">
                  <c:v>0.44043110981649503</c:v>
                </c:pt>
                <c:pt idx="1989">
                  <c:v>0.48936789979610601</c:v>
                </c:pt>
                <c:pt idx="1990">
                  <c:v>0.538304689775714</c:v>
                </c:pt>
                <c:pt idx="1991">
                  <c:v>0.58724147975532603</c:v>
                </c:pt>
                <c:pt idx="1992">
                  <c:v>0.63617826973493596</c:v>
                </c:pt>
                <c:pt idx="1993">
                  <c:v>0.685115059714547</c:v>
                </c:pt>
                <c:pt idx="1994">
                  <c:v>0.73405184969415904</c:v>
                </c:pt>
                <c:pt idx="1995">
                  <c:v>0.78298863967376897</c:v>
                </c:pt>
                <c:pt idx="1996">
                  <c:v>0.83192542965338101</c:v>
                </c:pt>
                <c:pt idx="1997">
                  <c:v>0.88086221963298905</c:v>
                </c:pt>
                <c:pt idx="1998">
                  <c:v>0.92979900961260098</c:v>
                </c:pt>
                <c:pt idx="1999">
                  <c:v>0.97873579959221002</c:v>
                </c:pt>
                <c:pt idx="2000">
                  <c:v>1</c:v>
                </c:pt>
                <c:pt idx="2001">
                  <c:v>1</c:v>
                </c:pt>
                <c:pt idx="2002">
                  <c:v>1</c:v>
                </c:pt>
                <c:pt idx="2003">
                  <c:v>1</c:v>
                </c:pt>
                <c:pt idx="2004">
                  <c:v>1</c:v>
                </c:pt>
                <c:pt idx="2005">
                  <c:v>1</c:v>
                </c:pt>
                <c:pt idx="2006">
                  <c:v>1</c:v>
                </c:pt>
                <c:pt idx="2007">
                  <c:v>1</c:v>
                </c:pt>
                <c:pt idx="2008">
                  <c:v>1</c:v>
                </c:pt>
                <c:pt idx="2009">
                  <c:v>1</c:v>
                </c:pt>
                <c:pt idx="2010">
                  <c:v>0</c:v>
                </c:pt>
                <c:pt idx="2011">
                  <c:v>1.3357716466566E-2</c:v>
                </c:pt>
                <c:pt idx="2012">
                  <c:v>2.6715432933132E-2</c:v>
                </c:pt>
                <c:pt idx="2013">
                  <c:v>4.0073149399697999E-2</c:v>
                </c:pt>
                <c:pt idx="2014">
                  <c:v>5.3430865866264103E-2</c:v>
                </c:pt>
                <c:pt idx="2015">
                  <c:v>6.6788582332830096E-2</c:v>
                </c:pt>
                <c:pt idx="2016">
                  <c:v>8.0146298799396207E-2</c:v>
                </c:pt>
                <c:pt idx="2017">
                  <c:v>9.3504015265962498E-2</c:v>
                </c:pt>
                <c:pt idx="2018">
                  <c:v>0.106861731732528</c:v>
                </c:pt>
                <c:pt idx="2019">
                  <c:v>0.120219448199094</c:v>
                </c:pt>
                <c:pt idx="2020">
                  <c:v>0.13357716466566</c:v>
                </c:pt>
                <c:pt idx="2021">
                  <c:v>0.146934881132227</c:v>
                </c:pt>
                <c:pt idx="2022">
                  <c:v>0.16220084280830199</c:v>
                </c:pt>
                <c:pt idx="2023">
                  <c:v>0.17555855927486799</c:v>
                </c:pt>
                <c:pt idx="2024">
                  <c:v>0.18891627574143399</c:v>
                </c:pt>
                <c:pt idx="2025">
                  <c:v>0.20036574699849</c:v>
                </c:pt>
                <c:pt idx="2026">
                  <c:v>0.213723463465056</c:v>
                </c:pt>
                <c:pt idx="2027">
                  <c:v>0.227081179931622</c:v>
                </c:pt>
                <c:pt idx="2028">
                  <c:v>0.240438896398188</c:v>
                </c:pt>
                <c:pt idx="2029">
                  <c:v>0.25379661286475402</c:v>
                </c:pt>
                <c:pt idx="2030">
                  <c:v>0.26715432933132</c:v>
                </c:pt>
                <c:pt idx="2031">
                  <c:v>0.28051204579788702</c:v>
                </c:pt>
                <c:pt idx="2032">
                  <c:v>0.29386976226445399</c:v>
                </c:pt>
                <c:pt idx="2033">
                  <c:v>0.30722747873101802</c:v>
                </c:pt>
                <c:pt idx="2034">
                  <c:v>0.32058519519758499</c:v>
                </c:pt>
                <c:pt idx="2035">
                  <c:v>0.33394291166415202</c:v>
                </c:pt>
                <c:pt idx="2036">
                  <c:v>0.34730062813071599</c:v>
                </c:pt>
                <c:pt idx="2037">
                  <c:v>0.36065834459728202</c:v>
                </c:pt>
                <c:pt idx="2038">
                  <c:v>0.37401606106384999</c:v>
                </c:pt>
                <c:pt idx="2039">
                  <c:v>0.38737377753041602</c:v>
                </c:pt>
                <c:pt idx="2040">
                  <c:v>0.40073149399697999</c:v>
                </c:pt>
                <c:pt idx="2041">
                  <c:v>0.41408921046354602</c:v>
                </c:pt>
                <c:pt idx="2042">
                  <c:v>0.42744692693011299</c:v>
                </c:pt>
                <c:pt idx="2043">
                  <c:v>0.44080464339667902</c:v>
                </c:pt>
                <c:pt idx="2044">
                  <c:v>0.45416235986324499</c:v>
                </c:pt>
                <c:pt idx="2045">
                  <c:v>0.46752007632981202</c:v>
                </c:pt>
                <c:pt idx="2046">
                  <c:v>0.48087779279637699</c:v>
                </c:pt>
                <c:pt idx="2047">
                  <c:v>0.49423550926294302</c:v>
                </c:pt>
                <c:pt idx="2048">
                  <c:v>0.50759322572950805</c:v>
                </c:pt>
                <c:pt idx="2049">
                  <c:v>0.52095094219607496</c:v>
                </c:pt>
                <c:pt idx="2050">
                  <c:v>0.53430865866264099</c:v>
                </c:pt>
                <c:pt idx="2051">
                  <c:v>0.54766637512920702</c:v>
                </c:pt>
                <c:pt idx="2052">
                  <c:v>0.56102409159577404</c:v>
                </c:pt>
                <c:pt idx="2053">
                  <c:v>0.57438180806233896</c:v>
                </c:pt>
                <c:pt idx="2054">
                  <c:v>0.58773952452890499</c:v>
                </c:pt>
                <c:pt idx="2055">
                  <c:v>0.60109724099547202</c:v>
                </c:pt>
                <c:pt idx="2056">
                  <c:v>0.61445495746203704</c:v>
                </c:pt>
                <c:pt idx="2057">
                  <c:v>0.62781267392860296</c:v>
                </c:pt>
                <c:pt idx="2058">
                  <c:v>0.64117039039516999</c:v>
                </c:pt>
                <c:pt idx="2059">
                  <c:v>0.65452810686173502</c:v>
                </c:pt>
                <c:pt idx="2060">
                  <c:v>0.66788582332830304</c:v>
                </c:pt>
                <c:pt idx="2061">
                  <c:v>0.68124353979486696</c:v>
                </c:pt>
                <c:pt idx="2062">
                  <c:v>0.69460125626143499</c:v>
                </c:pt>
                <c:pt idx="2063">
                  <c:v>0.70795897272799901</c:v>
                </c:pt>
                <c:pt idx="2064">
                  <c:v>0.72131668919456404</c:v>
                </c:pt>
                <c:pt idx="2065">
                  <c:v>0.73467440566113296</c:v>
                </c:pt>
                <c:pt idx="2066">
                  <c:v>0.74803212212769699</c:v>
                </c:pt>
                <c:pt idx="2067">
                  <c:v>0.76138983859426401</c:v>
                </c:pt>
                <c:pt idx="2068">
                  <c:v>0.77474755506083004</c:v>
                </c:pt>
                <c:pt idx="2069">
                  <c:v>0.78810527152739596</c:v>
                </c:pt>
                <c:pt idx="2070">
                  <c:v>0.81482070446052801</c:v>
                </c:pt>
                <c:pt idx="2071">
                  <c:v>0.82817842092709304</c:v>
                </c:pt>
                <c:pt idx="2072">
                  <c:v>0.84153613739365896</c:v>
                </c:pt>
                <c:pt idx="2073">
                  <c:v>0.85489385386022598</c:v>
                </c:pt>
                <c:pt idx="2074">
                  <c:v>0.86825157032679201</c:v>
                </c:pt>
                <c:pt idx="2075">
                  <c:v>0.88160928679335704</c:v>
                </c:pt>
                <c:pt idx="2076">
                  <c:v>0.89496700325992296</c:v>
                </c:pt>
                <c:pt idx="2077">
                  <c:v>0.90832471972648898</c:v>
                </c:pt>
                <c:pt idx="2078">
                  <c:v>0.92168243619305601</c:v>
                </c:pt>
                <c:pt idx="2079">
                  <c:v>0.93504015265962304</c:v>
                </c:pt>
                <c:pt idx="2080">
                  <c:v>0.94839786912618795</c:v>
                </c:pt>
                <c:pt idx="2081">
                  <c:v>0.96175558559275298</c:v>
                </c:pt>
                <c:pt idx="2082">
                  <c:v>0.97511330205931901</c:v>
                </c:pt>
                <c:pt idx="2083">
                  <c:v>0.98847101852588704</c:v>
                </c:pt>
                <c:pt idx="2084">
                  <c:v>1</c:v>
                </c:pt>
                <c:pt idx="2085">
                  <c:v>1</c:v>
                </c:pt>
                <c:pt idx="2086">
                  <c:v>1</c:v>
                </c:pt>
                <c:pt idx="2087">
                  <c:v>1</c:v>
                </c:pt>
                <c:pt idx="2088">
                  <c:v>1</c:v>
                </c:pt>
                <c:pt idx="2089">
                  <c:v>1</c:v>
                </c:pt>
                <c:pt idx="2090">
                  <c:v>1</c:v>
                </c:pt>
                <c:pt idx="2091">
                  <c:v>0</c:v>
                </c:pt>
                <c:pt idx="2092">
                  <c:v>1.2543866198760601E-2</c:v>
                </c:pt>
                <c:pt idx="2093">
                  <c:v>2.5087732397521201E-2</c:v>
                </c:pt>
                <c:pt idx="2094">
                  <c:v>3.7631598596281797E-2</c:v>
                </c:pt>
                <c:pt idx="2095">
                  <c:v>5.0175464795042403E-2</c:v>
                </c:pt>
                <c:pt idx="2096">
                  <c:v>6.2719330993803196E-2</c:v>
                </c:pt>
                <c:pt idx="2097">
                  <c:v>0.137982528186367</c:v>
                </c:pt>
                <c:pt idx="2098">
                  <c:v>0.152318375270664</c:v>
                </c:pt>
                <c:pt idx="2099">
                  <c:v>0.16486224146942599</c:v>
                </c:pt>
                <c:pt idx="2100">
                  <c:v>0.17740610766818601</c:v>
                </c:pt>
                <c:pt idx="2101">
                  <c:v>0.18815799298140901</c:v>
                </c:pt>
                <c:pt idx="2102">
                  <c:v>0.20070185918017</c:v>
                </c:pt>
                <c:pt idx="2103">
                  <c:v>0.21324572537893</c:v>
                </c:pt>
                <c:pt idx="2104">
                  <c:v>0.22578959157769099</c:v>
                </c:pt>
                <c:pt idx="2105">
                  <c:v>0.23833345777645201</c:v>
                </c:pt>
                <c:pt idx="2106">
                  <c:v>0.25087732397521301</c:v>
                </c:pt>
                <c:pt idx="2107">
                  <c:v>0.26342119017397297</c:v>
                </c:pt>
                <c:pt idx="2108">
                  <c:v>0.275965056372733</c:v>
                </c:pt>
                <c:pt idx="2109">
                  <c:v>0.28850892257149402</c:v>
                </c:pt>
                <c:pt idx="2110">
                  <c:v>0.30105278877025499</c:v>
                </c:pt>
                <c:pt idx="2111">
                  <c:v>0.31359665496901601</c:v>
                </c:pt>
                <c:pt idx="2112">
                  <c:v>0.32614052116777598</c:v>
                </c:pt>
                <c:pt idx="2113">
                  <c:v>0.338684387366537</c:v>
                </c:pt>
                <c:pt idx="2114">
                  <c:v>0.35122825356529702</c:v>
                </c:pt>
                <c:pt idx="2115">
                  <c:v>0.36377211976405799</c:v>
                </c:pt>
                <c:pt idx="2116">
                  <c:v>0.37631598596282001</c:v>
                </c:pt>
                <c:pt idx="2117">
                  <c:v>0.38885985216157898</c:v>
                </c:pt>
                <c:pt idx="2118">
                  <c:v>0.401403718360339</c:v>
                </c:pt>
                <c:pt idx="2119">
                  <c:v>0.41394758455910002</c:v>
                </c:pt>
                <c:pt idx="2120">
                  <c:v>0.42649145075786099</c:v>
                </c:pt>
                <c:pt idx="2121">
                  <c:v>0.43903531695662101</c:v>
                </c:pt>
                <c:pt idx="2122">
                  <c:v>0.45157918315538198</c:v>
                </c:pt>
                <c:pt idx="2123">
                  <c:v>0.464123049354143</c:v>
                </c:pt>
                <c:pt idx="2124">
                  <c:v>0.47666691555290402</c:v>
                </c:pt>
                <c:pt idx="2125">
                  <c:v>0.48921078175166499</c:v>
                </c:pt>
                <c:pt idx="2126">
                  <c:v>0.50175464795042402</c:v>
                </c:pt>
                <c:pt idx="2127">
                  <c:v>0.51429851414918604</c:v>
                </c:pt>
                <c:pt idx="2128">
                  <c:v>0.52684238034794395</c:v>
                </c:pt>
                <c:pt idx="2129">
                  <c:v>0.53938624654670597</c:v>
                </c:pt>
                <c:pt idx="2130">
                  <c:v>0.55193011274546599</c:v>
                </c:pt>
                <c:pt idx="2131">
                  <c:v>0.56447397894422702</c:v>
                </c:pt>
                <c:pt idx="2132">
                  <c:v>0.57701784514298704</c:v>
                </c:pt>
                <c:pt idx="2133">
                  <c:v>0.58956171134174695</c:v>
                </c:pt>
                <c:pt idx="2134">
                  <c:v>0.60210557754051097</c:v>
                </c:pt>
                <c:pt idx="2135">
                  <c:v>0.614649443739271</c:v>
                </c:pt>
                <c:pt idx="2136">
                  <c:v>0.62719330993803002</c:v>
                </c:pt>
                <c:pt idx="2137">
                  <c:v>0.63973717613679204</c:v>
                </c:pt>
                <c:pt idx="2138">
                  <c:v>0.65228104233555295</c:v>
                </c:pt>
                <c:pt idx="2139">
                  <c:v>0.66482490853431397</c:v>
                </c:pt>
                <c:pt idx="2140">
                  <c:v>0.677368774733074</c:v>
                </c:pt>
                <c:pt idx="2141">
                  <c:v>0.68991264093183302</c:v>
                </c:pt>
                <c:pt idx="2142">
                  <c:v>0.70245650713059404</c:v>
                </c:pt>
                <c:pt idx="2143">
                  <c:v>0.71500037332935495</c:v>
                </c:pt>
                <c:pt idx="2144">
                  <c:v>0.72754423952811698</c:v>
                </c:pt>
                <c:pt idx="2145">
                  <c:v>0.740088105726875</c:v>
                </c:pt>
                <c:pt idx="2146">
                  <c:v>0.76517583812440004</c:v>
                </c:pt>
                <c:pt idx="2147">
                  <c:v>0.77771970432315896</c:v>
                </c:pt>
                <c:pt idx="2148">
                  <c:v>0.79026357052191598</c:v>
                </c:pt>
                <c:pt idx="2149">
                  <c:v>0.80280743672068</c:v>
                </c:pt>
                <c:pt idx="2150">
                  <c:v>0.81535130291943902</c:v>
                </c:pt>
                <c:pt idx="2151">
                  <c:v>0.82789516911820005</c:v>
                </c:pt>
                <c:pt idx="2152">
                  <c:v>0.84043903531695996</c:v>
                </c:pt>
                <c:pt idx="2153">
                  <c:v>0.85298290151572098</c:v>
                </c:pt>
                <c:pt idx="2154">
                  <c:v>0.865526767714481</c:v>
                </c:pt>
                <c:pt idx="2155">
                  <c:v>0.87807063391324403</c:v>
                </c:pt>
                <c:pt idx="2156">
                  <c:v>0.89061450011200305</c:v>
                </c:pt>
                <c:pt idx="2157">
                  <c:v>0.90315836631076296</c:v>
                </c:pt>
                <c:pt idx="2158">
                  <c:v>0.91570223250952598</c:v>
                </c:pt>
                <c:pt idx="2159">
                  <c:v>0.92824609870828401</c:v>
                </c:pt>
                <c:pt idx="2160">
                  <c:v>0.94078996490704503</c:v>
                </c:pt>
                <c:pt idx="2161">
                  <c:v>0.95333383110580605</c:v>
                </c:pt>
                <c:pt idx="2162">
                  <c:v>0.96587769730456796</c:v>
                </c:pt>
                <c:pt idx="2163">
                  <c:v>0.97842156350332798</c:v>
                </c:pt>
                <c:pt idx="2164">
                  <c:v>0.99096542970208701</c:v>
                </c:pt>
                <c:pt idx="2165">
                  <c:v>1</c:v>
                </c:pt>
                <c:pt idx="2166">
                  <c:v>1</c:v>
                </c:pt>
                <c:pt idx="2167">
                  <c:v>0</c:v>
                </c:pt>
                <c:pt idx="2168">
                  <c:v>6.6666666666666693E-2</c:v>
                </c:pt>
                <c:pt idx="2169">
                  <c:v>0.133333333333333</c:v>
                </c:pt>
                <c:pt idx="2170">
                  <c:v>0.2</c:v>
                </c:pt>
                <c:pt idx="2171">
                  <c:v>0.266666666666667</c:v>
                </c:pt>
                <c:pt idx="2172">
                  <c:v>0.33333333333333298</c:v>
                </c:pt>
                <c:pt idx="2173">
                  <c:v>0.4</c:v>
                </c:pt>
                <c:pt idx="2174">
                  <c:v>0.46666666666666701</c:v>
                </c:pt>
                <c:pt idx="2175">
                  <c:v>0.53333333333333299</c:v>
                </c:pt>
                <c:pt idx="2176">
                  <c:v>0.60000000000000098</c:v>
                </c:pt>
                <c:pt idx="2177">
                  <c:v>0.66666666666666696</c:v>
                </c:pt>
                <c:pt idx="2178">
                  <c:v>0.73333333333333395</c:v>
                </c:pt>
                <c:pt idx="2179">
                  <c:v>0.80952380952380998</c:v>
                </c:pt>
                <c:pt idx="2180">
                  <c:v>0.87619047619047896</c:v>
                </c:pt>
                <c:pt idx="2181">
                  <c:v>0.94285714285714195</c:v>
                </c:pt>
                <c:pt idx="2182">
                  <c:v>0.99087301587299303</c:v>
                </c:pt>
                <c:pt idx="2183">
                  <c:v>0.99087301587299303</c:v>
                </c:pt>
                <c:pt idx="2184">
                  <c:v>0.99087301587299303</c:v>
                </c:pt>
                <c:pt idx="2185">
                  <c:v>1</c:v>
                </c:pt>
                <c:pt idx="2186">
                  <c:v>0</c:v>
                </c:pt>
                <c:pt idx="2187">
                  <c:v>5.5981339553483299E-2</c:v>
                </c:pt>
                <c:pt idx="2188">
                  <c:v>0.111962679106967</c:v>
                </c:pt>
                <c:pt idx="2189">
                  <c:v>0.16794401866045</c:v>
                </c:pt>
                <c:pt idx="2190">
                  <c:v>0.223925358213933</c:v>
                </c:pt>
                <c:pt idx="2191">
                  <c:v>0.279906697767417</c:v>
                </c:pt>
                <c:pt idx="2192">
                  <c:v>0.335888037320901</c:v>
                </c:pt>
                <c:pt idx="2193">
                  <c:v>0.391869376874384</c:v>
                </c:pt>
                <c:pt idx="2194">
                  <c:v>0.447850716427867</c:v>
                </c:pt>
                <c:pt idx="2195">
                  <c:v>0.50383205598134795</c:v>
                </c:pt>
                <c:pt idx="2196">
                  <c:v>0.559813395534833</c:v>
                </c:pt>
                <c:pt idx="2197">
                  <c:v>0.623792069310242</c:v>
                </c:pt>
                <c:pt idx="2198">
                  <c:v>0.67977340886372695</c:v>
                </c:pt>
                <c:pt idx="2199">
                  <c:v>0.735754748417209</c:v>
                </c:pt>
                <c:pt idx="2200">
                  <c:v>0.783738753748766</c:v>
                </c:pt>
                <c:pt idx="2201">
                  <c:v>0.83972009330224895</c:v>
                </c:pt>
                <c:pt idx="2202">
                  <c:v>0.895701432855733</c:v>
                </c:pt>
                <c:pt idx="2203">
                  <c:v>0.95168277240921595</c:v>
                </c:pt>
                <c:pt idx="2204">
                  <c:v>1</c:v>
                </c:pt>
                <c:pt idx="2205">
                  <c:v>1</c:v>
                </c:pt>
                <c:pt idx="2206">
                  <c:v>1</c:v>
                </c:pt>
                <c:pt idx="2207">
                  <c:v>1</c:v>
                </c:pt>
                <c:pt idx="2208">
                  <c:v>1</c:v>
                </c:pt>
                <c:pt idx="2209">
                  <c:v>1</c:v>
                </c:pt>
                <c:pt idx="2210">
                  <c:v>1</c:v>
                </c:pt>
                <c:pt idx="2211">
                  <c:v>1</c:v>
                </c:pt>
                <c:pt idx="2212">
                  <c:v>1</c:v>
                </c:pt>
                <c:pt idx="2213">
                  <c:v>1</c:v>
                </c:pt>
                <c:pt idx="2214">
                  <c:v>0</c:v>
                </c:pt>
                <c:pt idx="2215">
                  <c:v>1.59075845090428E-2</c:v>
                </c:pt>
                <c:pt idx="2216">
                  <c:v>3.18151690180856E-2</c:v>
                </c:pt>
                <c:pt idx="2217">
                  <c:v>4.77227535271285E-2</c:v>
                </c:pt>
                <c:pt idx="2218">
                  <c:v>6.36303380361712E-2</c:v>
                </c:pt>
                <c:pt idx="2219">
                  <c:v>7.9537922545213996E-2</c:v>
                </c:pt>
                <c:pt idx="2220">
                  <c:v>9.5445507054256695E-2</c:v>
                </c:pt>
                <c:pt idx="2221">
                  <c:v>0.11135309156330001</c:v>
                </c:pt>
                <c:pt idx="2222">
                  <c:v>0.12726067607234201</c:v>
                </c:pt>
                <c:pt idx="2223">
                  <c:v>0.14316826058138599</c:v>
                </c:pt>
                <c:pt idx="2224">
                  <c:v>0.16134835716314799</c:v>
                </c:pt>
                <c:pt idx="2225">
                  <c:v>0.177255941672192</c:v>
                </c:pt>
                <c:pt idx="2226">
                  <c:v>0.193163526181234</c:v>
                </c:pt>
                <c:pt idx="2227">
                  <c:v>0.20679859861755601</c:v>
                </c:pt>
                <c:pt idx="2228">
                  <c:v>0.22270618312660001</c:v>
                </c:pt>
                <c:pt idx="2229">
                  <c:v>0.23861376763564199</c:v>
                </c:pt>
                <c:pt idx="2230">
                  <c:v>0.25452135214468502</c:v>
                </c:pt>
                <c:pt idx="2231">
                  <c:v>0.27042893665372703</c:v>
                </c:pt>
                <c:pt idx="2232">
                  <c:v>0.28633652116277097</c:v>
                </c:pt>
                <c:pt idx="2233">
                  <c:v>0.30224410567181298</c:v>
                </c:pt>
                <c:pt idx="2234">
                  <c:v>0.31815169018085698</c:v>
                </c:pt>
                <c:pt idx="2235">
                  <c:v>0.33405927468989999</c:v>
                </c:pt>
                <c:pt idx="2236">
                  <c:v>0.34996685919894299</c:v>
                </c:pt>
                <c:pt idx="2237">
                  <c:v>0.365874443707985</c:v>
                </c:pt>
                <c:pt idx="2238">
                  <c:v>0.381782028217028</c:v>
                </c:pt>
                <c:pt idx="2239">
                  <c:v>0.39768961272607001</c:v>
                </c:pt>
                <c:pt idx="2240">
                  <c:v>0.41359719723511301</c:v>
                </c:pt>
                <c:pt idx="2241">
                  <c:v>0.42950478174415702</c:v>
                </c:pt>
                <c:pt idx="2242">
                  <c:v>0.44541236625319802</c:v>
                </c:pt>
                <c:pt idx="2243">
                  <c:v>0.46131995076224203</c:v>
                </c:pt>
                <c:pt idx="2244">
                  <c:v>0.47722753527128398</c:v>
                </c:pt>
                <c:pt idx="2245">
                  <c:v>0.49313511978032598</c:v>
                </c:pt>
                <c:pt idx="2246">
                  <c:v>0.50904270428936904</c:v>
                </c:pt>
                <c:pt idx="2247">
                  <c:v>0.52495028879841199</c:v>
                </c:pt>
                <c:pt idx="2248">
                  <c:v>0.54085787330745505</c:v>
                </c:pt>
                <c:pt idx="2249">
                  <c:v>0.556765457816499</c:v>
                </c:pt>
                <c:pt idx="2250">
                  <c:v>0.57267304232554195</c:v>
                </c:pt>
                <c:pt idx="2251">
                  <c:v>0.58858062683458301</c:v>
                </c:pt>
                <c:pt idx="2252">
                  <c:v>0.60448821134362696</c:v>
                </c:pt>
                <c:pt idx="2253">
                  <c:v>0.62039579585266802</c:v>
                </c:pt>
                <c:pt idx="2254">
                  <c:v>0.63630338036171097</c:v>
                </c:pt>
                <c:pt idx="2255">
                  <c:v>0.65221096487075403</c:v>
                </c:pt>
                <c:pt idx="2256">
                  <c:v>0.66811854937979798</c:v>
                </c:pt>
                <c:pt idx="2257">
                  <c:v>0.68402613388884004</c:v>
                </c:pt>
                <c:pt idx="2258">
                  <c:v>0.69993371839788399</c:v>
                </c:pt>
                <c:pt idx="2259">
                  <c:v>0.71584130290692605</c:v>
                </c:pt>
                <c:pt idx="2260">
                  <c:v>0.73174888741597</c:v>
                </c:pt>
                <c:pt idx="2261">
                  <c:v>0.74765647192501195</c:v>
                </c:pt>
                <c:pt idx="2262">
                  <c:v>0.76356405643405501</c:v>
                </c:pt>
                <c:pt idx="2263">
                  <c:v>0.77947164094309895</c:v>
                </c:pt>
                <c:pt idx="2264">
                  <c:v>0.79537922545214002</c:v>
                </c:pt>
                <c:pt idx="2265">
                  <c:v>0.81128680996118197</c:v>
                </c:pt>
                <c:pt idx="2266">
                  <c:v>0.82719439447022503</c:v>
                </c:pt>
                <c:pt idx="2267">
                  <c:v>0.84310197897926797</c:v>
                </c:pt>
                <c:pt idx="2268">
                  <c:v>0.85900956348831203</c:v>
                </c:pt>
                <c:pt idx="2269">
                  <c:v>0.87491714799735198</c:v>
                </c:pt>
                <c:pt idx="2270">
                  <c:v>0.89082473250639804</c:v>
                </c:pt>
                <c:pt idx="2271">
                  <c:v>0.90673231701543899</c:v>
                </c:pt>
                <c:pt idx="2272">
                  <c:v>0.938547486033526</c:v>
                </c:pt>
                <c:pt idx="2273">
                  <c:v>0.95445507054256795</c:v>
                </c:pt>
                <c:pt idx="2274">
                  <c:v>0.97036265505160901</c:v>
                </c:pt>
                <c:pt idx="2275">
                  <c:v>0.98627023956065296</c:v>
                </c:pt>
                <c:pt idx="2276">
                  <c:v>1</c:v>
                </c:pt>
                <c:pt idx="2277">
                  <c:v>1</c:v>
                </c:pt>
                <c:pt idx="2278">
                  <c:v>1</c:v>
                </c:pt>
                <c:pt idx="2279">
                  <c:v>1</c:v>
                </c:pt>
                <c:pt idx="2280">
                  <c:v>0</c:v>
                </c:pt>
                <c:pt idx="2281">
                  <c:v>1.59075845090428E-2</c:v>
                </c:pt>
                <c:pt idx="2282">
                  <c:v>0.42950478174415702</c:v>
                </c:pt>
                <c:pt idx="2283">
                  <c:v>0.44541236625319802</c:v>
                </c:pt>
                <c:pt idx="2284">
                  <c:v>0.46131995076224203</c:v>
                </c:pt>
                <c:pt idx="2285">
                  <c:v>0.47722753527128398</c:v>
                </c:pt>
                <c:pt idx="2286">
                  <c:v>0.49313511978032598</c:v>
                </c:pt>
                <c:pt idx="2287">
                  <c:v>0.50904270428936904</c:v>
                </c:pt>
                <c:pt idx="2288">
                  <c:v>0.52495028879841199</c:v>
                </c:pt>
                <c:pt idx="2289">
                  <c:v>0.54085787330745505</c:v>
                </c:pt>
                <c:pt idx="2290">
                  <c:v>0.556765457816499</c:v>
                </c:pt>
                <c:pt idx="2291">
                  <c:v>0.57267304232554195</c:v>
                </c:pt>
                <c:pt idx="2292">
                  <c:v>0.58858062683458301</c:v>
                </c:pt>
                <c:pt idx="2293">
                  <c:v>0.60448821134362696</c:v>
                </c:pt>
                <c:pt idx="2294">
                  <c:v>0.62039579585266802</c:v>
                </c:pt>
                <c:pt idx="2295">
                  <c:v>0.63630338036171097</c:v>
                </c:pt>
                <c:pt idx="2296">
                  <c:v>0.65221096487075403</c:v>
                </c:pt>
                <c:pt idx="2297">
                  <c:v>0.66811854937979798</c:v>
                </c:pt>
                <c:pt idx="2298">
                  <c:v>0.68402613388884004</c:v>
                </c:pt>
                <c:pt idx="2299">
                  <c:v>0.69993371839788399</c:v>
                </c:pt>
                <c:pt idx="2300">
                  <c:v>0.71584130290692605</c:v>
                </c:pt>
                <c:pt idx="2301">
                  <c:v>0.73174888741597</c:v>
                </c:pt>
                <c:pt idx="2302">
                  <c:v>0.74765647192501195</c:v>
                </c:pt>
                <c:pt idx="2303">
                  <c:v>0.76356405643405501</c:v>
                </c:pt>
                <c:pt idx="2304">
                  <c:v>0.77947164094309895</c:v>
                </c:pt>
                <c:pt idx="2305">
                  <c:v>0.79537922545214002</c:v>
                </c:pt>
                <c:pt idx="2306">
                  <c:v>0.81128680996118197</c:v>
                </c:pt>
                <c:pt idx="2307">
                  <c:v>0.82719439447022503</c:v>
                </c:pt>
                <c:pt idx="2308">
                  <c:v>0.84310197897926797</c:v>
                </c:pt>
                <c:pt idx="2309">
                  <c:v>0.85900956348831203</c:v>
                </c:pt>
                <c:pt idx="2310">
                  <c:v>0.87491714799735198</c:v>
                </c:pt>
                <c:pt idx="2311">
                  <c:v>0.89082473250639804</c:v>
                </c:pt>
                <c:pt idx="2312">
                  <c:v>0.90673231701543899</c:v>
                </c:pt>
                <c:pt idx="2313">
                  <c:v>0.938547486033526</c:v>
                </c:pt>
                <c:pt idx="2314">
                  <c:v>0.95445507054256795</c:v>
                </c:pt>
                <c:pt idx="2315">
                  <c:v>0.97036265505160901</c:v>
                </c:pt>
                <c:pt idx="2316">
                  <c:v>0.98627023956065296</c:v>
                </c:pt>
                <c:pt idx="2317">
                  <c:v>1</c:v>
                </c:pt>
                <c:pt idx="2318">
                  <c:v>1</c:v>
                </c:pt>
                <c:pt idx="2319">
                  <c:v>1</c:v>
                </c:pt>
                <c:pt idx="2320">
                  <c:v>1</c:v>
                </c:pt>
                <c:pt idx="2321">
                  <c:v>0</c:v>
                </c:pt>
                <c:pt idx="2322">
                  <c:v>1.6507811732337799E-2</c:v>
                </c:pt>
                <c:pt idx="2323">
                  <c:v>3.30156234646755E-2</c:v>
                </c:pt>
                <c:pt idx="2324">
                  <c:v>4.7165176378107798E-2</c:v>
                </c:pt>
                <c:pt idx="2325">
                  <c:v>6.36729881104455E-2</c:v>
                </c:pt>
                <c:pt idx="2326">
                  <c:v>8.0180799842783201E-2</c:v>
                </c:pt>
                <c:pt idx="2327">
                  <c:v>9.6688611575120903E-2</c:v>
                </c:pt>
                <c:pt idx="2328">
                  <c:v>0.11319642330745899</c:v>
                </c:pt>
                <c:pt idx="2329">
                  <c:v>0.129704235039796</c:v>
                </c:pt>
                <c:pt idx="2330">
                  <c:v>0.14621204677213501</c:v>
                </c:pt>
                <c:pt idx="2331">
                  <c:v>0.16271985850447199</c:v>
                </c:pt>
                <c:pt idx="2332">
                  <c:v>0.17922767023680999</c:v>
                </c:pt>
                <c:pt idx="2333">
                  <c:v>0.195735481969148</c:v>
                </c:pt>
                <c:pt idx="2334">
                  <c:v>0.21224329370148601</c:v>
                </c:pt>
                <c:pt idx="2335">
                  <c:v>0.22875110543382299</c:v>
                </c:pt>
                <c:pt idx="2336">
                  <c:v>0.24525891716616099</c:v>
                </c:pt>
                <c:pt idx="2337">
                  <c:v>0.261766728898498</c:v>
                </c:pt>
                <c:pt idx="2338">
                  <c:v>0.27827454063083601</c:v>
                </c:pt>
                <c:pt idx="2339">
                  <c:v>0.29478235236317302</c:v>
                </c:pt>
                <c:pt idx="2340">
                  <c:v>0.31129016409551102</c:v>
                </c:pt>
                <c:pt idx="2341">
                  <c:v>0.32779797582784997</c:v>
                </c:pt>
                <c:pt idx="2342">
                  <c:v>0.34430578756018698</c:v>
                </c:pt>
                <c:pt idx="2343">
                  <c:v>0.36081359929252499</c:v>
                </c:pt>
                <c:pt idx="2344">
                  <c:v>0.377321411024864</c:v>
                </c:pt>
                <c:pt idx="2345">
                  <c:v>0.393829222757201</c:v>
                </c:pt>
                <c:pt idx="2346">
                  <c:v>0.41033703448953701</c:v>
                </c:pt>
                <c:pt idx="2347">
                  <c:v>0.42684484622187602</c:v>
                </c:pt>
                <c:pt idx="2348">
                  <c:v>0.44335265795421402</c:v>
                </c:pt>
                <c:pt idx="2349">
                  <c:v>0.45986046968655198</c:v>
                </c:pt>
                <c:pt idx="2350">
                  <c:v>0.47636828141888998</c:v>
                </c:pt>
                <c:pt idx="2351">
                  <c:v>0.49287609315122699</c:v>
                </c:pt>
                <c:pt idx="2352">
                  <c:v>0.509383904883563</c:v>
                </c:pt>
                <c:pt idx="2353">
                  <c:v>0.52589171661590295</c:v>
                </c:pt>
                <c:pt idx="2354">
                  <c:v>0.54239952834823901</c:v>
                </c:pt>
                <c:pt idx="2355">
                  <c:v>0.55890734008057796</c:v>
                </c:pt>
                <c:pt idx="2356">
                  <c:v>0.57541515181291303</c:v>
                </c:pt>
                <c:pt idx="2357">
                  <c:v>0.59192296354525098</c:v>
                </c:pt>
                <c:pt idx="2358">
                  <c:v>0.60843077527759004</c:v>
                </c:pt>
                <c:pt idx="2359">
                  <c:v>0.62493858700992799</c:v>
                </c:pt>
                <c:pt idx="2360">
                  <c:v>0.64144639874226395</c:v>
                </c:pt>
                <c:pt idx="2361">
                  <c:v>0.657954210474606</c:v>
                </c:pt>
                <c:pt idx="2362">
                  <c:v>0.67446202220694096</c:v>
                </c:pt>
                <c:pt idx="2363">
                  <c:v>0.69096983393928002</c:v>
                </c:pt>
                <c:pt idx="2364">
                  <c:v>0.70747764567161597</c:v>
                </c:pt>
                <c:pt idx="2365">
                  <c:v>0.72398545740395603</c:v>
                </c:pt>
                <c:pt idx="2366">
                  <c:v>0.74049326913629199</c:v>
                </c:pt>
                <c:pt idx="2367">
                  <c:v>0.75700108086863005</c:v>
                </c:pt>
                <c:pt idx="2368">
                  <c:v>0.773508892600969</c:v>
                </c:pt>
                <c:pt idx="2369">
                  <c:v>0.80652451606564302</c:v>
                </c:pt>
                <c:pt idx="2370">
                  <c:v>0.82303232779797897</c:v>
                </c:pt>
                <c:pt idx="2371">
                  <c:v>0.83954013953031803</c:v>
                </c:pt>
                <c:pt idx="2372">
                  <c:v>0.85604795126265598</c:v>
                </c:pt>
                <c:pt idx="2373">
                  <c:v>0.87255576299499404</c:v>
                </c:pt>
                <c:pt idx="2374">
                  <c:v>0.889063574727329</c:v>
                </c:pt>
                <c:pt idx="2375">
                  <c:v>0.90557138645966895</c:v>
                </c:pt>
                <c:pt idx="2376">
                  <c:v>0.92207919819200701</c:v>
                </c:pt>
                <c:pt idx="2377">
                  <c:v>0.93858700992434296</c:v>
                </c:pt>
                <c:pt idx="2378">
                  <c:v>0.95509482165668402</c:v>
                </c:pt>
                <c:pt idx="2379">
                  <c:v>0.97160263338902197</c:v>
                </c:pt>
                <c:pt idx="2380">
                  <c:v>0.98811044512135604</c:v>
                </c:pt>
                <c:pt idx="2381">
                  <c:v>1</c:v>
                </c:pt>
                <c:pt idx="2382">
                  <c:v>1</c:v>
                </c:pt>
                <c:pt idx="2383">
                  <c:v>1</c:v>
                </c:pt>
                <c:pt idx="2384">
                  <c:v>1</c:v>
                </c:pt>
                <c:pt idx="2385">
                  <c:v>1</c:v>
                </c:pt>
                <c:pt idx="2386">
                  <c:v>1</c:v>
                </c:pt>
                <c:pt idx="2387">
                  <c:v>1</c:v>
                </c:pt>
                <c:pt idx="2388">
                  <c:v>1</c:v>
                </c:pt>
                <c:pt idx="2389">
                  <c:v>1</c:v>
                </c:pt>
                <c:pt idx="2390">
                  <c:v>0</c:v>
                </c:pt>
                <c:pt idx="2391">
                  <c:v>4.0220253770649299E-2</c:v>
                </c:pt>
                <c:pt idx="2392">
                  <c:v>8.0440507541298695E-2</c:v>
                </c:pt>
                <c:pt idx="2393">
                  <c:v>0.120660761311948</c:v>
                </c:pt>
                <c:pt idx="2394">
                  <c:v>0.160881015082597</c:v>
                </c:pt>
                <c:pt idx="2395">
                  <c:v>0.201101268853247</c:v>
                </c:pt>
                <c:pt idx="2396">
                  <c:v>0.241321522623896</c:v>
                </c:pt>
                <c:pt idx="2397">
                  <c:v>0.28154177639454597</c:v>
                </c:pt>
                <c:pt idx="2398">
                  <c:v>0.321762030165195</c:v>
                </c:pt>
                <c:pt idx="2399">
                  <c:v>0.36198228393584603</c:v>
                </c:pt>
                <c:pt idx="2400">
                  <c:v>0.402202537706493</c:v>
                </c:pt>
                <c:pt idx="2401">
                  <c:v>0.44242279147714397</c:v>
                </c:pt>
                <c:pt idx="2402">
                  <c:v>0.482643045247792</c:v>
                </c:pt>
                <c:pt idx="2403">
                  <c:v>0.52286329901844197</c:v>
                </c:pt>
                <c:pt idx="2404">
                  <c:v>0.56308355278909095</c:v>
                </c:pt>
                <c:pt idx="2405">
                  <c:v>0.60330380655974203</c:v>
                </c:pt>
                <c:pt idx="2406">
                  <c:v>0.643524060330391</c:v>
                </c:pt>
                <c:pt idx="2407">
                  <c:v>0.68374431410103997</c:v>
                </c:pt>
                <c:pt idx="2408">
                  <c:v>0.72396456787168795</c:v>
                </c:pt>
                <c:pt idx="2409">
                  <c:v>0.76418482164233803</c:v>
                </c:pt>
                <c:pt idx="2410">
                  <c:v>0.804405075412987</c:v>
                </c:pt>
                <c:pt idx="2411">
                  <c:v>0.84462532918363697</c:v>
                </c:pt>
                <c:pt idx="2412">
                  <c:v>0.88484558295428595</c:v>
                </c:pt>
                <c:pt idx="2413">
                  <c:v>0.92506583672493503</c:v>
                </c:pt>
                <c:pt idx="2414">
                  <c:v>0.965286090495586</c:v>
                </c:pt>
                <c:pt idx="2415">
                  <c:v>1</c:v>
                </c:pt>
                <c:pt idx="2416">
                  <c:v>1</c:v>
                </c:pt>
                <c:pt idx="2417">
                  <c:v>1</c:v>
                </c:pt>
                <c:pt idx="2418">
                  <c:v>1</c:v>
                </c:pt>
                <c:pt idx="2419">
                  <c:v>0</c:v>
                </c:pt>
                <c:pt idx="2420">
                  <c:v>5.4669703872438399E-2</c:v>
                </c:pt>
                <c:pt idx="2421">
                  <c:v>0.10933940774487701</c:v>
                </c:pt>
                <c:pt idx="2422">
                  <c:v>0.16400911161731499</c:v>
                </c:pt>
                <c:pt idx="2423">
                  <c:v>0.21867881548975401</c:v>
                </c:pt>
                <c:pt idx="2424">
                  <c:v>0.27334851936219301</c:v>
                </c:pt>
                <c:pt idx="2425">
                  <c:v>0.32801822323463198</c:v>
                </c:pt>
                <c:pt idx="2426">
                  <c:v>0.38268792710707</c:v>
                </c:pt>
                <c:pt idx="2427">
                  <c:v>0.43735763097950803</c:v>
                </c:pt>
                <c:pt idx="2428">
                  <c:v>0.492027334851946</c:v>
                </c:pt>
                <c:pt idx="2429">
                  <c:v>0.54669703872438502</c:v>
                </c:pt>
                <c:pt idx="2430">
                  <c:v>0.60136674259682199</c:v>
                </c:pt>
                <c:pt idx="2431">
                  <c:v>0.65603644646926096</c:v>
                </c:pt>
                <c:pt idx="2432">
                  <c:v>0.71070615034169904</c:v>
                </c:pt>
                <c:pt idx="2433">
                  <c:v>0.76537585421414001</c:v>
                </c:pt>
                <c:pt idx="2434">
                  <c:v>0.82004555808657797</c:v>
                </c:pt>
                <c:pt idx="2435">
                  <c:v>0.87471526195901494</c:v>
                </c:pt>
                <c:pt idx="2436">
                  <c:v>0.89066059225512395</c:v>
                </c:pt>
                <c:pt idx="2437">
                  <c:v>0.89066059225512395</c:v>
                </c:pt>
                <c:pt idx="2438">
                  <c:v>0.89066059225512395</c:v>
                </c:pt>
                <c:pt idx="2439">
                  <c:v>0.92938496583145103</c:v>
                </c:pt>
                <c:pt idx="2440">
                  <c:v>0</c:v>
                </c:pt>
                <c:pt idx="2441">
                  <c:v>6.18556701030928E-2</c:v>
                </c:pt>
                <c:pt idx="2442">
                  <c:v>0.134020618556701</c:v>
                </c:pt>
                <c:pt idx="2443">
                  <c:v>0.20618556701030899</c:v>
                </c:pt>
                <c:pt idx="2444">
                  <c:v>0.27835051546391798</c:v>
                </c:pt>
                <c:pt idx="2445">
                  <c:v>0.35051546391752703</c:v>
                </c:pt>
                <c:pt idx="2446">
                  <c:v>0.42268041237113402</c:v>
                </c:pt>
                <c:pt idx="2447">
                  <c:v>0.49484536082474401</c:v>
                </c:pt>
                <c:pt idx="2448">
                  <c:v>0.56701030927835006</c:v>
                </c:pt>
                <c:pt idx="2449">
                  <c:v>0.63917525773195905</c:v>
                </c:pt>
                <c:pt idx="2450">
                  <c:v>0.71134020618556904</c:v>
                </c:pt>
                <c:pt idx="2451">
                  <c:v>0.77362542955324198</c:v>
                </c:pt>
                <c:pt idx="2452">
                  <c:v>0.77362542955324198</c:v>
                </c:pt>
                <c:pt idx="2453">
                  <c:v>0.77362542955324198</c:v>
                </c:pt>
                <c:pt idx="2454">
                  <c:v>0.77362542955324198</c:v>
                </c:pt>
                <c:pt idx="2455">
                  <c:v>0.77362542955324198</c:v>
                </c:pt>
                <c:pt idx="2456">
                  <c:v>0.77362542955324198</c:v>
                </c:pt>
                <c:pt idx="2457">
                  <c:v>0.77362542955324198</c:v>
                </c:pt>
                <c:pt idx="2458">
                  <c:v>0.77362542955324198</c:v>
                </c:pt>
                <c:pt idx="2459">
                  <c:v>0.77362542955324198</c:v>
                </c:pt>
                <c:pt idx="2460">
                  <c:v>0.77362542955324198</c:v>
                </c:pt>
                <c:pt idx="2461">
                  <c:v>0.77362542955324198</c:v>
                </c:pt>
                <c:pt idx="2462">
                  <c:v>0.77362542955324198</c:v>
                </c:pt>
                <c:pt idx="2463">
                  <c:v>0.77362542955324198</c:v>
                </c:pt>
                <c:pt idx="2464">
                  <c:v>0.77362542955324198</c:v>
                </c:pt>
                <c:pt idx="2465">
                  <c:v>0.77362542955324198</c:v>
                </c:pt>
                <c:pt idx="2466">
                  <c:v>0.77362542955324198</c:v>
                </c:pt>
                <c:pt idx="2467">
                  <c:v>0.77362542955324198</c:v>
                </c:pt>
                <c:pt idx="2468">
                  <c:v>0.77362542955324198</c:v>
                </c:pt>
                <c:pt idx="2469">
                  <c:v>0.77362542955324198</c:v>
                </c:pt>
                <c:pt idx="2470">
                  <c:v>0.77362542955324198</c:v>
                </c:pt>
                <c:pt idx="2471">
                  <c:v>0.77362542955324198</c:v>
                </c:pt>
                <c:pt idx="2472">
                  <c:v>0.77362542955324198</c:v>
                </c:pt>
                <c:pt idx="2473">
                  <c:v>0.77362542955324198</c:v>
                </c:pt>
                <c:pt idx="2474">
                  <c:v>0.77362542955324198</c:v>
                </c:pt>
                <c:pt idx="2475">
                  <c:v>0.77362542955324198</c:v>
                </c:pt>
                <c:pt idx="2476">
                  <c:v>0.77362542955324198</c:v>
                </c:pt>
                <c:pt idx="2477">
                  <c:v>0.77362542955324198</c:v>
                </c:pt>
                <c:pt idx="2478">
                  <c:v>0.78350515463917703</c:v>
                </c:pt>
                <c:pt idx="2479">
                  <c:v>0.85567010309278502</c:v>
                </c:pt>
                <c:pt idx="2480">
                  <c:v>0.92783505154639301</c:v>
                </c:pt>
                <c:pt idx="2481">
                  <c:v>1</c:v>
                </c:pt>
                <c:pt idx="2482">
                  <c:v>0</c:v>
                </c:pt>
                <c:pt idx="2483">
                  <c:v>2.44719592134016E-2</c:v>
                </c:pt>
                <c:pt idx="2484">
                  <c:v>4.8943918426802999E-2</c:v>
                </c:pt>
                <c:pt idx="2485">
                  <c:v>7.3415877640204602E-2</c:v>
                </c:pt>
                <c:pt idx="2486">
                  <c:v>9.7887836853606094E-2</c:v>
                </c:pt>
                <c:pt idx="2487">
                  <c:v>0.14683175528040901</c:v>
                </c:pt>
                <c:pt idx="2488">
                  <c:v>0.17130371449381099</c:v>
                </c:pt>
                <c:pt idx="2489">
                  <c:v>0.19577567370721199</c:v>
                </c:pt>
                <c:pt idx="2490">
                  <c:v>0.220247632920614</c:v>
                </c:pt>
                <c:pt idx="2491">
                  <c:v>0.24471959213401601</c:v>
                </c:pt>
                <c:pt idx="2492">
                  <c:v>0.26919155134741701</c:v>
                </c:pt>
                <c:pt idx="2493">
                  <c:v>0.29366351056081802</c:v>
                </c:pt>
                <c:pt idx="2494">
                  <c:v>0.31813546977422102</c:v>
                </c:pt>
                <c:pt idx="2495">
                  <c:v>0.34260742898762098</c:v>
                </c:pt>
                <c:pt idx="2496">
                  <c:v>0.36707938820102298</c:v>
                </c:pt>
                <c:pt idx="2497">
                  <c:v>0.39155134741442399</c:v>
                </c:pt>
                <c:pt idx="2498">
                  <c:v>0.416023306627826</c:v>
                </c:pt>
                <c:pt idx="2499">
                  <c:v>0.440495265841227</c:v>
                </c:pt>
                <c:pt idx="2500">
                  <c:v>0.46496722505462901</c:v>
                </c:pt>
                <c:pt idx="2501">
                  <c:v>0.48943918426803001</c:v>
                </c:pt>
                <c:pt idx="2502">
                  <c:v>0.51391114348143196</c:v>
                </c:pt>
                <c:pt idx="2503">
                  <c:v>0.53838310269483403</c:v>
                </c:pt>
                <c:pt idx="2504">
                  <c:v>0.56285506190823498</c:v>
                </c:pt>
                <c:pt idx="2505">
                  <c:v>0.58732702112163504</c:v>
                </c:pt>
                <c:pt idx="2506">
                  <c:v>0.61179898033503899</c:v>
                </c:pt>
                <c:pt idx="2507">
                  <c:v>0.63627093954844105</c:v>
                </c:pt>
                <c:pt idx="2508">
                  <c:v>0.660742898761842</c:v>
                </c:pt>
                <c:pt idx="2509">
                  <c:v>0.68521485797524295</c:v>
                </c:pt>
                <c:pt idx="2510">
                  <c:v>0.70968681718864501</c:v>
                </c:pt>
                <c:pt idx="2511">
                  <c:v>0.73415877640204596</c:v>
                </c:pt>
                <c:pt idx="2512">
                  <c:v>0.75863073561544903</c:v>
                </c:pt>
                <c:pt idx="2513">
                  <c:v>0.78310269482884798</c:v>
                </c:pt>
                <c:pt idx="2514">
                  <c:v>0.80757465404224904</c:v>
                </c:pt>
                <c:pt idx="2515">
                  <c:v>0.83204661325565299</c:v>
                </c:pt>
                <c:pt idx="2516">
                  <c:v>0.85651857246905405</c:v>
                </c:pt>
                <c:pt idx="2517">
                  <c:v>0.90546249089585396</c:v>
                </c:pt>
                <c:pt idx="2518">
                  <c:v>0.92993445010925802</c:v>
                </c:pt>
                <c:pt idx="2519">
                  <c:v>0.95440640932265797</c:v>
                </c:pt>
                <c:pt idx="2520">
                  <c:v>0.97887836853606103</c:v>
                </c:pt>
                <c:pt idx="2521">
                  <c:v>1</c:v>
                </c:pt>
                <c:pt idx="2522">
                  <c:v>1</c:v>
                </c:pt>
                <c:pt idx="2523">
                  <c:v>1</c:v>
                </c:pt>
                <c:pt idx="2524">
                  <c:v>1</c:v>
                </c:pt>
                <c:pt idx="2525">
                  <c:v>0</c:v>
                </c:pt>
                <c:pt idx="2526">
                  <c:v>0.107623318385654</c:v>
                </c:pt>
                <c:pt idx="2527">
                  <c:v>0.21524663677130901</c:v>
                </c:pt>
                <c:pt idx="2528">
                  <c:v>0.32286995515696398</c:v>
                </c:pt>
                <c:pt idx="2529">
                  <c:v>0.43049327354261802</c:v>
                </c:pt>
                <c:pt idx="2530">
                  <c:v>0.53811659192826999</c:v>
                </c:pt>
                <c:pt idx="2531">
                  <c:v>0.64573991031392697</c:v>
                </c:pt>
                <c:pt idx="2532">
                  <c:v>0.75336322869958094</c:v>
                </c:pt>
                <c:pt idx="2533">
                  <c:v>0.86098654708523403</c:v>
                </c:pt>
                <c:pt idx="2534">
                  <c:v>0.96860986547089101</c:v>
                </c:pt>
                <c:pt idx="2535">
                  <c:v>0</c:v>
                </c:pt>
                <c:pt idx="2536">
                  <c:v>3.1668237511781702E-2</c:v>
                </c:pt>
                <c:pt idx="2537">
                  <c:v>6.3336475023563502E-2</c:v>
                </c:pt>
                <c:pt idx="2538">
                  <c:v>9.5004712535344996E-2</c:v>
                </c:pt>
                <c:pt idx="2539">
                  <c:v>0.126672950047127</c:v>
                </c:pt>
                <c:pt idx="2540">
                  <c:v>0.158341187558909</c:v>
                </c:pt>
                <c:pt idx="2541">
                  <c:v>0.19000942507068999</c:v>
                </c:pt>
                <c:pt idx="2542">
                  <c:v>0.22167766258247201</c:v>
                </c:pt>
                <c:pt idx="2543">
                  <c:v>0.25334590009425401</c:v>
                </c:pt>
                <c:pt idx="2544">
                  <c:v>0.285014137606035</c:v>
                </c:pt>
                <c:pt idx="2545">
                  <c:v>0.31668237511781899</c:v>
                </c:pt>
                <c:pt idx="2546">
                  <c:v>0.34835061262959899</c:v>
                </c:pt>
                <c:pt idx="2547">
                  <c:v>0.38001885014137998</c:v>
                </c:pt>
                <c:pt idx="2548">
                  <c:v>0.41168708765316198</c:v>
                </c:pt>
                <c:pt idx="2549">
                  <c:v>0.44335532516494403</c:v>
                </c:pt>
                <c:pt idx="2550">
                  <c:v>0.47502356267672502</c:v>
                </c:pt>
                <c:pt idx="2551">
                  <c:v>0.50669180018851001</c:v>
                </c:pt>
                <c:pt idx="2552">
                  <c:v>0.53836003770028795</c:v>
                </c:pt>
                <c:pt idx="2553">
                  <c:v>0.570028275212072</c:v>
                </c:pt>
                <c:pt idx="2554">
                  <c:v>0.60169651272385405</c:v>
                </c:pt>
                <c:pt idx="2555">
                  <c:v>0.63336475023563399</c:v>
                </c:pt>
                <c:pt idx="2556">
                  <c:v>0.66503298774741504</c:v>
                </c:pt>
                <c:pt idx="2557">
                  <c:v>0.69670122525919898</c:v>
                </c:pt>
                <c:pt idx="2558">
                  <c:v>0.72836946277097903</c:v>
                </c:pt>
                <c:pt idx="2559">
                  <c:v>0.76003770028275996</c:v>
                </c:pt>
                <c:pt idx="2560">
                  <c:v>0.79170593779454301</c:v>
                </c:pt>
                <c:pt idx="2561">
                  <c:v>0.82337417530632295</c:v>
                </c:pt>
                <c:pt idx="2562">
                  <c:v>0.855042412818108</c:v>
                </c:pt>
                <c:pt idx="2563">
                  <c:v>0.88671065032988905</c:v>
                </c:pt>
                <c:pt idx="2564">
                  <c:v>0.91837888784166799</c:v>
                </c:pt>
                <c:pt idx="2565">
                  <c:v>0.95004712535345104</c:v>
                </c:pt>
                <c:pt idx="2566">
                  <c:v>0.98171536286523098</c:v>
                </c:pt>
                <c:pt idx="2567">
                  <c:v>1</c:v>
                </c:pt>
                <c:pt idx="2568">
                  <c:v>1</c:v>
                </c:pt>
                <c:pt idx="2569">
                  <c:v>1</c:v>
                </c:pt>
                <c:pt idx="2570">
                  <c:v>1</c:v>
                </c:pt>
                <c:pt idx="2571">
                  <c:v>1</c:v>
                </c:pt>
                <c:pt idx="2572">
                  <c:v>0</c:v>
                </c:pt>
                <c:pt idx="2573">
                  <c:v>2.5000000000000001E-2</c:v>
                </c:pt>
                <c:pt idx="2574">
                  <c:v>0.05</c:v>
                </c:pt>
                <c:pt idx="2575">
                  <c:v>7.4999999999999997E-2</c:v>
                </c:pt>
                <c:pt idx="2576">
                  <c:v>0.1</c:v>
                </c:pt>
                <c:pt idx="2577">
                  <c:v>0.125</c:v>
                </c:pt>
                <c:pt idx="2578">
                  <c:v>0.15</c:v>
                </c:pt>
                <c:pt idx="2579">
                  <c:v>0.17499999999999999</c:v>
                </c:pt>
                <c:pt idx="2580">
                  <c:v>0.2</c:v>
                </c:pt>
                <c:pt idx="2581">
                  <c:v>0.22500000000000001</c:v>
                </c:pt>
                <c:pt idx="2582">
                  <c:v>0.25</c:v>
                </c:pt>
                <c:pt idx="2583">
                  <c:v>0.27500000000000002</c:v>
                </c:pt>
                <c:pt idx="2584">
                  <c:v>0.3</c:v>
                </c:pt>
                <c:pt idx="2585">
                  <c:v>0.32500000000000101</c:v>
                </c:pt>
                <c:pt idx="2586">
                  <c:v>0.35</c:v>
                </c:pt>
                <c:pt idx="2587">
                  <c:v>0.375000000000001</c:v>
                </c:pt>
                <c:pt idx="2588">
                  <c:v>0.4</c:v>
                </c:pt>
                <c:pt idx="2589">
                  <c:v>0.42499999999999999</c:v>
                </c:pt>
                <c:pt idx="2590">
                  <c:v>0.45</c:v>
                </c:pt>
                <c:pt idx="2591">
                  <c:v>0.47499999999999998</c:v>
                </c:pt>
                <c:pt idx="2592">
                  <c:v>0.5</c:v>
                </c:pt>
                <c:pt idx="2593">
                  <c:v>0.52500000000000002</c:v>
                </c:pt>
                <c:pt idx="2594">
                  <c:v>0.55000000000000004</c:v>
                </c:pt>
                <c:pt idx="2595">
                  <c:v>0.57500000000000095</c:v>
                </c:pt>
                <c:pt idx="2596">
                  <c:v>0.60000000000000098</c:v>
                </c:pt>
                <c:pt idx="2597">
                  <c:v>0.625000000000001</c:v>
                </c:pt>
                <c:pt idx="2598">
                  <c:v>0.65000000000000102</c:v>
                </c:pt>
                <c:pt idx="2599">
                  <c:v>0.67500000000000204</c:v>
                </c:pt>
                <c:pt idx="2600">
                  <c:v>0.70000000000000095</c:v>
                </c:pt>
                <c:pt idx="2601">
                  <c:v>0.72500000000000098</c:v>
                </c:pt>
                <c:pt idx="2602">
                  <c:v>0.750000000000001</c:v>
                </c:pt>
                <c:pt idx="2603">
                  <c:v>0.77500000000000102</c:v>
                </c:pt>
                <c:pt idx="2604">
                  <c:v>0.8</c:v>
                </c:pt>
                <c:pt idx="2605">
                  <c:v>0.82500000000000095</c:v>
                </c:pt>
                <c:pt idx="2606">
                  <c:v>0.85000000000000098</c:v>
                </c:pt>
                <c:pt idx="2607">
                  <c:v>0.875000000000001</c:v>
                </c:pt>
                <c:pt idx="2608">
                  <c:v>0.9</c:v>
                </c:pt>
                <c:pt idx="2609">
                  <c:v>0.92500000000000004</c:v>
                </c:pt>
                <c:pt idx="2610">
                  <c:v>0.95000000000000095</c:v>
                </c:pt>
                <c:pt idx="2611">
                  <c:v>0.97500000000000098</c:v>
                </c:pt>
                <c:pt idx="2612">
                  <c:v>0.99300595238094402</c:v>
                </c:pt>
                <c:pt idx="2613">
                  <c:v>0.99300595238094402</c:v>
                </c:pt>
                <c:pt idx="2614">
                  <c:v>0.99300595238094402</c:v>
                </c:pt>
                <c:pt idx="2615">
                  <c:v>1</c:v>
                </c:pt>
                <c:pt idx="2616">
                  <c:v>0</c:v>
                </c:pt>
                <c:pt idx="2617">
                  <c:v>2.5921925628761298E-2</c:v>
                </c:pt>
                <c:pt idx="2618">
                  <c:v>5.1843851257522403E-2</c:v>
                </c:pt>
                <c:pt idx="2619">
                  <c:v>7.7765776886283805E-2</c:v>
                </c:pt>
                <c:pt idx="2620">
                  <c:v>0.103687702515045</c:v>
                </c:pt>
                <c:pt idx="2621">
                  <c:v>0.129609628143806</c:v>
                </c:pt>
                <c:pt idx="2622">
                  <c:v>0.155531553772567</c:v>
                </c:pt>
                <c:pt idx="2623">
                  <c:v>0.181453479401329</c:v>
                </c:pt>
                <c:pt idx="2624">
                  <c:v>0.20737540503009</c:v>
                </c:pt>
                <c:pt idx="2625">
                  <c:v>0.233297330658851</c:v>
                </c:pt>
                <c:pt idx="2626">
                  <c:v>0.259219256287612</c:v>
                </c:pt>
                <c:pt idx="2627">
                  <c:v>0.285141181916373</c:v>
                </c:pt>
                <c:pt idx="2628">
                  <c:v>0.311063107545135</c:v>
                </c:pt>
                <c:pt idx="2629">
                  <c:v>0.336985033173897</c:v>
                </c:pt>
                <c:pt idx="2630">
                  <c:v>0.362906958802658</c:v>
                </c:pt>
                <c:pt idx="2631">
                  <c:v>0.38882888443142</c:v>
                </c:pt>
                <c:pt idx="2632">
                  <c:v>0.41475081006018</c:v>
                </c:pt>
                <c:pt idx="2633">
                  <c:v>0.440672735688941</c:v>
                </c:pt>
                <c:pt idx="2634">
                  <c:v>0.466594661317703</c:v>
                </c:pt>
                <c:pt idx="2635">
                  <c:v>0.492516586946465</c:v>
                </c:pt>
                <c:pt idx="2636">
                  <c:v>0.518438512575225</c:v>
                </c:pt>
                <c:pt idx="2637">
                  <c:v>0.54436043820398605</c:v>
                </c:pt>
                <c:pt idx="2638">
                  <c:v>0.570282363832745</c:v>
                </c:pt>
                <c:pt idx="2639">
                  <c:v>0.59620428946150805</c:v>
                </c:pt>
                <c:pt idx="2640">
                  <c:v>0.622126215090269</c:v>
                </c:pt>
                <c:pt idx="2641">
                  <c:v>0.64804814071903105</c:v>
                </c:pt>
                <c:pt idx="2642">
                  <c:v>0.67397006634779399</c:v>
                </c:pt>
                <c:pt idx="2643">
                  <c:v>0.69989199197655405</c:v>
                </c:pt>
                <c:pt idx="2644">
                  <c:v>0.725813917605315</c:v>
                </c:pt>
                <c:pt idx="2645">
                  <c:v>0.75173584323407805</c:v>
                </c:pt>
                <c:pt idx="2646">
                  <c:v>0.777657768862837</c:v>
                </c:pt>
                <c:pt idx="2647">
                  <c:v>0.80357969449160005</c:v>
                </c:pt>
                <c:pt idx="2648">
                  <c:v>0.829501620120359</c:v>
                </c:pt>
                <c:pt idx="2649">
                  <c:v>0.85542354574912005</c:v>
                </c:pt>
                <c:pt idx="2650">
                  <c:v>0.88134547137788299</c:v>
                </c:pt>
                <c:pt idx="2651">
                  <c:v>0.90726739700664105</c:v>
                </c:pt>
                <c:pt idx="2652">
                  <c:v>0.93318932263540499</c:v>
                </c:pt>
                <c:pt idx="2653">
                  <c:v>0.95911124826416605</c:v>
                </c:pt>
                <c:pt idx="2654">
                  <c:v>0.985033173892924</c:v>
                </c:pt>
                <c:pt idx="2655">
                  <c:v>1</c:v>
                </c:pt>
                <c:pt idx="2656">
                  <c:v>1</c:v>
                </c:pt>
                <c:pt idx="2657">
                  <c:v>1</c:v>
                </c:pt>
                <c:pt idx="2658">
                  <c:v>1</c:v>
                </c:pt>
                <c:pt idx="2659">
                  <c:v>1</c:v>
                </c:pt>
                <c:pt idx="2660">
                  <c:v>0</c:v>
                </c:pt>
                <c:pt idx="2661">
                  <c:v>2.9781953554334599E-2</c:v>
                </c:pt>
                <c:pt idx="2662">
                  <c:v>5.9563907108669399E-2</c:v>
                </c:pt>
                <c:pt idx="2663">
                  <c:v>8.9345860663004095E-2</c:v>
                </c:pt>
                <c:pt idx="2664">
                  <c:v>0.11912781421733901</c:v>
                </c:pt>
                <c:pt idx="2665">
                  <c:v>0.148909767771674</c:v>
                </c:pt>
                <c:pt idx="2666">
                  <c:v>0.178691721326008</c:v>
                </c:pt>
                <c:pt idx="2667">
                  <c:v>0.20847367488034299</c:v>
                </c:pt>
                <c:pt idx="2668">
                  <c:v>0.23825562843467701</c:v>
                </c:pt>
                <c:pt idx="2669">
                  <c:v>0.26803758198901201</c:v>
                </c:pt>
                <c:pt idx="2670">
                  <c:v>0.297819535543347</c:v>
                </c:pt>
                <c:pt idx="2671">
                  <c:v>0.327601489097682</c:v>
                </c:pt>
                <c:pt idx="2672">
                  <c:v>0.35738344265201599</c:v>
                </c:pt>
                <c:pt idx="2673">
                  <c:v>0.38716539620634999</c:v>
                </c:pt>
                <c:pt idx="2674">
                  <c:v>0.41694734976068498</c:v>
                </c:pt>
                <c:pt idx="2675">
                  <c:v>0.44672930331501998</c:v>
                </c:pt>
                <c:pt idx="2676">
                  <c:v>0.47651125686935403</c:v>
                </c:pt>
                <c:pt idx="2677">
                  <c:v>0.50629321042369002</c:v>
                </c:pt>
                <c:pt idx="2678">
                  <c:v>0.53607516397802402</c:v>
                </c:pt>
                <c:pt idx="2679">
                  <c:v>0.56585711753235801</c:v>
                </c:pt>
                <c:pt idx="2680">
                  <c:v>0.59563907108669301</c:v>
                </c:pt>
                <c:pt idx="2681">
                  <c:v>0.625421024641029</c:v>
                </c:pt>
                <c:pt idx="2682">
                  <c:v>0.655202978195362</c:v>
                </c:pt>
                <c:pt idx="2683">
                  <c:v>0.68498493174969699</c:v>
                </c:pt>
                <c:pt idx="2684">
                  <c:v>0.71476688530403099</c:v>
                </c:pt>
                <c:pt idx="2685">
                  <c:v>0.74454883885836698</c:v>
                </c:pt>
                <c:pt idx="2686">
                  <c:v>0.77433079241270097</c:v>
                </c:pt>
                <c:pt idx="2687">
                  <c:v>0.80411274596703297</c:v>
                </c:pt>
                <c:pt idx="2688">
                  <c:v>0.83389469952137196</c:v>
                </c:pt>
                <c:pt idx="2689">
                  <c:v>0.86367665307570696</c:v>
                </c:pt>
                <c:pt idx="2690">
                  <c:v>0.89345860663003995</c:v>
                </c:pt>
                <c:pt idx="2691">
                  <c:v>0.92324056018437395</c:v>
                </c:pt>
                <c:pt idx="2692">
                  <c:v>0.95302251373870905</c:v>
                </c:pt>
                <c:pt idx="2693">
                  <c:v>0.98280446729304405</c:v>
                </c:pt>
                <c:pt idx="2694">
                  <c:v>1</c:v>
                </c:pt>
                <c:pt idx="2695">
                  <c:v>1</c:v>
                </c:pt>
                <c:pt idx="2696">
                  <c:v>1</c:v>
                </c:pt>
                <c:pt idx="2697">
                  <c:v>0</c:v>
                </c:pt>
                <c:pt idx="2698">
                  <c:v>3.3809619641779497E-2</c:v>
                </c:pt>
                <c:pt idx="2699">
                  <c:v>6.7619239283558896E-2</c:v>
                </c:pt>
                <c:pt idx="2700">
                  <c:v>0.101428858925338</c:v>
                </c:pt>
                <c:pt idx="2701">
                  <c:v>0.13523847856711799</c:v>
                </c:pt>
                <c:pt idx="2702">
                  <c:v>0.16904809820889699</c:v>
                </c:pt>
                <c:pt idx="2703">
                  <c:v>0.20285771785067699</c:v>
                </c:pt>
                <c:pt idx="2704">
                  <c:v>0.236667337492457</c:v>
                </c:pt>
                <c:pt idx="2705">
                  <c:v>0.27047695713423597</c:v>
                </c:pt>
                <c:pt idx="2706">
                  <c:v>0.30428657677601501</c:v>
                </c:pt>
                <c:pt idx="2707">
                  <c:v>0.33809619641779398</c:v>
                </c:pt>
                <c:pt idx="2708">
                  <c:v>0.37190581605957401</c:v>
                </c:pt>
                <c:pt idx="2709">
                  <c:v>0.40571543570135299</c:v>
                </c:pt>
                <c:pt idx="2710">
                  <c:v>0.43952505534313202</c:v>
                </c:pt>
                <c:pt idx="2711">
                  <c:v>0.473334674984913</c:v>
                </c:pt>
                <c:pt idx="2712">
                  <c:v>0.50714429462669197</c:v>
                </c:pt>
                <c:pt idx="2713">
                  <c:v>0.54095391426847295</c:v>
                </c:pt>
                <c:pt idx="2714">
                  <c:v>0.57476353391025004</c:v>
                </c:pt>
                <c:pt idx="2715">
                  <c:v>0.60857315355203001</c:v>
                </c:pt>
                <c:pt idx="2716">
                  <c:v>0.64238277319380999</c:v>
                </c:pt>
                <c:pt idx="2717">
                  <c:v>0.67619239283558996</c:v>
                </c:pt>
                <c:pt idx="2718">
                  <c:v>0.71000201247736805</c:v>
                </c:pt>
                <c:pt idx="2719">
                  <c:v>0.74381163211915002</c:v>
                </c:pt>
                <c:pt idx="2720">
                  <c:v>0.777621251760928</c:v>
                </c:pt>
                <c:pt idx="2721">
                  <c:v>0.81143087140270598</c:v>
                </c:pt>
                <c:pt idx="2722">
                  <c:v>0.84524049104448695</c:v>
                </c:pt>
                <c:pt idx="2723">
                  <c:v>0.87905011068626504</c:v>
                </c:pt>
                <c:pt idx="2724">
                  <c:v>0.91285973032804602</c:v>
                </c:pt>
                <c:pt idx="2725">
                  <c:v>0.94666934996982399</c:v>
                </c:pt>
                <c:pt idx="2726">
                  <c:v>0.98047896961160197</c:v>
                </c:pt>
                <c:pt idx="2727">
                  <c:v>1</c:v>
                </c:pt>
                <c:pt idx="2728">
                  <c:v>1</c:v>
                </c:pt>
                <c:pt idx="2729">
                  <c:v>1</c:v>
                </c:pt>
                <c:pt idx="2730">
                  <c:v>1</c:v>
                </c:pt>
                <c:pt idx="2731">
                  <c:v>1</c:v>
                </c:pt>
                <c:pt idx="2732">
                  <c:v>1</c:v>
                </c:pt>
                <c:pt idx="2733">
                  <c:v>1</c:v>
                </c:pt>
                <c:pt idx="2734">
                  <c:v>1</c:v>
                </c:pt>
                <c:pt idx="2735">
                  <c:v>0</c:v>
                </c:pt>
                <c:pt idx="2736">
                  <c:v>2.8920640385608799E-2</c:v>
                </c:pt>
                <c:pt idx="2737">
                  <c:v>5.7841280771217599E-2</c:v>
                </c:pt>
                <c:pt idx="2738">
                  <c:v>8.6761921156826696E-2</c:v>
                </c:pt>
                <c:pt idx="2739">
                  <c:v>0.115682561542435</c:v>
                </c:pt>
                <c:pt idx="2740">
                  <c:v>0.14460320192804399</c:v>
                </c:pt>
                <c:pt idx="2741">
                  <c:v>0.173523842313653</c:v>
                </c:pt>
                <c:pt idx="2742">
                  <c:v>0.20244448269926299</c:v>
                </c:pt>
                <c:pt idx="2743">
                  <c:v>0.231365123084871</c:v>
                </c:pt>
                <c:pt idx="2744">
                  <c:v>0.26028576347047999</c:v>
                </c:pt>
                <c:pt idx="2745">
                  <c:v>0.28920640385608798</c:v>
                </c:pt>
                <c:pt idx="2746">
                  <c:v>0.31812704424169702</c:v>
                </c:pt>
                <c:pt idx="2747">
                  <c:v>0.34704768462730601</c:v>
                </c:pt>
                <c:pt idx="2748">
                  <c:v>0.37596832501291599</c:v>
                </c:pt>
                <c:pt idx="2749">
                  <c:v>0.40488896539852498</c:v>
                </c:pt>
                <c:pt idx="2750">
                  <c:v>0.43380960578413302</c:v>
                </c:pt>
                <c:pt idx="2751">
                  <c:v>0.46273024616974101</c:v>
                </c:pt>
                <c:pt idx="2752">
                  <c:v>0.491650886555351</c:v>
                </c:pt>
                <c:pt idx="2753">
                  <c:v>0.52057152694095699</c:v>
                </c:pt>
                <c:pt idx="2754">
                  <c:v>0.54949216732656803</c:v>
                </c:pt>
                <c:pt idx="2755">
                  <c:v>0.57841280771217696</c:v>
                </c:pt>
                <c:pt idx="2756">
                  <c:v>0.607333448097785</c:v>
                </c:pt>
                <c:pt idx="2757">
                  <c:v>0.63625408848339604</c:v>
                </c:pt>
                <c:pt idx="2758">
                  <c:v>0.66517472886900397</c:v>
                </c:pt>
                <c:pt idx="2759">
                  <c:v>0.69409536925461202</c:v>
                </c:pt>
                <c:pt idx="2760">
                  <c:v>0.72301600964021995</c:v>
                </c:pt>
                <c:pt idx="2761">
                  <c:v>0.75193665002583099</c:v>
                </c:pt>
                <c:pt idx="2762">
                  <c:v>0.78085729041143903</c:v>
                </c:pt>
                <c:pt idx="2763">
                  <c:v>0.80977793079704696</c:v>
                </c:pt>
                <c:pt idx="2764">
                  <c:v>0.83869857118265601</c:v>
                </c:pt>
                <c:pt idx="2765">
                  <c:v>0.86761921156826605</c:v>
                </c:pt>
                <c:pt idx="2766">
                  <c:v>0.89653985195387398</c:v>
                </c:pt>
                <c:pt idx="2767">
                  <c:v>0.92546049233948402</c:v>
                </c:pt>
                <c:pt idx="2768">
                  <c:v>0.95438113272509195</c:v>
                </c:pt>
                <c:pt idx="2769">
                  <c:v>0.98330177311069999</c:v>
                </c:pt>
                <c:pt idx="2770">
                  <c:v>1</c:v>
                </c:pt>
                <c:pt idx="2771">
                  <c:v>1</c:v>
                </c:pt>
                <c:pt idx="2772">
                  <c:v>1</c:v>
                </c:pt>
                <c:pt idx="2773">
                  <c:v>1</c:v>
                </c:pt>
                <c:pt idx="2774">
                  <c:v>0</c:v>
                </c:pt>
                <c:pt idx="2775">
                  <c:v>3.4482758620689703E-2</c:v>
                </c:pt>
                <c:pt idx="2776">
                  <c:v>6.8965517241379296E-2</c:v>
                </c:pt>
                <c:pt idx="2777">
                  <c:v>0.10344827586206901</c:v>
                </c:pt>
                <c:pt idx="2778">
                  <c:v>0.13793103448275901</c:v>
                </c:pt>
                <c:pt idx="2779">
                  <c:v>0.17241379310344901</c:v>
                </c:pt>
                <c:pt idx="2780">
                  <c:v>0.20689655172413801</c:v>
                </c:pt>
                <c:pt idx="2781">
                  <c:v>0.24137931034482801</c:v>
                </c:pt>
                <c:pt idx="2782">
                  <c:v>0.27586206896551801</c:v>
                </c:pt>
                <c:pt idx="2783">
                  <c:v>0.31034482758620802</c:v>
                </c:pt>
                <c:pt idx="2784">
                  <c:v>0.34482758620689702</c:v>
                </c:pt>
                <c:pt idx="2785">
                  <c:v>0.37931034482758702</c:v>
                </c:pt>
                <c:pt idx="2786">
                  <c:v>0.41379310344827602</c:v>
                </c:pt>
                <c:pt idx="2787">
                  <c:v>0.44827586206896602</c:v>
                </c:pt>
                <c:pt idx="2788">
                  <c:v>0.48275862068965603</c:v>
                </c:pt>
                <c:pt idx="2789">
                  <c:v>0.51724137931034497</c:v>
                </c:pt>
                <c:pt idx="2790">
                  <c:v>0.55172413793103503</c:v>
                </c:pt>
                <c:pt idx="2791">
                  <c:v>0.58620689655172398</c:v>
                </c:pt>
                <c:pt idx="2792">
                  <c:v>0.62068965517241503</c:v>
                </c:pt>
                <c:pt idx="2793">
                  <c:v>0.65517241379310598</c:v>
                </c:pt>
                <c:pt idx="2794">
                  <c:v>0.68965517241379604</c:v>
                </c:pt>
                <c:pt idx="2795">
                  <c:v>0.72413793103448398</c:v>
                </c:pt>
                <c:pt idx="2796">
                  <c:v>0.75862068965517504</c:v>
                </c:pt>
                <c:pt idx="2797">
                  <c:v>0.79310344827586199</c:v>
                </c:pt>
                <c:pt idx="2798">
                  <c:v>0.82758620689655105</c:v>
                </c:pt>
                <c:pt idx="2799">
                  <c:v>0.86206896551723999</c:v>
                </c:pt>
                <c:pt idx="2800">
                  <c:v>0.89655172413792905</c:v>
                </c:pt>
                <c:pt idx="2801">
                  <c:v>0.931034482758621</c:v>
                </c:pt>
                <c:pt idx="2802">
                  <c:v>0.96551724137931005</c:v>
                </c:pt>
                <c:pt idx="2803">
                  <c:v>0.99527914614120305</c:v>
                </c:pt>
                <c:pt idx="2804">
                  <c:v>0.99527914614120305</c:v>
                </c:pt>
                <c:pt idx="2805">
                  <c:v>0.99527914614120305</c:v>
                </c:pt>
                <c:pt idx="2806">
                  <c:v>0.99527914614120305</c:v>
                </c:pt>
                <c:pt idx="2807">
                  <c:v>0.99527914614120305</c:v>
                </c:pt>
                <c:pt idx="2808">
                  <c:v>0.99527914614120305</c:v>
                </c:pt>
                <c:pt idx="2809">
                  <c:v>0.99527914614120305</c:v>
                </c:pt>
                <c:pt idx="2810">
                  <c:v>0.99527914614120305</c:v>
                </c:pt>
                <c:pt idx="2811">
                  <c:v>1</c:v>
                </c:pt>
                <c:pt idx="2812">
                  <c:v>0</c:v>
                </c:pt>
                <c:pt idx="2813">
                  <c:v>3.3809619641779497E-2</c:v>
                </c:pt>
                <c:pt idx="2814">
                  <c:v>6.7619239283558896E-2</c:v>
                </c:pt>
                <c:pt idx="2815">
                  <c:v>0.101428858925338</c:v>
                </c:pt>
                <c:pt idx="2816">
                  <c:v>0.13523847856711799</c:v>
                </c:pt>
                <c:pt idx="2817">
                  <c:v>0.16904809820889699</c:v>
                </c:pt>
                <c:pt idx="2818">
                  <c:v>0.20285771785067699</c:v>
                </c:pt>
                <c:pt idx="2819">
                  <c:v>0.236667337492457</c:v>
                </c:pt>
                <c:pt idx="2820">
                  <c:v>0.27047695713423597</c:v>
                </c:pt>
                <c:pt idx="2821">
                  <c:v>0.30428657677601501</c:v>
                </c:pt>
                <c:pt idx="2822">
                  <c:v>0.33809619641779398</c:v>
                </c:pt>
                <c:pt idx="2823">
                  <c:v>0.37190581605957401</c:v>
                </c:pt>
                <c:pt idx="2824">
                  <c:v>0.40571543570135299</c:v>
                </c:pt>
                <c:pt idx="2825">
                  <c:v>0.43952505534313202</c:v>
                </c:pt>
                <c:pt idx="2826">
                  <c:v>0.473334674984913</c:v>
                </c:pt>
                <c:pt idx="2827">
                  <c:v>0.50714429462669197</c:v>
                </c:pt>
                <c:pt idx="2828">
                  <c:v>0.54095391426847295</c:v>
                </c:pt>
                <c:pt idx="2829">
                  <c:v>0.57476353391025004</c:v>
                </c:pt>
                <c:pt idx="2830">
                  <c:v>0.60857315355203001</c:v>
                </c:pt>
                <c:pt idx="2831">
                  <c:v>0.64238277319380999</c:v>
                </c:pt>
                <c:pt idx="2832">
                  <c:v>0.67619239283558996</c:v>
                </c:pt>
                <c:pt idx="2833">
                  <c:v>0.71000201247736805</c:v>
                </c:pt>
                <c:pt idx="2834">
                  <c:v>0.74381163211915002</c:v>
                </c:pt>
                <c:pt idx="2835">
                  <c:v>0.777621251760928</c:v>
                </c:pt>
                <c:pt idx="2836">
                  <c:v>0.81143087140270598</c:v>
                </c:pt>
                <c:pt idx="2837">
                  <c:v>0.84524049104448695</c:v>
                </c:pt>
                <c:pt idx="2838">
                  <c:v>0.87905011068626504</c:v>
                </c:pt>
                <c:pt idx="2839">
                  <c:v>0.91285973032804602</c:v>
                </c:pt>
                <c:pt idx="2840">
                  <c:v>0.94666934996982399</c:v>
                </c:pt>
                <c:pt idx="2841">
                  <c:v>0.98047896961160197</c:v>
                </c:pt>
                <c:pt idx="2842">
                  <c:v>1</c:v>
                </c:pt>
                <c:pt idx="2843">
                  <c:v>1</c:v>
                </c:pt>
                <c:pt idx="2844">
                  <c:v>1</c:v>
                </c:pt>
                <c:pt idx="2845">
                  <c:v>1</c:v>
                </c:pt>
                <c:pt idx="2846">
                  <c:v>1</c:v>
                </c:pt>
                <c:pt idx="2847">
                  <c:v>1</c:v>
                </c:pt>
                <c:pt idx="2848">
                  <c:v>1</c:v>
                </c:pt>
                <c:pt idx="2849">
                  <c:v>1</c:v>
                </c:pt>
                <c:pt idx="2850">
                  <c:v>0</c:v>
                </c:pt>
                <c:pt idx="2851">
                  <c:v>2.6611753524473699E-2</c:v>
                </c:pt>
                <c:pt idx="2852">
                  <c:v>5.32235070489471E-2</c:v>
                </c:pt>
                <c:pt idx="2853">
                  <c:v>7.9835260573420705E-2</c:v>
                </c:pt>
                <c:pt idx="2854">
                  <c:v>0.106447014097894</c:v>
                </c:pt>
                <c:pt idx="2855">
                  <c:v>0.13305876762236801</c:v>
                </c:pt>
                <c:pt idx="2856">
                  <c:v>0.15967052114684099</c:v>
                </c:pt>
                <c:pt idx="2857">
                  <c:v>0.186282274671315</c:v>
                </c:pt>
                <c:pt idx="2858">
                  <c:v>0.21289402819578801</c:v>
                </c:pt>
                <c:pt idx="2859">
                  <c:v>0.23950578172026199</c:v>
                </c:pt>
                <c:pt idx="2860">
                  <c:v>0.26611753524473603</c:v>
                </c:pt>
                <c:pt idx="2861">
                  <c:v>0.29272928876921001</c:v>
                </c:pt>
                <c:pt idx="2862">
                  <c:v>0.31934104229368299</c:v>
                </c:pt>
                <c:pt idx="2863">
                  <c:v>0.34595279581815702</c:v>
                </c:pt>
                <c:pt idx="2864">
                  <c:v>0.372564549342631</c:v>
                </c:pt>
                <c:pt idx="2865">
                  <c:v>0.39917630286710398</c:v>
                </c:pt>
                <c:pt idx="2866">
                  <c:v>0.42578805639157702</c:v>
                </c:pt>
                <c:pt idx="2867">
                  <c:v>0.452399809916051</c:v>
                </c:pt>
                <c:pt idx="2868">
                  <c:v>0.47901156344052398</c:v>
                </c:pt>
                <c:pt idx="2869">
                  <c:v>0.50562331696499796</c:v>
                </c:pt>
                <c:pt idx="2870">
                  <c:v>0.53223507048947305</c:v>
                </c:pt>
                <c:pt idx="2871">
                  <c:v>0.55884682401394503</c:v>
                </c:pt>
                <c:pt idx="2872">
                  <c:v>0.58545857753841801</c:v>
                </c:pt>
                <c:pt idx="2873">
                  <c:v>0.61207033106289299</c:v>
                </c:pt>
                <c:pt idx="2874">
                  <c:v>0.63868208458736497</c:v>
                </c:pt>
                <c:pt idx="2875">
                  <c:v>0.66529383811184095</c:v>
                </c:pt>
                <c:pt idx="2876">
                  <c:v>0.69190559163631304</c:v>
                </c:pt>
                <c:pt idx="2877">
                  <c:v>0.71851734516078603</c:v>
                </c:pt>
                <c:pt idx="2878">
                  <c:v>0.745129098685261</c:v>
                </c:pt>
                <c:pt idx="2879">
                  <c:v>0.77174085220973698</c:v>
                </c:pt>
                <c:pt idx="2880">
                  <c:v>0.79835260573420497</c:v>
                </c:pt>
                <c:pt idx="2881">
                  <c:v>0.82496435925868095</c:v>
                </c:pt>
                <c:pt idx="2882">
                  <c:v>0.85157611278315404</c:v>
                </c:pt>
                <c:pt idx="2883">
                  <c:v>0.87818786630762702</c:v>
                </c:pt>
                <c:pt idx="2884">
                  <c:v>0.904799619832102</c:v>
                </c:pt>
                <c:pt idx="2885">
                  <c:v>0.93141137335657498</c:v>
                </c:pt>
                <c:pt idx="2886">
                  <c:v>0.95802312688104796</c:v>
                </c:pt>
                <c:pt idx="2887">
                  <c:v>0.98463488040552205</c:v>
                </c:pt>
                <c:pt idx="2888">
                  <c:v>1</c:v>
                </c:pt>
                <c:pt idx="2889">
                  <c:v>1</c:v>
                </c:pt>
                <c:pt idx="2890">
                  <c:v>1</c:v>
                </c:pt>
                <c:pt idx="2891">
                  <c:v>1</c:v>
                </c:pt>
                <c:pt idx="2892">
                  <c:v>0</c:v>
                </c:pt>
                <c:pt idx="2893">
                  <c:v>2.5731352427630898E-2</c:v>
                </c:pt>
                <c:pt idx="2894">
                  <c:v>5.1462704855261797E-2</c:v>
                </c:pt>
                <c:pt idx="2895">
                  <c:v>7.71940572828924E-2</c:v>
                </c:pt>
                <c:pt idx="2896">
                  <c:v>0.102925409710523</c:v>
                </c:pt>
                <c:pt idx="2897">
                  <c:v>0.128656762138154</c:v>
                </c:pt>
                <c:pt idx="2898">
                  <c:v>0.154388114565785</c:v>
                </c:pt>
                <c:pt idx="2899">
                  <c:v>0.18011946699341599</c:v>
                </c:pt>
                <c:pt idx="2900">
                  <c:v>0.20585081942104599</c:v>
                </c:pt>
                <c:pt idx="2901">
                  <c:v>0.23158217184867699</c:v>
                </c:pt>
                <c:pt idx="2902">
                  <c:v>0.25731352427630799</c:v>
                </c:pt>
                <c:pt idx="2903">
                  <c:v>0.28304487670393902</c:v>
                </c:pt>
                <c:pt idx="2904">
                  <c:v>0.30877622913156999</c:v>
                </c:pt>
                <c:pt idx="2905">
                  <c:v>0.33450758155920202</c:v>
                </c:pt>
                <c:pt idx="2906">
                  <c:v>0.36023893398683099</c:v>
                </c:pt>
                <c:pt idx="2907">
                  <c:v>0.38597028641446302</c:v>
                </c:pt>
                <c:pt idx="2908">
                  <c:v>0.41170163884209299</c:v>
                </c:pt>
                <c:pt idx="2909">
                  <c:v>0.43743299126972501</c:v>
                </c:pt>
                <c:pt idx="2910">
                  <c:v>0.46316434369735499</c:v>
                </c:pt>
                <c:pt idx="2911">
                  <c:v>0.48889569612498601</c:v>
                </c:pt>
                <c:pt idx="2912">
                  <c:v>0.51462704855261598</c:v>
                </c:pt>
                <c:pt idx="2913">
                  <c:v>0.54035840098024701</c:v>
                </c:pt>
                <c:pt idx="2914">
                  <c:v>0.56608975340787904</c:v>
                </c:pt>
                <c:pt idx="2915">
                  <c:v>0.59182110583550795</c:v>
                </c:pt>
                <c:pt idx="2916">
                  <c:v>0.61755245826313998</c:v>
                </c:pt>
                <c:pt idx="2917">
                  <c:v>0.64328381069077201</c:v>
                </c:pt>
                <c:pt idx="2918">
                  <c:v>0.66901516311840203</c:v>
                </c:pt>
                <c:pt idx="2919">
                  <c:v>0.69474651554603195</c:v>
                </c:pt>
                <c:pt idx="2920">
                  <c:v>0.72047786797366198</c:v>
                </c:pt>
                <c:pt idx="2921">
                  <c:v>0.746209220401294</c:v>
                </c:pt>
                <c:pt idx="2922">
                  <c:v>0.77194057282892503</c:v>
                </c:pt>
                <c:pt idx="2923">
                  <c:v>0.79767192525655495</c:v>
                </c:pt>
                <c:pt idx="2924">
                  <c:v>0.82340327768418797</c:v>
                </c:pt>
                <c:pt idx="2925">
                  <c:v>0.849134630111818</c:v>
                </c:pt>
                <c:pt idx="2926">
                  <c:v>0.87486598253944903</c:v>
                </c:pt>
                <c:pt idx="2927">
                  <c:v>0.90059733496707794</c:v>
                </c:pt>
                <c:pt idx="2928">
                  <c:v>0.92632868739470997</c:v>
                </c:pt>
                <c:pt idx="2929">
                  <c:v>0.952060039822339</c:v>
                </c:pt>
                <c:pt idx="2930">
                  <c:v>0.97779139224997302</c:v>
                </c:pt>
                <c:pt idx="2931">
                  <c:v>1</c:v>
                </c:pt>
                <c:pt idx="2932">
                  <c:v>1</c:v>
                </c:pt>
                <c:pt idx="2933">
                  <c:v>1</c:v>
                </c:pt>
                <c:pt idx="2934">
                  <c:v>0</c:v>
                </c:pt>
                <c:pt idx="2935">
                  <c:v>7.9507808802652402E-2</c:v>
                </c:pt>
                <c:pt idx="2936">
                  <c:v>0.159015617605305</c:v>
                </c:pt>
                <c:pt idx="2937">
                  <c:v>0.23852342640795701</c:v>
                </c:pt>
                <c:pt idx="2938">
                  <c:v>0.31803123521061</c:v>
                </c:pt>
                <c:pt idx="2939">
                  <c:v>0.39753904401326201</c:v>
                </c:pt>
                <c:pt idx="2940">
                  <c:v>0.47704685281591502</c:v>
                </c:pt>
                <c:pt idx="2941">
                  <c:v>0.55655466161856704</c:v>
                </c:pt>
                <c:pt idx="2942">
                  <c:v>0.636062470421219</c:v>
                </c:pt>
                <c:pt idx="2943">
                  <c:v>0.71557027922387395</c:v>
                </c:pt>
                <c:pt idx="2944">
                  <c:v>0.79507808802652502</c:v>
                </c:pt>
                <c:pt idx="2945">
                  <c:v>0.87458589682917898</c:v>
                </c:pt>
                <c:pt idx="2946">
                  <c:v>0.95409370563183005</c:v>
                </c:pt>
                <c:pt idx="2947">
                  <c:v>1</c:v>
                </c:pt>
                <c:pt idx="2948">
                  <c:v>0</c:v>
                </c:pt>
                <c:pt idx="2949">
                  <c:v>3.1812156788487402E-2</c:v>
                </c:pt>
                <c:pt idx="2950">
                  <c:v>6.3624313576974706E-2</c:v>
                </c:pt>
                <c:pt idx="2951">
                  <c:v>9.5436470365462503E-2</c:v>
                </c:pt>
                <c:pt idx="2952">
                  <c:v>0.12724862715394999</c:v>
                </c:pt>
                <c:pt idx="2953">
                  <c:v>0.159060783942438</c:v>
                </c:pt>
                <c:pt idx="2954">
                  <c:v>0.19087294073092401</c:v>
                </c:pt>
                <c:pt idx="2955">
                  <c:v>0.22268509751941201</c:v>
                </c:pt>
                <c:pt idx="2956">
                  <c:v>0.25449725430789899</c:v>
                </c:pt>
                <c:pt idx="2957">
                  <c:v>0.28630941109638602</c:v>
                </c:pt>
                <c:pt idx="2958">
                  <c:v>0.318121567884876</c:v>
                </c:pt>
                <c:pt idx="2959">
                  <c:v>0.34993372467336098</c:v>
                </c:pt>
                <c:pt idx="2960">
                  <c:v>0.38174588146184901</c:v>
                </c:pt>
                <c:pt idx="2961">
                  <c:v>0.41355803825033599</c:v>
                </c:pt>
                <c:pt idx="2962">
                  <c:v>0.44537019503882402</c:v>
                </c:pt>
                <c:pt idx="2963">
                  <c:v>0.477182351827311</c:v>
                </c:pt>
                <c:pt idx="2964">
                  <c:v>0.50899450861579898</c:v>
                </c:pt>
                <c:pt idx="2965">
                  <c:v>0.54080666540428601</c:v>
                </c:pt>
                <c:pt idx="2966">
                  <c:v>0.57261882219277405</c:v>
                </c:pt>
                <c:pt idx="2967">
                  <c:v>0.60443097898125897</c:v>
                </c:pt>
                <c:pt idx="2968">
                  <c:v>0.636243135769748</c:v>
                </c:pt>
                <c:pt idx="2969">
                  <c:v>0.66805529255823803</c:v>
                </c:pt>
                <c:pt idx="2970">
                  <c:v>0.69986744934672196</c:v>
                </c:pt>
                <c:pt idx="2971">
                  <c:v>0.73167960613521199</c:v>
                </c:pt>
                <c:pt idx="2972">
                  <c:v>0.76349176292369902</c:v>
                </c:pt>
                <c:pt idx="2973">
                  <c:v>0.79530391971218395</c:v>
                </c:pt>
                <c:pt idx="2974">
                  <c:v>0.82711607650067298</c:v>
                </c:pt>
                <c:pt idx="2975">
                  <c:v>0.85892823328916201</c:v>
                </c:pt>
                <c:pt idx="2976">
                  <c:v>0.89074039007764705</c:v>
                </c:pt>
                <c:pt idx="2977">
                  <c:v>0.92255254686613297</c:v>
                </c:pt>
                <c:pt idx="2978">
                  <c:v>0.954364703654621</c:v>
                </c:pt>
                <c:pt idx="2979">
                  <c:v>0.98617686044310904</c:v>
                </c:pt>
                <c:pt idx="2980">
                  <c:v>1</c:v>
                </c:pt>
                <c:pt idx="2981">
                  <c:v>1</c:v>
                </c:pt>
                <c:pt idx="2982">
                  <c:v>1</c:v>
                </c:pt>
                <c:pt idx="2983">
                  <c:v>1</c:v>
                </c:pt>
                <c:pt idx="2984">
                  <c:v>1</c:v>
                </c:pt>
                <c:pt idx="2985">
                  <c:v>1</c:v>
                </c:pt>
                <c:pt idx="2986">
                  <c:v>1</c:v>
                </c:pt>
                <c:pt idx="2987">
                  <c:v>1</c:v>
                </c:pt>
                <c:pt idx="2988">
                  <c:v>0</c:v>
                </c:pt>
                <c:pt idx="2989">
                  <c:v>2.5085859340003201E-2</c:v>
                </c:pt>
                <c:pt idx="2990">
                  <c:v>5.0171718680006402E-2</c:v>
                </c:pt>
                <c:pt idx="2991">
                  <c:v>7.5257578020009597E-2</c:v>
                </c:pt>
                <c:pt idx="2992">
                  <c:v>0.100343437360013</c:v>
                </c:pt>
                <c:pt idx="2993">
                  <c:v>0.12542929670001601</c:v>
                </c:pt>
                <c:pt idx="2994">
                  <c:v>0.150515156040019</c:v>
                </c:pt>
                <c:pt idx="2995">
                  <c:v>0.17560101538002201</c:v>
                </c:pt>
                <c:pt idx="2996">
                  <c:v>0.200686874720026</c:v>
                </c:pt>
                <c:pt idx="2997">
                  <c:v>0.22577273406002901</c:v>
                </c:pt>
                <c:pt idx="2998">
                  <c:v>0.25085859340003203</c:v>
                </c:pt>
                <c:pt idx="2999">
                  <c:v>0.27594445274003498</c:v>
                </c:pt>
                <c:pt idx="3000">
                  <c:v>0.301030312080038</c:v>
                </c:pt>
                <c:pt idx="3001">
                  <c:v>0.32611617142004301</c:v>
                </c:pt>
                <c:pt idx="3002">
                  <c:v>0.35120203076004503</c:v>
                </c:pt>
                <c:pt idx="3003">
                  <c:v>0.37628789010004898</c:v>
                </c:pt>
                <c:pt idx="3004">
                  <c:v>0.401373749440052</c:v>
                </c:pt>
                <c:pt idx="3005">
                  <c:v>0.42645960878005501</c:v>
                </c:pt>
                <c:pt idx="3006">
                  <c:v>0.45154546812005802</c:v>
                </c:pt>
                <c:pt idx="3007">
                  <c:v>0.47663132746006098</c:v>
                </c:pt>
                <c:pt idx="3008">
                  <c:v>0.50171718680006205</c:v>
                </c:pt>
                <c:pt idx="3009">
                  <c:v>0.52680304614006701</c:v>
                </c:pt>
                <c:pt idx="3010">
                  <c:v>0.55188890548007097</c:v>
                </c:pt>
                <c:pt idx="3011">
                  <c:v>0.57697476482007404</c:v>
                </c:pt>
                <c:pt idx="3012">
                  <c:v>0.602060624160078</c:v>
                </c:pt>
                <c:pt idx="3013">
                  <c:v>0.62714648350008195</c:v>
                </c:pt>
                <c:pt idx="3014">
                  <c:v>0.65223234284008402</c:v>
                </c:pt>
                <c:pt idx="3015">
                  <c:v>0.67731820218008898</c:v>
                </c:pt>
                <c:pt idx="3016">
                  <c:v>0.70240406152009005</c:v>
                </c:pt>
                <c:pt idx="3017">
                  <c:v>0.72748992086009301</c:v>
                </c:pt>
                <c:pt idx="3018">
                  <c:v>0.75257578020009697</c:v>
                </c:pt>
                <c:pt idx="3019">
                  <c:v>0.77766163954010203</c:v>
                </c:pt>
                <c:pt idx="3020">
                  <c:v>0.80274749888010399</c:v>
                </c:pt>
                <c:pt idx="3021">
                  <c:v>0.82783335822010595</c:v>
                </c:pt>
                <c:pt idx="3022">
                  <c:v>0.85291921756011202</c:v>
                </c:pt>
                <c:pt idx="3023">
                  <c:v>0.87800507690011398</c:v>
                </c:pt>
                <c:pt idx="3024">
                  <c:v>0.90309093624011705</c:v>
                </c:pt>
                <c:pt idx="3025">
                  <c:v>0.92817679558011901</c:v>
                </c:pt>
                <c:pt idx="3026">
                  <c:v>0.95326265492012097</c:v>
                </c:pt>
                <c:pt idx="3027">
                  <c:v>0.97834851426012603</c:v>
                </c:pt>
                <c:pt idx="3028">
                  <c:v>1</c:v>
                </c:pt>
                <c:pt idx="3029">
                  <c:v>1</c:v>
                </c:pt>
                <c:pt idx="3030">
                  <c:v>1</c:v>
                </c:pt>
                <c:pt idx="3031">
                  <c:v>1</c:v>
                </c:pt>
                <c:pt idx="3032">
                  <c:v>1</c:v>
                </c:pt>
                <c:pt idx="3033">
                  <c:v>1</c:v>
                </c:pt>
                <c:pt idx="3034">
                  <c:v>1</c:v>
                </c:pt>
                <c:pt idx="3035">
                  <c:v>1</c:v>
                </c:pt>
                <c:pt idx="3036">
                  <c:v>1</c:v>
                </c:pt>
                <c:pt idx="3037">
                  <c:v>1</c:v>
                </c:pt>
                <c:pt idx="3038">
                  <c:v>1</c:v>
                </c:pt>
                <c:pt idx="3039">
                  <c:v>1</c:v>
                </c:pt>
                <c:pt idx="3040">
                  <c:v>1</c:v>
                </c:pt>
                <c:pt idx="3041">
                  <c:v>1</c:v>
                </c:pt>
                <c:pt idx="3042">
                  <c:v>0</c:v>
                </c:pt>
                <c:pt idx="3043">
                  <c:v>2.1338752699098299E-2</c:v>
                </c:pt>
                <c:pt idx="3044">
                  <c:v>4.2677505398196702E-2</c:v>
                </c:pt>
                <c:pt idx="3045">
                  <c:v>6.4016258097295095E-2</c:v>
                </c:pt>
                <c:pt idx="3046">
                  <c:v>8.5355010796393599E-2</c:v>
                </c:pt>
                <c:pt idx="3047">
                  <c:v>0.10669376349549201</c:v>
                </c:pt>
                <c:pt idx="3048">
                  <c:v>0.12803251619459</c:v>
                </c:pt>
                <c:pt idx="3049">
                  <c:v>0.14937126889368799</c:v>
                </c:pt>
                <c:pt idx="3050">
                  <c:v>0.170710021592787</c:v>
                </c:pt>
                <c:pt idx="3051">
                  <c:v>0.19204877429188499</c:v>
                </c:pt>
                <c:pt idx="3052">
                  <c:v>0.21338752699098301</c:v>
                </c:pt>
                <c:pt idx="3053">
                  <c:v>0.234726279690082</c:v>
                </c:pt>
                <c:pt idx="3054">
                  <c:v>0.25606503238917999</c:v>
                </c:pt>
                <c:pt idx="3055">
                  <c:v>0.27740378508827901</c:v>
                </c:pt>
                <c:pt idx="3056">
                  <c:v>0.29874253778737703</c:v>
                </c:pt>
                <c:pt idx="3057">
                  <c:v>0.32008129048647499</c:v>
                </c:pt>
                <c:pt idx="3058">
                  <c:v>0.34142004318557401</c:v>
                </c:pt>
                <c:pt idx="3059">
                  <c:v>0.36275879588467302</c:v>
                </c:pt>
                <c:pt idx="3060">
                  <c:v>0.38409754858376999</c:v>
                </c:pt>
                <c:pt idx="3061">
                  <c:v>0.40543630128287</c:v>
                </c:pt>
                <c:pt idx="3062">
                  <c:v>0.42677505398196702</c:v>
                </c:pt>
                <c:pt idx="3063">
                  <c:v>0.44811380668106499</c:v>
                </c:pt>
                <c:pt idx="3064">
                  <c:v>0.469452559380164</c:v>
                </c:pt>
                <c:pt idx="3065">
                  <c:v>0.49079131207926202</c:v>
                </c:pt>
                <c:pt idx="3066">
                  <c:v>0.51213006477835898</c:v>
                </c:pt>
                <c:pt idx="3067">
                  <c:v>0.533468817477459</c:v>
                </c:pt>
                <c:pt idx="3068">
                  <c:v>0.55480757017655702</c:v>
                </c:pt>
                <c:pt idx="3069">
                  <c:v>0.57614632287565504</c:v>
                </c:pt>
                <c:pt idx="3070">
                  <c:v>0.59748507557475405</c:v>
                </c:pt>
                <c:pt idx="3071">
                  <c:v>0.61882382827385396</c:v>
                </c:pt>
                <c:pt idx="3072">
                  <c:v>0.64016258097294798</c:v>
                </c:pt>
                <c:pt idx="3073">
                  <c:v>0.66150133367205</c:v>
                </c:pt>
                <c:pt idx="3074">
                  <c:v>0.68284008637114801</c:v>
                </c:pt>
                <c:pt idx="3075">
                  <c:v>0.70417883907024503</c:v>
                </c:pt>
                <c:pt idx="3076">
                  <c:v>0.72551759176934205</c:v>
                </c:pt>
                <c:pt idx="3077">
                  <c:v>0.74685634446844296</c:v>
                </c:pt>
                <c:pt idx="3078">
                  <c:v>0.76819509716754197</c:v>
                </c:pt>
                <c:pt idx="3079">
                  <c:v>0.78953384986663599</c:v>
                </c:pt>
                <c:pt idx="3080">
                  <c:v>0.81087260256573801</c:v>
                </c:pt>
                <c:pt idx="3081">
                  <c:v>0.83221135526483603</c:v>
                </c:pt>
                <c:pt idx="3082">
                  <c:v>0.85355010796393305</c:v>
                </c:pt>
                <c:pt idx="3083">
                  <c:v>0.89622761336213097</c:v>
                </c:pt>
                <c:pt idx="3084">
                  <c:v>0.91756636606122599</c:v>
                </c:pt>
                <c:pt idx="3085">
                  <c:v>0.93890511876032701</c:v>
                </c:pt>
                <c:pt idx="3086">
                  <c:v>0.96024387145942702</c:v>
                </c:pt>
                <c:pt idx="3087">
                  <c:v>0.98158262415852304</c:v>
                </c:pt>
                <c:pt idx="3088">
                  <c:v>1</c:v>
                </c:pt>
                <c:pt idx="3089">
                  <c:v>0</c:v>
                </c:pt>
                <c:pt idx="3090">
                  <c:v>2.4644271673757E-2</c:v>
                </c:pt>
                <c:pt idx="3091">
                  <c:v>4.9288543347514001E-2</c:v>
                </c:pt>
                <c:pt idx="3092">
                  <c:v>7.3932815021270998E-2</c:v>
                </c:pt>
                <c:pt idx="3093">
                  <c:v>9.8577086695028196E-2</c:v>
                </c:pt>
                <c:pt idx="3094">
                  <c:v>0.12322135836878501</c:v>
                </c:pt>
                <c:pt idx="3095">
                  <c:v>0.147865630042542</c:v>
                </c:pt>
                <c:pt idx="3096">
                  <c:v>0.17250990171629901</c:v>
                </c:pt>
                <c:pt idx="3097">
                  <c:v>0.197154173390056</c:v>
                </c:pt>
                <c:pt idx="3098">
                  <c:v>0.22179844506381299</c:v>
                </c:pt>
                <c:pt idx="3099">
                  <c:v>0.24644271673757001</c:v>
                </c:pt>
                <c:pt idx="3100">
                  <c:v>0.271086988411327</c:v>
                </c:pt>
                <c:pt idx="3101">
                  <c:v>0.29573126008508399</c:v>
                </c:pt>
                <c:pt idx="3102">
                  <c:v>0.32037553175884298</c:v>
                </c:pt>
                <c:pt idx="3103">
                  <c:v>0.34501980343259803</c:v>
                </c:pt>
                <c:pt idx="3104">
                  <c:v>0.36966407510635602</c:v>
                </c:pt>
                <c:pt idx="3105">
                  <c:v>0.39430834678011201</c:v>
                </c:pt>
                <c:pt idx="3106">
                  <c:v>0.41895261845387</c:v>
                </c:pt>
                <c:pt idx="3107">
                  <c:v>0.44359689012762599</c:v>
                </c:pt>
                <c:pt idx="3108">
                  <c:v>0.46824116180138298</c:v>
                </c:pt>
                <c:pt idx="3109">
                  <c:v>0.49288543347514002</c:v>
                </c:pt>
                <c:pt idx="3110">
                  <c:v>0.51752970514889696</c:v>
                </c:pt>
                <c:pt idx="3111">
                  <c:v>0.542173976822654</c:v>
                </c:pt>
                <c:pt idx="3112">
                  <c:v>0.56681824849641105</c:v>
                </c:pt>
                <c:pt idx="3113">
                  <c:v>0.59146252017016498</c:v>
                </c:pt>
                <c:pt idx="3114">
                  <c:v>0.61610679184392403</c:v>
                </c:pt>
                <c:pt idx="3115">
                  <c:v>0.64075106351768396</c:v>
                </c:pt>
                <c:pt idx="3116">
                  <c:v>0.66539533519144001</c:v>
                </c:pt>
                <c:pt idx="3117">
                  <c:v>0.69003960686519705</c:v>
                </c:pt>
                <c:pt idx="3118">
                  <c:v>0.71468387853895399</c:v>
                </c:pt>
                <c:pt idx="3119">
                  <c:v>0.73932815021271003</c:v>
                </c:pt>
                <c:pt idx="3120">
                  <c:v>0.76397242188646697</c:v>
                </c:pt>
                <c:pt idx="3121">
                  <c:v>0.78861669356022401</c:v>
                </c:pt>
                <c:pt idx="3122">
                  <c:v>0.81326096523397995</c:v>
                </c:pt>
                <c:pt idx="3123">
                  <c:v>0.83790523690773899</c:v>
                </c:pt>
                <c:pt idx="3124">
                  <c:v>0.88719378025524998</c:v>
                </c:pt>
                <c:pt idx="3125">
                  <c:v>0.91183805192900902</c:v>
                </c:pt>
                <c:pt idx="3126">
                  <c:v>0.93648232360276396</c:v>
                </c:pt>
                <c:pt idx="3127">
                  <c:v>0.961126595276523</c:v>
                </c:pt>
                <c:pt idx="3128">
                  <c:v>0.98577086695028004</c:v>
                </c:pt>
                <c:pt idx="3129">
                  <c:v>1</c:v>
                </c:pt>
                <c:pt idx="3130">
                  <c:v>0</c:v>
                </c:pt>
                <c:pt idx="3131">
                  <c:v>2.7339300244101201E-2</c:v>
                </c:pt>
                <c:pt idx="3132">
                  <c:v>5.4678600488202299E-2</c:v>
                </c:pt>
                <c:pt idx="3133">
                  <c:v>8.20179007323035E-2</c:v>
                </c:pt>
                <c:pt idx="3134">
                  <c:v>0.109357200976405</c:v>
                </c:pt>
                <c:pt idx="3135">
                  <c:v>0.136696501220506</c:v>
                </c:pt>
                <c:pt idx="3136">
                  <c:v>0.164035801464607</c:v>
                </c:pt>
                <c:pt idx="3137">
                  <c:v>0.191375101708708</c:v>
                </c:pt>
                <c:pt idx="3138">
                  <c:v>0.21871440195281</c:v>
                </c:pt>
                <c:pt idx="3139">
                  <c:v>0.246053702196911</c:v>
                </c:pt>
                <c:pt idx="3140">
                  <c:v>0.273393002441011</c:v>
                </c:pt>
                <c:pt idx="3141">
                  <c:v>0.30073230268511297</c:v>
                </c:pt>
                <c:pt idx="3142">
                  <c:v>0.328071602929215</c:v>
                </c:pt>
                <c:pt idx="3143">
                  <c:v>0.35541090317331597</c:v>
                </c:pt>
                <c:pt idx="3144">
                  <c:v>0.382750203417417</c:v>
                </c:pt>
                <c:pt idx="3145">
                  <c:v>0.41008950366151697</c:v>
                </c:pt>
                <c:pt idx="3146">
                  <c:v>0.43742880390562</c:v>
                </c:pt>
                <c:pt idx="3147">
                  <c:v>0.46476810414971997</c:v>
                </c:pt>
                <c:pt idx="3148">
                  <c:v>0.492107404393821</c:v>
                </c:pt>
                <c:pt idx="3149">
                  <c:v>0.51944670463792098</c:v>
                </c:pt>
                <c:pt idx="3150">
                  <c:v>0.546786004882023</c:v>
                </c:pt>
                <c:pt idx="3151">
                  <c:v>0.57412530512612403</c:v>
                </c:pt>
                <c:pt idx="3152">
                  <c:v>0.60146460537022495</c:v>
                </c:pt>
                <c:pt idx="3153">
                  <c:v>0.62880390561432697</c:v>
                </c:pt>
                <c:pt idx="3154">
                  <c:v>0.656143205858429</c:v>
                </c:pt>
                <c:pt idx="3155">
                  <c:v>0.68348250610252903</c:v>
                </c:pt>
                <c:pt idx="3156">
                  <c:v>0.71082180634663195</c:v>
                </c:pt>
                <c:pt idx="3157">
                  <c:v>0.73816110659073197</c:v>
                </c:pt>
                <c:pt idx="3158">
                  <c:v>0.765500406834834</c:v>
                </c:pt>
                <c:pt idx="3159">
                  <c:v>0.79283970707893403</c:v>
                </c:pt>
                <c:pt idx="3160">
                  <c:v>0.82017900732303595</c:v>
                </c:pt>
                <c:pt idx="3161">
                  <c:v>0.84751830756713498</c:v>
                </c:pt>
                <c:pt idx="3162">
                  <c:v>0.874857607811237</c:v>
                </c:pt>
                <c:pt idx="3163">
                  <c:v>0.90219690805533803</c:v>
                </c:pt>
                <c:pt idx="3164">
                  <c:v>0.92953620829943895</c:v>
                </c:pt>
                <c:pt idx="3165">
                  <c:v>0.95687550854354197</c:v>
                </c:pt>
                <c:pt idx="3166">
                  <c:v>0.98421480878763901</c:v>
                </c:pt>
                <c:pt idx="3167">
                  <c:v>1</c:v>
                </c:pt>
                <c:pt idx="3168">
                  <c:v>1</c:v>
                </c:pt>
                <c:pt idx="3169">
                  <c:v>1</c:v>
                </c:pt>
                <c:pt idx="3170">
                  <c:v>1</c:v>
                </c:pt>
                <c:pt idx="3171">
                  <c:v>1</c:v>
                </c:pt>
                <c:pt idx="3172">
                  <c:v>1</c:v>
                </c:pt>
                <c:pt idx="3173">
                  <c:v>1</c:v>
                </c:pt>
                <c:pt idx="3174">
                  <c:v>1</c:v>
                </c:pt>
                <c:pt idx="3175">
                  <c:v>1</c:v>
                </c:pt>
                <c:pt idx="3176">
                  <c:v>1</c:v>
                </c:pt>
                <c:pt idx="3177">
                  <c:v>1</c:v>
                </c:pt>
                <c:pt idx="3178">
                  <c:v>1</c:v>
                </c:pt>
                <c:pt idx="3179">
                  <c:v>1</c:v>
                </c:pt>
                <c:pt idx="3180">
                  <c:v>1</c:v>
                </c:pt>
                <c:pt idx="3181">
                  <c:v>1</c:v>
                </c:pt>
                <c:pt idx="3182">
                  <c:v>1</c:v>
                </c:pt>
                <c:pt idx="3183">
                  <c:v>1</c:v>
                </c:pt>
                <c:pt idx="3184">
                  <c:v>1</c:v>
                </c:pt>
                <c:pt idx="3185">
                  <c:v>1</c:v>
                </c:pt>
                <c:pt idx="3186">
                  <c:v>1</c:v>
                </c:pt>
                <c:pt idx="3187">
                  <c:v>1</c:v>
                </c:pt>
                <c:pt idx="3188">
                  <c:v>1</c:v>
                </c:pt>
                <c:pt idx="3189">
                  <c:v>1</c:v>
                </c:pt>
                <c:pt idx="3190">
                  <c:v>0</c:v>
                </c:pt>
                <c:pt idx="3191">
                  <c:v>2.6713308952138901E-2</c:v>
                </c:pt>
                <c:pt idx="3192">
                  <c:v>5.3426617904277898E-2</c:v>
                </c:pt>
                <c:pt idx="3193">
                  <c:v>8.0139926856416702E-2</c:v>
                </c:pt>
                <c:pt idx="3194">
                  <c:v>0.106853235808556</c:v>
                </c:pt>
                <c:pt idx="3195">
                  <c:v>0.13356654476069499</c:v>
                </c:pt>
                <c:pt idx="3196">
                  <c:v>0.16027985371283299</c:v>
                </c:pt>
                <c:pt idx="3197">
                  <c:v>0.18699316266497301</c:v>
                </c:pt>
                <c:pt idx="3198">
                  <c:v>0.21370647161711201</c:v>
                </c:pt>
                <c:pt idx="3199">
                  <c:v>0.24041978056925101</c:v>
                </c:pt>
                <c:pt idx="3200">
                  <c:v>0.26713308952138798</c:v>
                </c:pt>
                <c:pt idx="3201">
                  <c:v>0.293846398473528</c:v>
                </c:pt>
                <c:pt idx="3202">
                  <c:v>0.32055970742566797</c:v>
                </c:pt>
                <c:pt idx="3203">
                  <c:v>0.347273016377806</c:v>
                </c:pt>
                <c:pt idx="3204">
                  <c:v>0.37398632532994702</c:v>
                </c:pt>
                <c:pt idx="3205">
                  <c:v>0.40069963428208399</c:v>
                </c:pt>
                <c:pt idx="3206">
                  <c:v>0.42741294323422402</c:v>
                </c:pt>
                <c:pt idx="3207">
                  <c:v>0.45412625218636099</c:v>
                </c:pt>
                <c:pt idx="3208">
                  <c:v>0.48083956113850101</c:v>
                </c:pt>
                <c:pt idx="3209">
                  <c:v>0.50755287009063799</c:v>
                </c:pt>
                <c:pt idx="3210">
                  <c:v>0.53426617904277596</c:v>
                </c:pt>
                <c:pt idx="3211">
                  <c:v>0.56097948799491704</c:v>
                </c:pt>
                <c:pt idx="3212">
                  <c:v>0.58769279694705601</c:v>
                </c:pt>
                <c:pt idx="3213">
                  <c:v>0.61440610589919398</c:v>
                </c:pt>
                <c:pt idx="3214">
                  <c:v>0.64111941485133395</c:v>
                </c:pt>
                <c:pt idx="3215">
                  <c:v>0.66783272380347403</c:v>
                </c:pt>
                <c:pt idx="3216">
                  <c:v>0.694546032755611</c:v>
                </c:pt>
                <c:pt idx="3217">
                  <c:v>0.72125934170774897</c:v>
                </c:pt>
                <c:pt idx="3218">
                  <c:v>0.74797265065989205</c:v>
                </c:pt>
                <c:pt idx="3219">
                  <c:v>0.77468595961202902</c:v>
                </c:pt>
                <c:pt idx="3220">
                  <c:v>0.80139926856416799</c:v>
                </c:pt>
                <c:pt idx="3221">
                  <c:v>0.82811257751630596</c:v>
                </c:pt>
                <c:pt idx="3222">
                  <c:v>0.85482588646844804</c:v>
                </c:pt>
                <c:pt idx="3223">
                  <c:v>0.88153919542058401</c:v>
                </c:pt>
                <c:pt idx="3224">
                  <c:v>0.90825250437272098</c:v>
                </c:pt>
                <c:pt idx="3225">
                  <c:v>0.93496581332486295</c:v>
                </c:pt>
                <c:pt idx="3226">
                  <c:v>0.96167912227700203</c:v>
                </c:pt>
                <c:pt idx="3227">
                  <c:v>0.988392431229139</c:v>
                </c:pt>
                <c:pt idx="3228">
                  <c:v>1</c:v>
                </c:pt>
                <c:pt idx="3229">
                  <c:v>1</c:v>
                </c:pt>
                <c:pt idx="3230">
                  <c:v>1</c:v>
                </c:pt>
                <c:pt idx="3231">
                  <c:v>1</c:v>
                </c:pt>
                <c:pt idx="3232">
                  <c:v>1</c:v>
                </c:pt>
                <c:pt idx="3233">
                  <c:v>1</c:v>
                </c:pt>
                <c:pt idx="3234">
                  <c:v>1</c:v>
                </c:pt>
                <c:pt idx="3235">
                  <c:v>1</c:v>
                </c:pt>
                <c:pt idx="3236">
                  <c:v>1</c:v>
                </c:pt>
                <c:pt idx="3237">
                  <c:v>1</c:v>
                </c:pt>
                <c:pt idx="3238">
                  <c:v>1</c:v>
                </c:pt>
                <c:pt idx="3239">
                  <c:v>1</c:v>
                </c:pt>
                <c:pt idx="3240">
                  <c:v>1</c:v>
                </c:pt>
                <c:pt idx="3241">
                  <c:v>1</c:v>
                </c:pt>
                <c:pt idx="3242">
                  <c:v>1</c:v>
                </c:pt>
                <c:pt idx="3243">
                  <c:v>1</c:v>
                </c:pt>
                <c:pt idx="3244">
                  <c:v>1</c:v>
                </c:pt>
                <c:pt idx="3245">
                  <c:v>0</c:v>
                </c:pt>
                <c:pt idx="3246">
                  <c:v>2.6713308952138901E-2</c:v>
                </c:pt>
                <c:pt idx="3247">
                  <c:v>5.3426617904277898E-2</c:v>
                </c:pt>
                <c:pt idx="3248">
                  <c:v>8.0139926856416702E-2</c:v>
                </c:pt>
                <c:pt idx="3249">
                  <c:v>0.106853235808556</c:v>
                </c:pt>
                <c:pt idx="3250">
                  <c:v>0.13356654476069499</c:v>
                </c:pt>
                <c:pt idx="3251">
                  <c:v>0.16027985371283299</c:v>
                </c:pt>
                <c:pt idx="3252">
                  <c:v>0.18699316266497301</c:v>
                </c:pt>
                <c:pt idx="3253">
                  <c:v>0.21370647161711201</c:v>
                </c:pt>
                <c:pt idx="3254">
                  <c:v>0.24041978056925101</c:v>
                </c:pt>
                <c:pt idx="3255">
                  <c:v>0.26713308952138798</c:v>
                </c:pt>
                <c:pt idx="3256">
                  <c:v>0.293846398473528</c:v>
                </c:pt>
                <c:pt idx="3257">
                  <c:v>0.32055970742566797</c:v>
                </c:pt>
                <c:pt idx="3258">
                  <c:v>0.347273016377806</c:v>
                </c:pt>
                <c:pt idx="3259">
                  <c:v>0.37398632532994702</c:v>
                </c:pt>
                <c:pt idx="3260">
                  <c:v>0.40069963428208399</c:v>
                </c:pt>
                <c:pt idx="3261">
                  <c:v>0.42741294323422402</c:v>
                </c:pt>
                <c:pt idx="3262">
                  <c:v>0.45412625218636099</c:v>
                </c:pt>
                <c:pt idx="3263">
                  <c:v>0.48083956113850101</c:v>
                </c:pt>
                <c:pt idx="3264">
                  <c:v>0.50755287009063799</c:v>
                </c:pt>
                <c:pt idx="3265">
                  <c:v>0.53426617904277596</c:v>
                </c:pt>
                <c:pt idx="3266">
                  <c:v>0.56097948799491704</c:v>
                </c:pt>
                <c:pt idx="3267">
                  <c:v>0.58769279694705601</c:v>
                </c:pt>
                <c:pt idx="3268">
                  <c:v>0.61440610589919398</c:v>
                </c:pt>
                <c:pt idx="3269">
                  <c:v>0.64111941485133395</c:v>
                </c:pt>
                <c:pt idx="3270">
                  <c:v>0.66783272380347403</c:v>
                </c:pt>
                <c:pt idx="3271">
                  <c:v>0.694546032755611</c:v>
                </c:pt>
                <c:pt idx="3272">
                  <c:v>0.72125934170774897</c:v>
                </c:pt>
                <c:pt idx="3273">
                  <c:v>0.74797265065989205</c:v>
                </c:pt>
                <c:pt idx="3274">
                  <c:v>0.77468595961202902</c:v>
                </c:pt>
                <c:pt idx="3275">
                  <c:v>0.80139926856416799</c:v>
                </c:pt>
                <c:pt idx="3276">
                  <c:v>0.82811257751630596</c:v>
                </c:pt>
                <c:pt idx="3277">
                  <c:v>0.85482588646844804</c:v>
                </c:pt>
                <c:pt idx="3278">
                  <c:v>0.88153919542058401</c:v>
                </c:pt>
                <c:pt idx="3279">
                  <c:v>0.90825250437272098</c:v>
                </c:pt>
                <c:pt idx="3280">
                  <c:v>0.93496581332486295</c:v>
                </c:pt>
                <c:pt idx="3281">
                  <c:v>0.96167912227700203</c:v>
                </c:pt>
                <c:pt idx="3282">
                  <c:v>0.988392431229139</c:v>
                </c:pt>
                <c:pt idx="3283">
                  <c:v>1</c:v>
                </c:pt>
                <c:pt idx="3284">
                  <c:v>1</c:v>
                </c:pt>
                <c:pt idx="3285">
                  <c:v>0</c:v>
                </c:pt>
                <c:pt idx="3286">
                  <c:v>3.0562124795343201E-2</c:v>
                </c:pt>
                <c:pt idx="3287">
                  <c:v>6.1124249590686401E-2</c:v>
                </c:pt>
                <c:pt idx="3288">
                  <c:v>9.1686374386030001E-2</c:v>
                </c:pt>
                <c:pt idx="3289">
                  <c:v>0.122248499181373</c:v>
                </c:pt>
                <c:pt idx="3290">
                  <c:v>0.15281062397671599</c:v>
                </c:pt>
                <c:pt idx="3291">
                  <c:v>0.183372748772059</c:v>
                </c:pt>
                <c:pt idx="3292">
                  <c:v>0.21393487356740301</c:v>
                </c:pt>
                <c:pt idx="3293">
                  <c:v>0.24449699836274599</c:v>
                </c:pt>
                <c:pt idx="3294">
                  <c:v>0.275059123158089</c:v>
                </c:pt>
                <c:pt idx="3295">
                  <c:v>0.30562124795343198</c:v>
                </c:pt>
                <c:pt idx="3296">
                  <c:v>0.33618337274877602</c:v>
                </c:pt>
                <c:pt idx="3297">
                  <c:v>0.366745497544119</c:v>
                </c:pt>
                <c:pt idx="3298">
                  <c:v>0.39730762233946398</c:v>
                </c:pt>
                <c:pt idx="3299">
                  <c:v>0.42786974713480702</c:v>
                </c:pt>
                <c:pt idx="3300">
                  <c:v>0.458431871930149</c:v>
                </c:pt>
                <c:pt idx="3301">
                  <c:v>0.48899399672549199</c:v>
                </c:pt>
                <c:pt idx="3302">
                  <c:v>0.51955612152083397</c:v>
                </c:pt>
                <c:pt idx="3303">
                  <c:v>0.55011824631618</c:v>
                </c:pt>
                <c:pt idx="3304">
                  <c:v>0.58068037111152204</c:v>
                </c:pt>
                <c:pt idx="3305">
                  <c:v>0.61124249590686397</c:v>
                </c:pt>
                <c:pt idx="3306">
                  <c:v>0.64180462070220801</c:v>
                </c:pt>
                <c:pt idx="3307">
                  <c:v>0.67236674549755104</c:v>
                </c:pt>
                <c:pt idx="3308">
                  <c:v>0.70292887029289697</c:v>
                </c:pt>
                <c:pt idx="3309">
                  <c:v>0.73349099508823801</c:v>
                </c:pt>
                <c:pt idx="3310">
                  <c:v>0.76405311988358204</c:v>
                </c:pt>
                <c:pt idx="3311">
                  <c:v>0.79461524467892497</c:v>
                </c:pt>
                <c:pt idx="3312">
                  <c:v>0.82517736947426701</c:v>
                </c:pt>
                <c:pt idx="3313">
                  <c:v>0.85573949426961204</c:v>
                </c:pt>
                <c:pt idx="3314">
                  <c:v>0.88630161906495397</c:v>
                </c:pt>
                <c:pt idx="3315">
                  <c:v>0.91686374386029701</c:v>
                </c:pt>
                <c:pt idx="3316">
                  <c:v>0.94742586865564105</c:v>
                </c:pt>
                <c:pt idx="3317">
                  <c:v>0.97798799345098297</c:v>
                </c:pt>
                <c:pt idx="3318">
                  <c:v>1</c:v>
                </c:pt>
                <c:pt idx="3319">
                  <c:v>1</c:v>
                </c:pt>
                <c:pt idx="3320">
                  <c:v>1</c:v>
                </c:pt>
                <c:pt idx="3321">
                  <c:v>1</c:v>
                </c:pt>
                <c:pt idx="3322">
                  <c:v>1</c:v>
                </c:pt>
                <c:pt idx="3323">
                  <c:v>1</c:v>
                </c:pt>
                <c:pt idx="3324">
                  <c:v>0</c:v>
                </c:pt>
                <c:pt idx="3325">
                  <c:v>3.0429270059772199E-2</c:v>
                </c:pt>
                <c:pt idx="3326">
                  <c:v>6.0858540119544197E-2</c:v>
                </c:pt>
                <c:pt idx="3327">
                  <c:v>9.1287810179316295E-2</c:v>
                </c:pt>
                <c:pt idx="3328">
                  <c:v>0.121717080239088</c:v>
                </c:pt>
                <c:pt idx="3329">
                  <c:v>0.15214635029886101</c:v>
                </c:pt>
                <c:pt idx="3330">
                  <c:v>0.18257562035863301</c:v>
                </c:pt>
                <c:pt idx="3331">
                  <c:v>0.21300489041840501</c:v>
                </c:pt>
                <c:pt idx="3332">
                  <c:v>0.24343416047817701</c:v>
                </c:pt>
                <c:pt idx="3333">
                  <c:v>0.27386343053794898</c:v>
                </c:pt>
                <c:pt idx="3334">
                  <c:v>0.30429270059772101</c:v>
                </c:pt>
                <c:pt idx="3335">
                  <c:v>0.33472197065749398</c:v>
                </c:pt>
                <c:pt idx="3336">
                  <c:v>0.36515124071726501</c:v>
                </c:pt>
                <c:pt idx="3337">
                  <c:v>0.39558051077703799</c:v>
                </c:pt>
                <c:pt idx="3338">
                  <c:v>0.42600978083681001</c:v>
                </c:pt>
                <c:pt idx="3339">
                  <c:v>0.45643905089658099</c:v>
                </c:pt>
                <c:pt idx="3340">
                  <c:v>0.48686832095635402</c:v>
                </c:pt>
                <c:pt idx="3341">
                  <c:v>0.51729759101612505</c:v>
                </c:pt>
                <c:pt idx="3342">
                  <c:v>0.54772686107589796</c:v>
                </c:pt>
                <c:pt idx="3343">
                  <c:v>0.57815613113566899</c:v>
                </c:pt>
                <c:pt idx="3344">
                  <c:v>0.60858540119544202</c:v>
                </c:pt>
                <c:pt idx="3345">
                  <c:v>0.63901467125521505</c:v>
                </c:pt>
                <c:pt idx="3346">
                  <c:v>0.66944394131498697</c:v>
                </c:pt>
                <c:pt idx="3347">
                  <c:v>0.69987321137476</c:v>
                </c:pt>
                <c:pt idx="3348">
                  <c:v>0.73030248143453103</c:v>
                </c:pt>
                <c:pt idx="3349">
                  <c:v>0.76073175149430405</c:v>
                </c:pt>
                <c:pt idx="3350">
                  <c:v>0.79116102155407497</c:v>
                </c:pt>
                <c:pt idx="3351">
                  <c:v>0.821590291613848</c:v>
                </c:pt>
                <c:pt idx="3352">
                  <c:v>0.85201956167361903</c:v>
                </c:pt>
                <c:pt idx="3353">
                  <c:v>0.88244883173339095</c:v>
                </c:pt>
                <c:pt idx="3354">
                  <c:v>0.91287810179316298</c:v>
                </c:pt>
                <c:pt idx="3355">
                  <c:v>0.97373664191270703</c:v>
                </c:pt>
                <c:pt idx="3356">
                  <c:v>1</c:v>
                </c:pt>
                <c:pt idx="3357">
                  <c:v>0</c:v>
                </c:pt>
                <c:pt idx="3358">
                  <c:v>5.1454823889740597E-2</c:v>
                </c:pt>
                <c:pt idx="3359">
                  <c:v>0.102909647779481</c:v>
                </c:pt>
                <c:pt idx="3360">
                  <c:v>0.15436447166922199</c:v>
                </c:pt>
                <c:pt idx="3361">
                  <c:v>0.205819295558963</c:v>
                </c:pt>
                <c:pt idx="3362">
                  <c:v>0.25727411944870299</c:v>
                </c:pt>
                <c:pt idx="3363">
                  <c:v>0.30872894333844503</c:v>
                </c:pt>
                <c:pt idx="3364">
                  <c:v>0.36018376722818501</c:v>
                </c:pt>
                <c:pt idx="3365">
                  <c:v>0.411638591117925</c:v>
                </c:pt>
                <c:pt idx="3366">
                  <c:v>0.46309341500766499</c:v>
                </c:pt>
                <c:pt idx="3367">
                  <c:v>0.51454823889740597</c:v>
                </c:pt>
                <c:pt idx="3368">
                  <c:v>0.56600306278714596</c:v>
                </c:pt>
                <c:pt idx="3369">
                  <c:v>0.61745788667688895</c:v>
                </c:pt>
                <c:pt idx="3370">
                  <c:v>0.66891271056662704</c:v>
                </c:pt>
                <c:pt idx="3371">
                  <c:v>0.72036753445636803</c:v>
                </c:pt>
                <c:pt idx="3372">
                  <c:v>0.77182235834611002</c:v>
                </c:pt>
                <c:pt idx="3373">
                  <c:v>0.77947932618682803</c:v>
                </c:pt>
                <c:pt idx="3374">
                  <c:v>0.87473200612559199</c:v>
                </c:pt>
                <c:pt idx="3375">
                  <c:v>0.92618683001532998</c:v>
                </c:pt>
                <c:pt idx="3376">
                  <c:v>0.97764165390507396</c:v>
                </c:pt>
                <c:pt idx="3377">
                  <c:v>0</c:v>
                </c:pt>
                <c:pt idx="3378">
                  <c:v>7.1428571428571397E-2</c:v>
                </c:pt>
                <c:pt idx="3379">
                  <c:v>0.14285714285714299</c:v>
                </c:pt>
                <c:pt idx="3380">
                  <c:v>0.214285714285714</c:v>
                </c:pt>
                <c:pt idx="3381">
                  <c:v>0.28571428571428698</c:v>
                </c:pt>
                <c:pt idx="3382">
                  <c:v>0.35714285714285798</c:v>
                </c:pt>
                <c:pt idx="3383">
                  <c:v>0.42857142857142899</c:v>
                </c:pt>
                <c:pt idx="3384">
                  <c:v>0.5</c:v>
                </c:pt>
                <c:pt idx="3385">
                  <c:v>0.57142857142857295</c:v>
                </c:pt>
                <c:pt idx="3386">
                  <c:v>0.64285714285714302</c:v>
                </c:pt>
                <c:pt idx="3387">
                  <c:v>0.71428571428571497</c:v>
                </c:pt>
                <c:pt idx="3388">
                  <c:v>0.78571428571428603</c:v>
                </c:pt>
                <c:pt idx="3389">
                  <c:v>0.85714285714285798</c:v>
                </c:pt>
                <c:pt idx="3390">
                  <c:v>0.92857142857142905</c:v>
                </c:pt>
                <c:pt idx="3391">
                  <c:v>0.99022108843534895</c:v>
                </c:pt>
                <c:pt idx="3392">
                  <c:v>0.99022108843534895</c:v>
                </c:pt>
                <c:pt idx="3393">
                  <c:v>0.99022108843534895</c:v>
                </c:pt>
                <c:pt idx="3394">
                  <c:v>1</c:v>
                </c:pt>
                <c:pt idx="3395">
                  <c:v>0</c:v>
                </c:pt>
                <c:pt idx="3396">
                  <c:v>2.0054912259759101E-2</c:v>
                </c:pt>
                <c:pt idx="3397">
                  <c:v>4.0109824519518E-2</c:v>
                </c:pt>
                <c:pt idx="3398">
                  <c:v>6.0164736779277E-2</c:v>
                </c:pt>
                <c:pt idx="3399">
                  <c:v>8.0219649039036001E-2</c:v>
                </c:pt>
                <c:pt idx="3400">
                  <c:v>0.100274561298795</c:v>
                </c:pt>
                <c:pt idx="3401">
                  <c:v>0.120329473558554</c:v>
                </c:pt>
                <c:pt idx="3402">
                  <c:v>0.140384385818313</c:v>
                </c:pt>
                <c:pt idx="3403">
                  <c:v>0.160439298078072</c:v>
                </c:pt>
                <c:pt idx="3404">
                  <c:v>0.180494210337832</c:v>
                </c:pt>
                <c:pt idx="3405">
                  <c:v>0.200549122597591</c:v>
                </c:pt>
                <c:pt idx="3406">
                  <c:v>0.220604034857349</c:v>
                </c:pt>
                <c:pt idx="3407">
                  <c:v>0.240658947117108</c:v>
                </c:pt>
                <c:pt idx="3408">
                  <c:v>0.26071385937686697</c:v>
                </c:pt>
                <c:pt idx="3409">
                  <c:v>0.280768771636627</c:v>
                </c:pt>
                <c:pt idx="3410">
                  <c:v>0.30082368389638597</c:v>
                </c:pt>
                <c:pt idx="3411">
                  <c:v>0.320878596156145</c:v>
                </c:pt>
                <c:pt idx="3412">
                  <c:v>0.34093350841590297</c:v>
                </c:pt>
                <c:pt idx="3413">
                  <c:v>0.360988420675663</c:v>
                </c:pt>
                <c:pt idx="3414">
                  <c:v>0.38104333293542098</c:v>
                </c:pt>
                <c:pt idx="3415">
                  <c:v>0.40109824519518</c:v>
                </c:pt>
                <c:pt idx="3416">
                  <c:v>0.42115315745493898</c:v>
                </c:pt>
                <c:pt idx="3417">
                  <c:v>0.441208069714699</c:v>
                </c:pt>
                <c:pt idx="3418">
                  <c:v>0.46126298197445897</c:v>
                </c:pt>
                <c:pt idx="3419">
                  <c:v>0.481317894234217</c:v>
                </c:pt>
                <c:pt idx="3420">
                  <c:v>0.50137280649397598</c:v>
                </c:pt>
                <c:pt idx="3421">
                  <c:v>0.52142771875373395</c:v>
                </c:pt>
                <c:pt idx="3422">
                  <c:v>0.54148263101349303</c:v>
                </c:pt>
                <c:pt idx="3423">
                  <c:v>0.561537543273252</c:v>
                </c:pt>
                <c:pt idx="3424">
                  <c:v>0.58159245553301098</c:v>
                </c:pt>
                <c:pt idx="3425">
                  <c:v>0.60164736779277095</c:v>
                </c:pt>
                <c:pt idx="3426">
                  <c:v>0.62170228005252903</c:v>
                </c:pt>
                <c:pt idx="3427">
                  <c:v>0.641757192312289</c:v>
                </c:pt>
                <c:pt idx="3428">
                  <c:v>0.68186701683180695</c:v>
                </c:pt>
                <c:pt idx="3429">
                  <c:v>0.70192192909156503</c:v>
                </c:pt>
                <c:pt idx="3430">
                  <c:v>0.72197684135132401</c:v>
                </c:pt>
                <c:pt idx="3431">
                  <c:v>0.74203175361108498</c:v>
                </c:pt>
                <c:pt idx="3432">
                  <c:v>0.76208666587084195</c:v>
                </c:pt>
                <c:pt idx="3433">
                  <c:v>0.78214157813060103</c:v>
                </c:pt>
                <c:pt idx="3434">
                  <c:v>0.80219649039036001</c:v>
                </c:pt>
                <c:pt idx="3435">
                  <c:v>0.82225140265012098</c:v>
                </c:pt>
                <c:pt idx="3436">
                  <c:v>0.84230631490987895</c:v>
                </c:pt>
                <c:pt idx="3437">
                  <c:v>0.86236122716963703</c:v>
                </c:pt>
                <c:pt idx="3438">
                  <c:v>0.88241613942939601</c:v>
                </c:pt>
                <c:pt idx="3439">
                  <c:v>0.90247105168915598</c:v>
                </c:pt>
                <c:pt idx="3440">
                  <c:v>0.92252596394891395</c:v>
                </c:pt>
                <c:pt idx="3441">
                  <c:v>0.94258087620867503</c:v>
                </c:pt>
                <c:pt idx="3442">
                  <c:v>0.96263578846843301</c:v>
                </c:pt>
                <c:pt idx="3443">
                  <c:v>0.98269070072819198</c:v>
                </c:pt>
                <c:pt idx="3444">
                  <c:v>1</c:v>
                </c:pt>
                <c:pt idx="3445">
                  <c:v>1</c:v>
                </c:pt>
                <c:pt idx="3446">
                  <c:v>1</c:v>
                </c:pt>
                <c:pt idx="3447">
                  <c:v>1</c:v>
                </c:pt>
                <c:pt idx="3448">
                  <c:v>1</c:v>
                </c:pt>
                <c:pt idx="3449">
                  <c:v>0</c:v>
                </c:pt>
                <c:pt idx="3450">
                  <c:v>2.86836264299133E-2</c:v>
                </c:pt>
                <c:pt idx="3451">
                  <c:v>5.7367252859826703E-2</c:v>
                </c:pt>
                <c:pt idx="3452">
                  <c:v>8.6050879289739896E-2</c:v>
                </c:pt>
                <c:pt idx="3453">
                  <c:v>0.114734505719653</c:v>
                </c:pt>
                <c:pt idx="3454">
                  <c:v>0.143418132149567</c:v>
                </c:pt>
                <c:pt idx="3455">
                  <c:v>0.17210175857947899</c:v>
                </c:pt>
                <c:pt idx="3456">
                  <c:v>0.200785385009393</c:v>
                </c:pt>
                <c:pt idx="3457">
                  <c:v>0.22946901143930601</c:v>
                </c:pt>
                <c:pt idx="3458">
                  <c:v>0.25815263786921899</c:v>
                </c:pt>
                <c:pt idx="3459">
                  <c:v>0.286836264299133</c:v>
                </c:pt>
                <c:pt idx="3460">
                  <c:v>0.31551989072904701</c:v>
                </c:pt>
                <c:pt idx="3461">
                  <c:v>0.34420351715895903</c:v>
                </c:pt>
                <c:pt idx="3462">
                  <c:v>0.37288714358887298</c:v>
                </c:pt>
                <c:pt idx="3463">
                  <c:v>0.40157077001878499</c:v>
                </c:pt>
                <c:pt idx="3464">
                  <c:v>0.43025439644869801</c:v>
                </c:pt>
                <c:pt idx="3465">
                  <c:v>0.45893802287861102</c:v>
                </c:pt>
                <c:pt idx="3466">
                  <c:v>0.48762164930852497</c:v>
                </c:pt>
                <c:pt idx="3467">
                  <c:v>0.51630527573843799</c:v>
                </c:pt>
                <c:pt idx="3468">
                  <c:v>0.54498890216835105</c:v>
                </c:pt>
                <c:pt idx="3469">
                  <c:v>0.57367252859826401</c:v>
                </c:pt>
                <c:pt idx="3470">
                  <c:v>0.60235615502817796</c:v>
                </c:pt>
                <c:pt idx="3471">
                  <c:v>0.63103978145809203</c:v>
                </c:pt>
                <c:pt idx="3472">
                  <c:v>0.65972340788800599</c:v>
                </c:pt>
                <c:pt idx="3473">
                  <c:v>0.68840703431791705</c:v>
                </c:pt>
                <c:pt idx="3474">
                  <c:v>0.71709066074783001</c:v>
                </c:pt>
                <c:pt idx="3475">
                  <c:v>0.74577428717774397</c:v>
                </c:pt>
                <c:pt idx="3476">
                  <c:v>0.77445791360765703</c:v>
                </c:pt>
                <c:pt idx="3477">
                  <c:v>0.80314154003756999</c:v>
                </c:pt>
                <c:pt idx="3478">
                  <c:v>0.83182516646748506</c:v>
                </c:pt>
                <c:pt idx="3479">
                  <c:v>0.88919241932730997</c:v>
                </c:pt>
                <c:pt idx="3480">
                  <c:v>0.91787604575722104</c:v>
                </c:pt>
                <c:pt idx="3481">
                  <c:v>0.94655967218713699</c:v>
                </c:pt>
                <c:pt idx="3482">
                  <c:v>0.97524329861704895</c:v>
                </c:pt>
                <c:pt idx="3483">
                  <c:v>1</c:v>
                </c:pt>
                <c:pt idx="3484">
                  <c:v>1</c:v>
                </c:pt>
                <c:pt idx="3485">
                  <c:v>1</c:v>
                </c:pt>
                <c:pt idx="3486">
                  <c:v>1</c:v>
                </c:pt>
                <c:pt idx="3487">
                  <c:v>0</c:v>
                </c:pt>
                <c:pt idx="3488">
                  <c:v>4.7619047619047603E-2</c:v>
                </c:pt>
                <c:pt idx="3489">
                  <c:v>9.5238095238095205E-2</c:v>
                </c:pt>
                <c:pt idx="3490">
                  <c:v>0.14285714285714299</c:v>
                </c:pt>
                <c:pt idx="3491">
                  <c:v>0.19047619047619099</c:v>
                </c:pt>
                <c:pt idx="3492">
                  <c:v>0.238095238095239</c:v>
                </c:pt>
                <c:pt idx="3493">
                  <c:v>0.28571428571428698</c:v>
                </c:pt>
                <c:pt idx="3494">
                  <c:v>0.33333333333333298</c:v>
                </c:pt>
                <c:pt idx="3495">
                  <c:v>0.38095238095238199</c:v>
                </c:pt>
                <c:pt idx="3496">
                  <c:v>0.42857142857142899</c:v>
                </c:pt>
                <c:pt idx="3497">
                  <c:v>0.476190476190477</c:v>
                </c:pt>
                <c:pt idx="3498">
                  <c:v>0.52380952380952395</c:v>
                </c:pt>
                <c:pt idx="3499">
                  <c:v>0.57142857142857295</c:v>
                </c:pt>
                <c:pt idx="3500">
                  <c:v>0.61904761904761996</c:v>
                </c:pt>
                <c:pt idx="3501">
                  <c:v>0.66666666666666696</c:v>
                </c:pt>
                <c:pt idx="3502">
                  <c:v>0.71428571428571497</c:v>
                </c:pt>
                <c:pt idx="3503">
                  <c:v>0.76190476190476197</c:v>
                </c:pt>
                <c:pt idx="3504">
                  <c:v>0.80952380952380998</c:v>
                </c:pt>
                <c:pt idx="3505">
                  <c:v>0.85714285714285798</c:v>
                </c:pt>
                <c:pt idx="3506">
                  <c:v>0.90476190476190399</c:v>
                </c:pt>
                <c:pt idx="3507">
                  <c:v>0.952380952380952</c:v>
                </c:pt>
                <c:pt idx="3508">
                  <c:v>0.99348072562356604</c:v>
                </c:pt>
                <c:pt idx="3509">
                  <c:v>0.99348072562356604</c:v>
                </c:pt>
                <c:pt idx="3510">
                  <c:v>0.99348072562356604</c:v>
                </c:pt>
                <c:pt idx="3511">
                  <c:v>0.99348072562356604</c:v>
                </c:pt>
                <c:pt idx="3512">
                  <c:v>0.99348072562356604</c:v>
                </c:pt>
                <c:pt idx="3513">
                  <c:v>0.99348072562356604</c:v>
                </c:pt>
                <c:pt idx="3514">
                  <c:v>1</c:v>
                </c:pt>
                <c:pt idx="3515">
                  <c:v>0</c:v>
                </c:pt>
                <c:pt idx="3516">
                  <c:v>6.6666666666666693E-2</c:v>
                </c:pt>
                <c:pt idx="3517">
                  <c:v>0.133333333333333</c:v>
                </c:pt>
                <c:pt idx="3518">
                  <c:v>0.2</c:v>
                </c:pt>
                <c:pt idx="3519">
                  <c:v>0.266666666666667</c:v>
                </c:pt>
                <c:pt idx="3520">
                  <c:v>0.33333333333333298</c:v>
                </c:pt>
                <c:pt idx="3521">
                  <c:v>0.4</c:v>
                </c:pt>
                <c:pt idx="3522">
                  <c:v>0.46666666666666701</c:v>
                </c:pt>
                <c:pt idx="3523">
                  <c:v>0.53333333333333299</c:v>
                </c:pt>
                <c:pt idx="3524">
                  <c:v>0.60000000000000098</c:v>
                </c:pt>
                <c:pt idx="3525">
                  <c:v>0.66666666666666696</c:v>
                </c:pt>
                <c:pt idx="3526">
                  <c:v>0.73333333333333395</c:v>
                </c:pt>
                <c:pt idx="3527">
                  <c:v>0.8</c:v>
                </c:pt>
                <c:pt idx="3528">
                  <c:v>0.86666666666666703</c:v>
                </c:pt>
                <c:pt idx="3529">
                  <c:v>0.96230158730156401</c:v>
                </c:pt>
                <c:pt idx="3530">
                  <c:v>0.96230158730156401</c:v>
                </c:pt>
                <c:pt idx="3531">
                  <c:v>1</c:v>
                </c:pt>
                <c:pt idx="3532">
                  <c:v>0</c:v>
                </c:pt>
                <c:pt idx="3533">
                  <c:v>3.88798889146037E-2</c:v>
                </c:pt>
                <c:pt idx="3534">
                  <c:v>7.7759777829207496E-2</c:v>
                </c:pt>
                <c:pt idx="3535">
                  <c:v>0.116639666743811</c:v>
                </c:pt>
                <c:pt idx="3536">
                  <c:v>0.15551955565841399</c:v>
                </c:pt>
                <c:pt idx="3537">
                  <c:v>0.194399444573018</c:v>
                </c:pt>
                <c:pt idx="3538">
                  <c:v>0.233279333487622</c:v>
                </c:pt>
                <c:pt idx="3539">
                  <c:v>0.27215922240222501</c:v>
                </c:pt>
                <c:pt idx="3540">
                  <c:v>0.31103911131682899</c:v>
                </c:pt>
                <c:pt idx="3541">
                  <c:v>0.34991900023143302</c:v>
                </c:pt>
                <c:pt idx="3542">
                  <c:v>0.388798889146037</c:v>
                </c:pt>
                <c:pt idx="3543">
                  <c:v>0.42767877806064097</c:v>
                </c:pt>
                <c:pt idx="3544">
                  <c:v>0.46655866697524501</c:v>
                </c:pt>
                <c:pt idx="3545">
                  <c:v>0.50543855588984599</c:v>
                </c:pt>
                <c:pt idx="3546">
                  <c:v>0.54431844480445102</c:v>
                </c:pt>
                <c:pt idx="3547">
                  <c:v>0.58319833371905405</c:v>
                </c:pt>
                <c:pt idx="3548">
                  <c:v>0.62207822263365997</c:v>
                </c:pt>
                <c:pt idx="3549">
                  <c:v>0.69983800046286604</c:v>
                </c:pt>
                <c:pt idx="3550">
                  <c:v>0.73871788937746796</c:v>
                </c:pt>
                <c:pt idx="3551">
                  <c:v>0.77759777829207399</c:v>
                </c:pt>
                <c:pt idx="3552">
                  <c:v>0.81647766720667603</c:v>
                </c:pt>
                <c:pt idx="3553">
                  <c:v>0.85535755612127995</c:v>
                </c:pt>
                <c:pt idx="3554">
                  <c:v>0.89423744503588298</c:v>
                </c:pt>
                <c:pt idx="3555">
                  <c:v>0.93311733395048702</c:v>
                </c:pt>
                <c:pt idx="3556">
                  <c:v>0.97199722286509205</c:v>
                </c:pt>
                <c:pt idx="3557">
                  <c:v>1</c:v>
                </c:pt>
                <c:pt idx="3558">
                  <c:v>1</c:v>
                </c:pt>
                <c:pt idx="3559">
                  <c:v>1</c:v>
                </c:pt>
                <c:pt idx="3560">
                  <c:v>1</c:v>
                </c:pt>
                <c:pt idx="3561">
                  <c:v>1</c:v>
                </c:pt>
                <c:pt idx="3562">
                  <c:v>1</c:v>
                </c:pt>
                <c:pt idx="3563">
                  <c:v>1</c:v>
                </c:pt>
                <c:pt idx="3564">
                  <c:v>1</c:v>
                </c:pt>
                <c:pt idx="3565">
                  <c:v>1</c:v>
                </c:pt>
                <c:pt idx="3566">
                  <c:v>1</c:v>
                </c:pt>
                <c:pt idx="3567">
                  <c:v>1</c:v>
                </c:pt>
                <c:pt idx="3568">
                  <c:v>1</c:v>
                </c:pt>
                <c:pt idx="3569">
                  <c:v>1</c:v>
                </c:pt>
                <c:pt idx="3570">
                  <c:v>0</c:v>
                </c:pt>
                <c:pt idx="3571">
                  <c:v>7.9507808802652402E-2</c:v>
                </c:pt>
                <c:pt idx="3572">
                  <c:v>0.23852342640795701</c:v>
                </c:pt>
                <c:pt idx="3573">
                  <c:v>0.31803123521061</c:v>
                </c:pt>
                <c:pt idx="3574">
                  <c:v>0.39753904401326201</c:v>
                </c:pt>
                <c:pt idx="3575">
                  <c:v>0.47704685281591502</c:v>
                </c:pt>
                <c:pt idx="3576">
                  <c:v>0.55655466161856704</c:v>
                </c:pt>
                <c:pt idx="3577">
                  <c:v>0.636062470421219</c:v>
                </c:pt>
                <c:pt idx="3578">
                  <c:v>0.71557027922387395</c:v>
                </c:pt>
                <c:pt idx="3579">
                  <c:v>0.79507808802652502</c:v>
                </c:pt>
                <c:pt idx="3580">
                  <c:v>0.87458589682917898</c:v>
                </c:pt>
                <c:pt idx="3581">
                  <c:v>0.95409370563183005</c:v>
                </c:pt>
                <c:pt idx="3582">
                  <c:v>1</c:v>
                </c:pt>
                <c:pt idx="3583">
                  <c:v>1</c:v>
                </c:pt>
                <c:pt idx="3584">
                  <c:v>0</c:v>
                </c:pt>
                <c:pt idx="3585">
                  <c:v>5.5981339553483299E-2</c:v>
                </c:pt>
                <c:pt idx="3586">
                  <c:v>0.16794401866045</c:v>
                </c:pt>
                <c:pt idx="3587">
                  <c:v>0.223925358213933</c:v>
                </c:pt>
                <c:pt idx="3588">
                  <c:v>0.279906697767417</c:v>
                </c:pt>
                <c:pt idx="3589">
                  <c:v>0.335888037320901</c:v>
                </c:pt>
                <c:pt idx="3590">
                  <c:v>0.391869376874384</c:v>
                </c:pt>
                <c:pt idx="3591">
                  <c:v>0.447850716427867</c:v>
                </c:pt>
                <c:pt idx="3592">
                  <c:v>0.50383205598134795</c:v>
                </c:pt>
                <c:pt idx="3593">
                  <c:v>0.559813395534833</c:v>
                </c:pt>
                <c:pt idx="3594">
                  <c:v>0.61579473508831795</c:v>
                </c:pt>
                <c:pt idx="3595">
                  <c:v>0.671776074641802</c:v>
                </c:pt>
                <c:pt idx="3596">
                  <c:v>0.72775741419528395</c:v>
                </c:pt>
                <c:pt idx="3597">
                  <c:v>0.783738753748766</c:v>
                </c:pt>
                <c:pt idx="3598">
                  <c:v>0.83972009330224895</c:v>
                </c:pt>
                <c:pt idx="3599">
                  <c:v>0.895701432855733</c:v>
                </c:pt>
                <c:pt idx="3600">
                  <c:v>0.95168277240921595</c:v>
                </c:pt>
                <c:pt idx="3601">
                  <c:v>1</c:v>
                </c:pt>
                <c:pt idx="3602">
                  <c:v>1</c:v>
                </c:pt>
                <c:pt idx="3603">
                  <c:v>1</c:v>
                </c:pt>
                <c:pt idx="3604">
                  <c:v>1</c:v>
                </c:pt>
                <c:pt idx="3605">
                  <c:v>1</c:v>
                </c:pt>
                <c:pt idx="3606">
                  <c:v>1</c:v>
                </c:pt>
                <c:pt idx="3607">
                  <c:v>0</c:v>
                </c:pt>
                <c:pt idx="3608">
                  <c:v>6.3039399624766901E-2</c:v>
                </c:pt>
                <c:pt idx="3609">
                  <c:v>0.126078799249533</c:v>
                </c:pt>
                <c:pt idx="3610">
                  <c:v>0.18911819887430101</c:v>
                </c:pt>
                <c:pt idx="3611">
                  <c:v>0.25215759849906699</c:v>
                </c:pt>
                <c:pt idx="3612">
                  <c:v>0.315196998123835</c:v>
                </c:pt>
                <c:pt idx="3613">
                  <c:v>0.37823639774860202</c:v>
                </c:pt>
                <c:pt idx="3614">
                  <c:v>0.44127579737336797</c:v>
                </c:pt>
                <c:pt idx="3615">
                  <c:v>0.50431519699813498</c:v>
                </c:pt>
                <c:pt idx="3616">
                  <c:v>0.567354596622902</c:v>
                </c:pt>
                <c:pt idx="3617">
                  <c:v>0.63039399624766901</c:v>
                </c:pt>
                <c:pt idx="3618">
                  <c:v>0.69343339587243302</c:v>
                </c:pt>
                <c:pt idx="3619">
                  <c:v>0.75647279549720203</c:v>
                </c:pt>
                <c:pt idx="3620">
                  <c:v>0.81951219512196605</c:v>
                </c:pt>
                <c:pt idx="3621">
                  <c:v>0.88255159474673395</c:v>
                </c:pt>
                <c:pt idx="3622">
                  <c:v>0.94559099437150296</c:v>
                </c:pt>
                <c:pt idx="3623">
                  <c:v>1</c:v>
                </c:pt>
                <c:pt idx="3624">
                  <c:v>1</c:v>
                </c:pt>
                <c:pt idx="3625">
                  <c:v>0</c:v>
                </c:pt>
                <c:pt idx="3626">
                  <c:v>5.5981339553483299E-2</c:v>
                </c:pt>
                <c:pt idx="3627">
                  <c:v>0.111962679106967</c:v>
                </c:pt>
                <c:pt idx="3628">
                  <c:v>0.16794401866045</c:v>
                </c:pt>
                <c:pt idx="3629">
                  <c:v>0.223925358213933</c:v>
                </c:pt>
                <c:pt idx="3630">
                  <c:v>0.279906697767417</c:v>
                </c:pt>
                <c:pt idx="3631">
                  <c:v>0.335888037320901</c:v>
                </c:pt>
                <c:pt idx="3632">
                  <c:v>0.391869376874384</c:v>
                </c:pt>
                <c:pt idx="3633">
                  <c:v>0.447850716427867</c:v>
                </c:pt>
                <c:pt idx="3634">
                  <c:v>0.50383205598134795</c:v>
                </c:pt>
                <c:pt idx="3635">
                  <c:v>0.559813395534833</c:v>
                </c:pt>
                <c:pt idx="3636">
                  <c:v>0.61579473508831795</c:v>
                </c:pt>
                <c:pt idx="3637">
                  <c:v>0.671776074641802</c:v>
                </c:pt>
                <c:pt idx="3638">
                  <c:v>0.72775741419528395</c:v>
                </c:pt>
                <c:pt idx="3639">
                  <c:v>0.783738753748766</c:v>
                </c:pt>
                <c:pt idx="3640">
                  <c:v>0.83972009330224895</c:v>
                </c:pt>
                <c:pt idx="3641">
                  <c:v>0.895701432855733</c:v>
                </c:pt>
                <c:pt idx="3642">
                  <c:v>0.95168277240921595</c:v>
                </c:pt>
                <c:pt idx="3643">
                  <c:v>1</c:v>
                </c:pt>
                <c:pt idx="3644">
                  <c:v>0</c:v>
                </c:pt>
                <c:pt idx="3645">
                  <c:v>6.2233746990182699E-2</c:v>
                </c:pt>
                <c:pt idx="3646">
                  <c:v>9.3350620485274302E-2</c:v>
                </c:pt>
                <c:pt idx="3647">
                  <c:v>0.124467493980365</c:v>
                </c:pt>
                <c:pt idx="3648">
                  <c:v>0.15558436747545701</c:v>
                </c:pt>
                <c:pt idx="3649">
                  <c:v>0.18670124097054799</c:v>
                </c:pt>
                <c:pt idx="3650">
                  <c:v>0.21781811446564001</c:v>
                </c:pt>
                <c:pt idx="3651">
                  <c:v>0.24893498796073099</c:v>
                </c:pt>
                <c:pt idx="3652">
                  <c:v>0.280051861455823</c:v>
                </c:pt>
                <c:pt idx="3653">
                  <c:v>0.31116873495091402</c:v>
                </c:pt>
                <c:pt idx="3654">
                  <c:v>0.34228560844600497</c:v>
                </c:pt>
                <c:pt idx="3655">
                  <c:v>0.37340248194109699</c:v>
                </c:pt>
                <c:pt idx="3656">
                  <c:v>0.404519355436187</c:v>
                </c:pt>
                <c:pt idx="3657">
                  <c:v>0.43563622893127901</c:v>
                </c:pt>
                <c:pt idx="3658">
                  <c:v>0.46675310242636903</c:v>
                </c:pt>
                <c:pt idx="3659">
                  <c:v>0.50213002407853902</c:v>
                </c:pt>
                <c:pt idx="3660">
                  <c:v>0.53324689757362997</c:v>
                </c:pt>
                <c:pt idx="3661">
                  <c:v>0.56436377106872004</c:v>
                </c:pt>
                <c:pt idx="3662">
                  <c:v>0.595480644563813</c:v>
                </c:pt>
                <c:pt idx="3663">
                  <c:v>0.62233746990182603</c:v>
                </c:pt>
                <c:pt idx="3664">
                  <c:v>0.65345434339691799</c:v>
                </c:pt>
                <c:pt idx="3665">
                  <c:v>0.68457121689200995</c:v>
                </c:pt>
                <c:pt idx="3666">
                  <c:v>0.71568809038710202</c:v>
                </c:pt>
                <c:pt idx="3667">
                  <c:v>0.74680496388219297</c:v>
                </c:pt>
                <c:pt idx="3668">
                  <c:v>0.77792183737728604</c:v>
                </c:pt>
                <c:pt idx="3669">
                  <c:v>0.809038710872375</c:v>
                </c:pt>
                <c:pt idx="3670">
                  <c:v>0.84015558436746596</c:v>
                </c:pt>
                <c:pt idx="3671">
                  <c:v>0.87127245786255803</c:v>
                </c:pt>
                <c:pt idx="3672">
                  <c:v>0.90238933135764798</c:v>
                </c:pt>
                <c:pt idx="3673">
                  <c:v>0.93795147249489896</c:v>
                </c:pt>
                <c:pt idx="3674">
                  <c:v>0.96462307834783301</c:v>
                </c:pt>
                <c:pt idx="3675">
                  <c:v>0.99573995184292197</c:v>
                </c:pt>
                <c:pt idx="3676">
                  <c:v>0.99573995184292197</c:v>
                </c:pt>
                <c:pt idx="3677">
                  <c:v>0.99573995184292197</c:v>
                </c:pt>
                <c:pt idx="3678">
                  <c:v>0.99573995184292197</c:v>
                </c:pt>
                <c:pt idx="3679">
                  <c:v>0.99573995184292197</c:v>
                </c:pt>
                <c:pt idx="3680">
                  <c:v>0.99573995184292197</c:v>
                </c:pt>
                <c:pt idx="3681">
                  <c:v>0.99573995184292197</c:v>
                </c:pt>
                <c:pt idx="3682">
                  <c:v>0.99573995184292197</c:v>
                </c:pt>
                <c:pt idx="3683">
                  <c:v>0.99573995184292197</c:v>
                </c:pt>
                <c:pt idx="3684">
                  <c:v>1</c:v>
                </c:pt>
                <c:pt idx="3685">
                  <c:v>0</c:v>
                </c:pt>
                <c:pt idx="3686">
                  <c:v>8.2352941176470802E-3</c:v>
                </c:pt>
                <c:pt idx="3687">
                  <c:v>1.6470588235294199E-2</c:v>
                </c:pt>
                <c:pt idx="3688">
                  <c:v>2.4705882352941199E-2</c:v>
                </c:pt>
                <c:pt idx="3689">
                  <c:v>3.29411764705883E-2</c:v>
                </c:pt>
                <c:pt idx="3690">
                  <c:v>4.11764705882353E-2</c:v>
                </c:pt>
                <c:pt idx="3691">
                  <c:v>4.9411764705882398E-2</c:v>
                </c:pt>
                <c:pt idx="3692">
                  <c:v>5.7647058823529398E-2</c:v>
                </c:pt>
                <c:pt idx="3693">
                  <c:v>6.5882352941176503E-2</c:v>
                </c:pt>
                <c:pt idx="3694">
                  <c:v>7.4117647058823802E-2</c:v>
                </c:pt>
                <c:pt idx="3695">
                  <c:v>8.2352941176470698E-2</c:v>
                </c:pt>
                <c:pt idx="3696">
                  <c:v>9.0588235294117594E-2</c:v>
                </c:pt>
                <c:pt idx="3697">
                  <c:v>9.8823529411764699E-2</c:v>
                </c:pt>
                <c:pt idx="3698">
                  <c:v>0.107058823529412</c:v>
                </c:pt>
                <c:pt idx="3699">
                  <c:v>0.11529411764705901</c:v>
                </c:pt>
                <c:pt idx="3700">
                  <c:v>0.123529411764706</c:v>
                </c:pt>
                <c:pt idx="3701">
                  <c:v>0.13176470588235301</c:v>
                </c:pt>
                <c:pt idx="3702">
                  <c:v>0.14000000000000001</c:v>
                </c:pt>
                <c:pt idx="3703">
                  <c:v>0.14823529411764799</c:v>
                </c:pt>
                <c:pt idx="3704">
                  <c:v>0.15759803921568899</c:v>
                </c:pt>
                <c:pt idx="3705">
                  <c:v>0.165833333333336</c:v>
                </c:pt>
                <c:pt idx="3706">
                  <c:v>0.174068627450983</c:v>
                </c:pt>
                <c:pt idx="3707">
                  <c:v>0.18230392156863001</c:v>
                </c:pt>
                <c:pt idx="3708">
                  <c:v>0.189411764705883</c:v>
                </c:pt>
                <c:pt idx="3709">
                  <c:v>0.19764705882352901</c:v>
                </c:pt>
                <c:pt idx="3710">
                  <c:v>0.20588235294117599</c:v>
                </c:pt>
                <c:pt idx="3711">
                  <c:v>0.214117647058824</c:v>
                </c:pt>
                <c:pt idx="3712">
                  <c:v>0.222352941176471</c:v>
                </c:pt>
                <c:pt idx="3713">
                  <c:v>0.23058823529411801</c:v>
                </c:pt>
                <c:pt idx="3714">
                  <c:v>0.23882352941176499</c:v>
                </c:pt>
                <c:pt idx="3715">
                  <c:v>0.247058823529412</c:v>
                </c:pt>
                <c:pt idx="3716">
                  <c:v>0.255294117647059</c:v>
                </c:pt>
                <c:pt idx="3717">
                  <c:v>0.26352941176470701</c:v>
                </c:pt>
                <c:pt idx="3718">
                  <c:v>0.27294117647058802</c:v>
                </c:pt>
                <c:pt idx="3719">
                  <c:v>0.28000000000000003</c:v>
                </c:pt>
                <c:pt idx="3720">
                  <c:v>0.28936274509804299</c:v>
                </c:pt>
                <c:pt idx="3721">
                  <c:v>0.29759803921569</c:v>
                </c:pt>
                <c:pt idx="3722">
                  <c:v>0.30583333333333601</c:v>
                </c:pt>
                <c:pt idx="3723">
                  <c:v>0.31406862745098402</c:v>
                </c:pt>
                <c:pt idx="3724">
                  <c:v>0.32230392156863102</c:v>
                </c:pt>
                <c:pt idx="3725">
                  <c:v>0.33053921568627698</c:v>
                </c:pt>
                <c:pt idx="3726">
                  <c:v>0.33877450980392498</c:v>
                </c:pt>
                <c:pt idx="3727">
                  <c:v>0.34700980392157199</c:v>
                </c:pt>
                <c:pt idx="3728">
                  <c:v>0.355245098039218</c:v>
                </c:pt>
                <c:pt idx="3729">
                  <c:v>0.363480392156867</c:v>
                </c:pt>
                <c:pt idx="3730">
                  <c:v>0.37171568627451301</c:v>
                </c:pt>
                <c:pt idx="3731">
                  <c:v>0.37995098039216102</c:v>
                </c:pt>
                <c:pt idx="3732">
                  <c:v>0.38818627450980803</c:v>
                </c:pt>
                <c:pt idx="3733">
                  <c:v>0.39642156862745498</c:v>
                </c:pt>
                <c:pt idx="3734">
                  <c:v>0.40465686274510099</c:v>
                </c:pt>
                <c:pt idx="3735">
                  <c:v>0.41289215686274799</c:v>
                </c:pt>
                <c:pt idx="3736">
                  <c:v>0.421127450980395</c:v>
                </c:pt>
                <c:pt idx="3737">
                  <c:v>0.42936274509804301</c:v>
                </c:pt>
                <c:pt idx="3738">
                  <c:v>0.43759803921569002</c:v>
                </c:pt>
                <c:pt idx="3739">
                  <c:v>0.44583333333333602</c:v>
                </c:pt>
                <c:pt idx="3740">
                  <c:v>0.45406862745098298</c:v>
                </c:pt>
                <c:pt idx="3741">
                  <c:v>0.46230392156862998</c:v>
                </c:pt>
                <c:pt idx="3742">
                  <c:v>0.47053921568627699</c:v>
                </c:pt>
                <c:pt idx="3743">
                  <c:v>0.478774509803925</c:v>
                </c:pt>
                <c:pt idx="3744">
                  <c:v>0.487009803921572</c:v>
                </c:pt>
                <c:pt idx="3745">
                  <c:v>0.49524509803921801</c:v>
                </c:pt>
                <c:pt idx="3746">
                  <c:v>0.50348039215686602</c:v>
                </c:pt>
                <c:pt idx="3747">
                  <c:v>0.51171568627451403</c:v>
                </c:pt>
                <c:pt idx="3748">
                  <c:v>0.51995098039216003</c:v>
                </c:pt>
                <c:pt idx="3749">
                  <c:v>0.52818627450980704</c:v>
                </c:pt>
                <c:pt idx="3750">
                  <c:v>0.53642156862745305</c:v>
                </c:pt>
                <c:pt idx="3751">
                  <c:v>0.54465686274510094</c:v>
                </c:pt>
                <c:pt idx="3752">
                  <c:v>0.55289215686274695</c:v>
                </c:pt>
                <c:pt idx="3753">
                  <c:v>0.56112745098039596</c:v>
                </c:pt>
                <c:pt idx="3754">
                  <c:v>0.56936274509804097</c:v>
                </c:pt>
                <c:pt idx="3755">
                  <c:v>0.57759803921568997</c:v>
                </c:pt>
                <c:pt idx="3756">
                  <c:v>0.58700980392157198</c:v>
                </c:pt>
                <c:pt idx="3757">
                  <c:v>0.59524509803921899</c:v>
                </c:pt>
                <c:pt idx="3758">
                  <c:v>0.603480392156865</c:v>
                </c:pt>
                <c:pt idx="3759">
                  <c:v>0.610539215686279</c:v>
                </c:pt>
                <c:pt idx="3760">
                  <c:v>0.61877450980392501</c:v>
                </c:pt>
                <c:pt idx="3761">
                  <c:v>0.62700980392157402</c:v>
                </c:pt>
                <c:pt idx="3762">
                  <c:v>0.63524509803922002</c:v>
                </c:pt>
                <c:pt idx="3763">
                  <c:v>0.64348039215686603</c:v>
                </c:pt>
                <c:pt idx="3764">
                  <c:v>0.65171568627451504</c:v>
                </c:pt>
                <c:pt idx="3765">
                  <c:v>0.65995098039216005</c:v>
                </c:pt>
                <c:pt idx="3766">
                  <c:v>0.66818627450980805</c:v>
                </c:pt>
                <c:pt idx="3767">
                  <c:v>0.67642156862745395</c:v>
                </c:pt>
                <c:pt idx="3768">
                  <c:v>0.68465686274510096</c:v>
                </c:pt>
                <c:pt idx="3769">
                  <c:v>0.69289215686274797</c:v>
                </c:pt>
                <c:pt idx="3770">
                  <c:v>0.70112745098039597</c:v>
                </c:pt>
                <c:pt idx="3771">
                  <c:v>0.70936274509804098</c:v>
                </c:pt>
                <c:pt idx="3772">
                  <c:v>0.71759803921568999</c:v>
                </c:pt>
                <c:pt idx="3773">
                  <c:v>0.72583333333333699</c:v>
                </c:pt>
                <c:pt idx="3774">
                  <c:v>0.734068627450984</c:v>
                </c:pt>
                <c:pt idx="3775">
                  <c:v>0.74230392156863001</c:v>
                </c:pt>
                <c:pt idx="3776">
                  <c:v>0.75053921568627902</c:v>
                </c:pt>
                <c:pt idx="3777">
                  <c:v>0.75877450980392502</c:v>
                </c:pt>
                <c:pt idx="3778">
                  <c:v>0.76700980392157403</c:v>
                </c:pt>
                <c:pt idx="3779">
                  <c:v>0.77524509803922004</c:v>
                </c:pt>
                <c:pt idx="3780">
                  <c:v>0.78348039215686505</c:v>
                </c:pt>
                <c:pt idx="3781">
                  <c:v>0.79171568627451405</c:v>
                </c:pt>
                <c:pt idx="3782">
                  <c:v>0.79995098039215895</c:v>
                </c:pt>
                <c:pt idx="3783">
                  <c:v>0.80818627450980696</c:v>
                </c:pt>
                <c:pt idx="3784">
                  <c:v>0.81642156862745296</c:v>
                </c:pt>
                <c:pt idx="3785">
                  <c:v>0.82465686274510197</c:v>
                </c:pt>
                <c:pt idx="3786">
                  <c:v>0.83289215686274798</c:v>
                </c:pt>
                <c:pt idx="3787">
                  <c:v>0.84112745098039599</c:v>
                </c:pt>
                <c:pt idx="3788">
                  <c:v>0.84936274509804099</c:v>
                </c:pt>
                <c:pt idx="3789">
                  <c:v>0.85759803921569</c:v>
                </c:pt>
                <c:pt idx="3790">
                  <c:v>0.86583333333333801</c:v>
                </c:pt>
                <c:pt idx="3791">
                  <c:v>0.87406862745098501</c:v>
                </c:pt>
                <c:pt idx="3792">
                  <c:v>0.88230392156863002</c:v>
                </c:pt>
                <c:pt idx="3793">
                  <c:v>0.89053921568627803</c:v>
                </c:pt>
                <c:pt idx="3794">
                  <c:v>0.89877450980392404</c:v>
                </c:pt>
                <c:pt idx="3795">
                  <c:v>0.90700980392157304</c:v>
                </c:pt>
                <c:pt idx="3796">
                  <c:v>0.91524509803921905</c:v>
                </c:pt>
                <c:pt idx="3797">
                  <c:v>0.92348039215686495</c:v>
                </c:pt>
                <c:pt idx="3798">
                  <c:v>0.93171568627451395</c:v>
                </c:pt>
                <c:pt idx="3799">
                  <c:v>0.93995098039215896</c:v>
                </c:pt>
                <c:pt idx="3800">
                  <c:v>0.94818627450980697</c:v>
                </c:pt>
                <c:pt idx="3801">
                  <c:v>0.95642156862745398</c:v>
                </c:pt>
                <c:pt idx="3802">
                  <c:v>0.96465686274510198</c:v>
                </c:pt>
                <c:pt idx="3803">
                  <c:v>0.97289215686274799</c:v>
                </c:pt>
                <c:pt idx="3804">
                  <c:v>0.98823529411764599</c:v>
                </c:pt>
                <c:pt idx="3805">
                  <c:v>0.98936274509804001</c:v>
                </c:pt>
                <c:pt idx="3806">
                  <c:v>0.99759803921568901</c:v>
                </c:pt>
                <c:pt idx="3807">
                  <c:v>1</c:v>
                </c:pt>
                <c:pt idx="3808">
                  <c:v>1</c:v>
                </c:pt>
                <c:pt idx="3809">
                  <c:v>1</c:v>
                </c:pt>
                <c:pt idx="3810">
                  <c:v>1</c:v>
                </c:pt>
                <c:pt idx="3811">
                  <c:v>1</c:v>
                </c:pt>
                <c:pt idx="3812">
                  <c:v>1</c:v>
                </c:pt>
                <c:pt idx="3813">
                  <c:v>0</c:v>
                </c:pt>
                <c:pt idx="3814">
                  <c:v>1.2820512820512799E-2</c:v>
                </c:pt>
                <c:pt idx="3815">
                  <c:v>2.5641025641025699E-2</c:v>
                </c:pt>
                <c:pt idx="3816">
                  <c:v>3.8461538461538498E-2</c:v>
                </c:pt>
                <c:pt idx="3817">
                  <c:v>5.1282051282051301E-2</c:v>
                </c:pt>
                <c:pt idx="3818">
                  <c:v>6.4102564102564097E-2</c:v>
                </c:pt>
                <c:pt idx="3819">
                  <c:v>7.69230769230769E-2</c:v>
                </c:pt>
                <c:pt idx="3820">
                  <c:v>8.9743589743589702E-2</c:v>
                </c:pt>
                <c:pt idx="3821">
                  <c:v>0.102564102564103</c:v>
                </c:pt>
                <c:pt idx="3822">
                  <c:v>0.115384615384615</c:v>
                </c:pt>
                <c:pt idx="3823">
                  <c:v>0.128205128205128</c:v>
                </c:pt>
                <c:pt idx="3824">
                  <c:v>0.141025641025641</c:v>
                </c:pt>
                <c:pt idx="3825">
                  <c:v>0.15384615384615399</c:v>
                </c:pt>
                <c:pt idx="3826">
                  <c:v>0.16666666666666699</c:v>
                </c:pt>
                <c:pt idx="3827">
                  <c:v>0.17948717948717999</c:v>
                </c:pt>
                <c:pt idx="3828">
                  <c:v>0.19230769230769201</c:v>
                </c:pt>
                <c:pt idx="3829">
                  <c:v>0.20512820512820501</c:v>
                </c:pt>
                <c:pt idx="3830">
                  <c:v>0.21794871794871801</c:v>
                </c:pt>
                <c:pt idx="3831">
                  <c:v>0.230769230769231</c:v>
                </c:pt>
                <c:pt idx="3832">
                  <c:v>0.245344932844938</c:v>
                </c:pt>
                <c:pt idx="3833">
                  <c:v>0.25816544566545002</c:v>
                </c:pt>
                <c:pt idx="3834">
                  <c:v>0.27098595848596302</c:v>
                </c:pt>
                <c:pt idx="3835">
                  <c:v>0.28380647130647702</c:v>
                </c:pt>
                <c:pt idx="3836">
                  <c:v>0.29487179487179499</c:v>
                </c:pt>
                <c:pt idx="3837">
                  <c:v>0.30769230769230799</c:v>
                </c:pt>
                <c:pt idx="3838">
                  <c:v>0.32051282051282198</c:v>
                </c:pt>
                <c:pt idx="3839">
                  <c:v>0.33333333333333298</c:v>
                </c:pt>
                <c:pt idx="3840">
                  <c:v>0.34615384615384598</c:v>
                </c:pt>
                <c:pt idx="3841">
                  <c:v>0.35897435897435997</c:v>
                </c:pt>
                <c:pt idx="3842">
                  <c:v>0.37179487179487303</c:v>
                </c:pt>
                <c:pt idx="3843">
                  <c:v>0.38461538461538503</c:v>
                </c:pt>
                <c:pt idx="3844">
                  <c:v>0.39743589743589802</c:v>
                </c:pt>
                <c:pt idx="3845">
                  <c:v>0.41025641025641002</c:v>
                </c:pt>
                <c:pt idx="3846">
                  <c:v>0.42490842490842601</c:v>
                </c:pt>
                <c:pt idx="3847">
                  <c:v>0.43589743589743701</c:v>
                </c:pt>
                <c:pt idx="3848">
                  <c:v>0.45047313797314198</c:v>
                </c:pt>
                <c:pt idx="3849">
                  <c:v>0.46329365079365498</c:v>
                </c:pt>
                <c:pt idx="3850">
                  <c:v>0.47611416361416897</c:v>
                </c:pt>
                <c:pt idx="3851">
                  <c:v>0.48893467643468203</c:v>
                </c:pt>
                <c:pt idx="3852">
                  <c:v>0.50175518925519402</c:v>
                </c:pt>
                <c:pt idx="3853">
                  <c:v>0.51457570207570702</c:v>
                </c:pt>
                <c:pt idx="3854">
                  <c:v>0.52739621489621902</c:v>
                </c:pt>
                <c:pt idx="3855">
                  <c:v>0.54021672771673002</c:v>
                </c:pt>
                <c:pt idx="3856">
                  <c:v>0.55303724053724501</c:v>
                </c:pt>
                <c:pt idx="3857">
                  <c:v>0.56585775335775801</c:v>
                </c:pt>
                <c:pt idx="3858">
                  <c:v>0.578678266178273</c:v>
                </c:pt>
                <c:pt idx="3859">
                  <c:v>0.591498778998784</c:v>
                </c:pt>
                <c:pt idx="3860">
                  <c:v>0.604319291819296</c:v>
                </c:pt>
                <c:pt idx="3861">
                  <c:v>0.617139804639811</c:v>
                </c:pt>
                <c:pt idx="3862">
                  <c:v>0.62996031746032299</c:v>
                </c:pt>
                <c:pt idx="3863">
                  <c:v>0.64278083028083699</c:v>
                </c:pt>
                <c:pt idx="3864">
                  <c:v>0.65560134310134899</c:v>
                </c:pt>
                <c:pt idx="3865">
                  <c:v>0.66842185592186099</c:v>
                </c:pt>
                <c:pt idx="3866">
                  <c:v>0.68124236874237198</c:v>
                </c:pt>
                <c:pt idx="3867">
                  <c:v>0.69406288156288598</c:v>
                </c:pt>
                <c:pt idx="3868">
                  <c:v>0.70688339438339998</c:v>
                </c:pt>
                <c:pt idx="3869">
                  <c:v>0.71970390720391197</c:v>
                </c:pt>
                <c:pt idx="3870">
                  <c:v>0.73252442002442497</c:v>
                </c:pt>
                <c:pt idx="3871">
                  <c:v>0.74534493284493797</c:v>
                </c:pt>
                <c:pt idx="3872">
                  <c:v>0.75816544566545097</c:v>
                </c:pt>
                <c:pt idx="3873">
                  <c:v>0.77098595848596296</c:v>
                </c:pt>
                <c:pt idx="3874">
                  <c:v>0.78380647130647596</c:v>
                </c:pt>
                <c:pt idx="3875">
                  <c:v>0.79662698412698796</c:v>
                </c:pt>
                <c:pt idx="3876">
                  <c:v>0.80944749694750195</c:v>
                </c:pt>
                <c:pt idx="3877">
                  <c:v>0.82226800976801395</c:v>
                </c:pt>
                <c:pt idx="3878">
                  <c:v>0.83508852258852895</c:v>
                </c:pt>
                <c:pt idx="3879">
                  <c:v>0.84790903540904194</c:v>
                </c:pt>
                <c:pt idx="3880">
                  <c:v>0.86072954822955405</c:v>
                </c:pt>
                <c:pt idx="3881">
                  <c:v>0.87355006105006505</c:v>
                </c:pt>
                <c:pt idx="3882">
                  <c:v>0.88637057387057905</c:v>
                </c:pt>
                <c:pt idx="3883">
                  <c:v>0.89919108669109304</c:v>
                </c:pt>
                <c:pt idx="3884">
                  <c:v>0.91384310134310698</c:v>
                </c:pt>
                <c:pt idx="3885">
                  <c:v>0.92666361416361898</c:v>
                </c:pt>
                <c:pt idx="3886">
                  <c:v>0.93948412698413097</c:v>
                </c:pt>
                <c:pt idx="3887">
                  <c:v>0.95047313797314303</c:v>
                </c:pt>
                <c:pt idx="3888">
                  <c:v>0.96329365079365503</c:v>
                </c:pt>
                <c:pt idx="3889">
                  <c:v>0.97611416361416803</c:v>
                </c:pt>
                <c:pt idx="3890">
                  <c:v>0.98893467643468203</c:v>
                </c:pt>
                <c:pt idx="3891">
                  <c:v>1</c:v>
                </c:pt>
                <c:pt idx="3892">
                  <c:v>1</c:v>
                </c:pt>
                <c:pt idx="3893">
                  <c:v>1</c:v>
                </c:pt>
                <c:pt idx="3894">
                  <c:v>1</c:v>
                </c:pt>
                <c:pt idx="3895">
                  <c:v>1</c:v>
                </c:pt>
                <c:pt idx="3896">
                  <c:v>1</c:v>
                </c:pt>
                <c:pt idx="3897">
                  <c:v>1</c:v>
                </c:pt>
                <c:pt idx="3898">
                  <c:v>0</c:v>
                </c:pt>
                <c:pt idx="3899">
                  <c:v>1.03092783505155E-2</c:v>
                </c:pt>
                <c:pt idx="3900">
                  <c:v>2.06185567010309E-2</c:v>
                </c:pt>
                <c:pt idx="3901">
                  <c:v>3.09278350515464E-2</c:v>
                </c:pt>
                <c:pt idx="3902">
                  <c:v>4.1237113402061903E-2</c:v>
                </c:pt>
                <c:pt idx="3903">
                  <c:v>5.1546391752577303E-2</c:v>
                </c:pt>
                <c:pt idx="3904">
                  <c:v>6.18556701030928E-2</c:v>
                </c:pt>
                <c:pt idx="3905">
                  <c:v>7.2164948453608296E-2</c:v>
                </c:pt>
                <c:pt idx="3906">
                  <c:v>8.2474226804123696E-2</c:v>
                </c:pt>
                <c:pt idx="3907">
                  <c:v>9.2783505154639206E-2</c:v>
                </c:pt>
                <c:pt idx="3908">
                  <c:v>0.104565537555228</c:v>
                </c:pt>
                <c:pt idx="3909">
                  <c:v>0.11340206185567001</c:v>
                </c:pt>
                <c:pt idx="3910">
                  <c:v>0.12512272950417599</c:v>
                </c:pt>
                <c:pt idx="3911">
                  <c:v>0.135432007854692</c:v>
                </c:pt>
                <c:pt idx="3912">
                  <c:v>0.14574128620520799</c:v>
                </c:pt>
                <c:pt idx="3913">
                  <c:v>0.156050564555723</c:v>
                </c:pt>
                <c:pt idx="3914">
                  <c:v>0.16635984290623801</c:v>
                </c:pt>
                <c:pt idx="3915">
                  <c:v>0.22821551300933099</c:v>
                </c:pt>
                <c:pt idx="3916">
                  <c:v>0.238524791359846</c:v>
                </c:pt>
                <c:pt idx="3917">
                  <c:v>0.24883406971036201</c:v>
                </c:pt>
                <c:pt idx="3918">
                  <c:v>0.25914334806087702</c:v>
                </c:pt>
                <c:pt idx="3919">
                  <c:v>0.269452626411393</c:v>
                </c:pt>
                <c:pt idx="3920">
                  <c:v>0.27976190476190799</c:v>
                </c:pt>
                <c:pt idx="3921">
                  <c:v>0.29007118311242402</c:v>
                </c:pt>
                <c:pt idx="3922">
                  <c:v>0.30038046146294101</c:v>
                </c:pt>
                <c:pt idx="3923">
                  <c:v>0.31068973981345599</c:v>
                </c:pt>
                <c:pt idx="3924">
                  <c:v>0.32099901816396997</c:v>
                </c:pt>
                <c:pt idx="3925">
                  <c:v>0.33130829651448701</c:v>
                </c:pt>
                <c:pt idx="3926">
                  <c:v>0.34161757486500099</c:v>
                </c:pt>
                <c:pt idx="3927">
                  <c:v>0.35192685321551698</c:v>
                </c:pt>
                <c:pt idx="3928">
                  <c:v>0.38285468826706498</c:v>
                </c:pt>
                <c:pt idx="3929">
                  <c:v>0.39316396661757902</c:v>
                </c:pt>
                <c:pt idx="3930">
                  <c:v>0.403473244968094</c:v>
                </c:pt>
                <c:pt idx="3931">
                  <c:v>0.41378252331860998</c:v>
                </c:pt>
                <c:pt idx="3932">
                  <c:v>0.42409180166912502</c:v>
                </c:pt>
                <c:pt idx="3933">
                  <c:v>0.43440108001964201</c:v>
                </c:pt>
                <c:pt idx="3934">
                  <c:v>0.44471035837015599</c:v>
                </c:pt>
                <c:pt idx="3935">
                  <c:v>0.45501963672067097</c:v>
                </c:pt>
                <c:pt idx="3936">
                  <c:v>0.46532891507118701</c:v>
                </c:pt>
                <c:pt idx="3937">
                  <c:v>0.47563819342170199</c:v>
                </c:pt>
                <c:pt idx="3938">
                  <c:v>0.48594747177221798</c:v>
                </c:pt>
                <c:pt idx="3939">
                  <c:v>0.49772950417280698</c:v>
                </c:pt>
                <c:pt idx="3940">
                  <c:v>0.50803878252332202</c:v>
                </c:pt>
                <c:pt idx="3941">
                  <c:v>0.518348060873838</c:v>
                </c:pt>
                <c:pt idx="3942">
                  <c:v>0.52718458517427902</c:v>
                </c:pt>
                <c:pt idx="3943">
                  <c:v>0.537493863524796</c:v>
                </c:pt>
                <c:pt idx="3944">
                  <c:v>0.54780314187530899</c:v>
                </c:pt>
                <c:pt idx="3945">
                  <c:v>0.55811242022582597</c:v>
                </c:pt>
                <c:pt idx="3946">
                  <c:v>0.56842169857634195</c:v>
                </c:pt>
                <c:pt idx="3947">
                  <c:v>0.57873097692685704</c:v>
                </c:pt>
                <c:pt idx="3948">
                  <c:v>0.58904025527737203</c:v>
                </c:pt>
                <c:pt idx="3949">
                  <c:v>0.59934953362788901</c:v>
                </c:pt>
                <c:pt idx="3950">
                  <c:v>0.60965881197840599</c:v>
                </c:pt>
                <c:pt idx="3951">
                  <c:v>0.61996809032891897</c:v>
                </c:pt>
                <c:pt idx="3952">
                  <c:v>0.63027736867943496</c:v>
                </c:pt>
                <c:pt idx="3953">
                  <c:v>0.64058664702994905</c:v>
                </c:pt>
                <c:pt idx="3954">
                  <c:v>0.65089592538046703</c:v>
                </c:pt>
                <c:pt idx="3955">
                  <c:v>0.66120520373098202</c:v>
                </c:pt>
                <c:pt idx="3956">
                  <c:v>0.671514482081497</c:v>
                </c:pt>
                <c:pt idx="3957">
                  <c:v>0.68182376043201098</c:v>
                </c:pt>
                <c:pt idx="3958">
                  <c:v>0.69213303878252697</c:v>
                </c:pt>
                <c:pt idx="3959">
                  <c:v>0.70244231713304295</c:v>
                </c:pt>
                <c:pt idx="3960">
                  <c:v>0.71275159548355904</c:v>
                </c:pt>
                <c:pt idx="3961">
                  <c:v>0.72306087383407502</c:v>
                </c:pt>
                <c:pt idx="3962">
                  <c:v>0.73337015218459101</c:v>
                </c:pt>
                <c:pt idx="3963">
                  <c:v>0.74367943053510799</c:v>
                </c:pt>
                <c:pt idx="3964">
                  <c:v>0.75398870888561897</c:v>
                </c:pt>
                <c:pt idx="3965">
                  <c:v>0.76429798723613596</c:v>
                </c:pt>
                <c:pt idx="3966">
                  <c:v>0.77460726558665005</c:v>
                </c:pt>
                <c:pt idx="3967">
                  <c:v>0.78491654393716404</c:v>
                </c:pt>
                <c:pt idx="3968">
                  <c:v>0.79522582228768302</c:v>
                </c:pt>
                <c:pt idx="3969">
                  <c:v>0.805535100638198</c:v>
                </c:pt>
                <c:pt idx="3970">
                  <c:v>0.81584437898871298</c:v>
                </c:pt>
                <c:pt idx="3971">
                  <c:v>0.82615365733922896</c:v>
                </c:pt>
                <c:pt idx="3972">
                  <c:v>0.83646293568974295</c:v>
                </c:pt>
                <c:pt idx="3973">
                  <c:v>0.84677221404025904</c:v>
                </c:pt>
                <c:pt idx="3974">
                  <c:v>0.85708149239077702</c:v>
                </c:pt>
                <c:pt idx="3975">
                  <c:v>0.86739077074129001</c:v>
                </c:pt>
                <c:pt idx="3976">
                  <c:v>0.87770004909180599</c:v>
                </c:pt>
                <c:pt idx="3977">
                  <c:v>0.88800932744232097</c:v>
                </c:pt>
                <c:pt idx="3978">
                  <c:v>0.89831860579283496</c:v>
                </c:pt>
                <c:pt idx="3979">
                  <c:v>0.90862788414335205</c:v>
                </c:pt>
                <c:pt idx="3980">
                  <c:v>0.91893716249386703</c:v>
                </c:pt>
                <c:pt idx="3981">
                  <c:v>0.92924644084438301</c:v>
                </c:pt>
                <c:pt idx="3982">
                  <c:v>0.939555719194899</c:v>
                </c:pt>
                <c:pt idx="3983">
                  <c:v>0.94986499754541398</c:v>
                </c:pt>
                <c:pt idx="3984">
                  <c:v>0.96017427589592896</c:v>
                </c:pt>
                <c:pt idx="3985">
                  <c:v>0.97048355424644395</c:v>
                </c:pt>
                <c:pt idx="3986">
                  <c:v>0.98079283259696004</c:v>
                </c:pt>
                <c:pt idx="3987">
                  <c:v>1</c:v>
                </c:pt>
                <c:pt idx="3988">
                  <c:v>1</c:v>
                </c:pt>
                <c:pt idx="3989">
                  <c:v>1</c:v>
                </c:pt>
                <c:pt idx="3990">
                  <c:v>1</c:v>
                </c:pt>
                <c:pt idx="3991">
                  <c:v>1</c:v>
                </c:pt>
                <c:pt idx="3992">
                  <c:v>1</c:v>
                </c:pt>
                <c:pt idx="3993">
                  <c:v>1</c:v>
                </c:pt>
                <c:pt idx="3994">
                  <c:v>1</c:v>
                </c:pt>
                <c:pt idx="3995">
                  <c:v>1</c:v>
                </c:pt>
                <c:pt idx="3996">
                  <c:v>1</c:v>
                </c:pt>
                <c:pt idx="3997">
                  <c:v>1</c:v>
                </c:pt>
                <c:pt idx="3998">
                  <c:v>1</c:v>
                </c:pt>
                <c:pt idx="3999">
                  <c:v>1</c:v>
                </c:pt>
                <c:pt idx="4000">
                  <c:v>1</c:v>
                </c:pt>
                <c:pt idx="4001">
                  <c:v>1</c:v>
                </c:pt>
                <c:pt idx="4002">
                  <c:v>0</c:v>
                </c:pt>
                <c:pt idx="4003">
                  <c:v>3.0837004405286399E-2</c:v>
                </c:pt>
                <c:pt idx="4004">
                  <c:v>6.1674008810572702E-2</c:v>
                </c:pt>
                <c:pt idx="4005">
                  <c:v>9.2511013215859E-2</c:v>
                </c:pt>
                <c:pt idx="4006">
                  <c:v>0.123348017621145</c:v>
                </c:pt>
                <c:pt idx="4007">
                  <c:v>0.154185022026432</c:v>
                </c:pt>
                <c:pt idx="4008">
                  <c:v>0.185022026431718</c:v>
                </c:pt>
                <c:pt idx="4009">
                  <c:v>0.215859030837005</c:v>
                </c:pt>
                <c:pt idx="4010">
                  <c:v>0.246696035242291</c:v>
                </c:pt>
                <c:pt idx="4011">
                  <c:v>0.27753303964757697</c:v>
                </c:pt>
                <c:pt idx="4012">
                  <c:v>0.308370044052865</c:v>
                </c:pt>
                <c:pt idx="4013">
                  <c:v>0.33920704845814997</c:v>
                </c:pt>
                <c:pt idx="4014">
                  <c:v>0.370044052863436</c:v>
                </c:pt>
                <c:pt idx="4015">
                  <c:v>0.40088105726872197</c:v>
                </c:pt>
                <c:pt idx="4016">
                  <c:v>0.43171806167401</c:v>
                </c:pt>
                <c:pt idx="4017">
                  <c:v>0.46255506607929497</c:v>
                </c:pt>
                <c:pt idx="4018">
                  <c:v>0.493392070484582</c:v>
                </c:pt>
                <c:pt idx="4019">
                  <c:v>0.52422907488986803</c:v>
                </c:pt>
                <c:pt idx="4020">
                  <c:v>0.55506607929515395</c:v>
                </c:pt>
                <c:pt idx="4021">
                  <c:v>0.59012481644641401</c:v>
                </c:pt>
                <c:pt idx="4022">
                  <c:v>0.62096182085170004</c:v>
                </c:pt>
                <c:pt idx="4023">
                  <c:v>0.65179882525698796</c:v>
                </c:pt>
                <c:pt idx="4024">
                  <c:v>0.68263582966227299</c:v>
                </c:pt>
                <c:pt idx="4025">
                  <c:v>0.70925110132158697</c:v>
                </c:pt>
                <c:pt idx="4026">
                  <c:v>0.740088105726872</c:v>
                </c:pt>
                <c:pt idx="4027">
                  <c:v>0.77092511013216003</c:v>
                </c:pt>
                <c:pt idx="4028">
                  <c:v>0.80176211453744395</c:v>
                </c:pt>
                <c:pt idx="4029">
                  <c:v>0.83259911894273098</c:v>
                </c:pt>
                <c:pt idx="4030">
                  <c:v>0.863436123348018</c:v>
                </c:pt>
                <c:pt idx="4031">
                  <c:v>0.89427312775330403</c:v>
                </c:pt>
                <c:pt idx="4032">
                  <c:v>0.92511013215859195</c:v>
                </c:pt>
                <c:pt idx="4033">
                  <c:v>0.95594713656387997</c:v>
                </c:pt>
                <c:pt idx="4034">
                  <c:v>0.986784140969163</c:v>
                </c:pt>
                <c:pt idx="4035">
                  <c:v>1</c:v>
                </c:pt>
                <c:pt idx="4036">
                  <c:v>1</c:v>
                </c:pt>
                <c:pt idx="4037">
                  <c:v>1</c:v>
                </c:pt>
                <c:pt idx="4038">
                  <c:v>1</c:v>
                </c:pt>
                <c:pt idx="4039">
                  <c:v>1</c:v>
                </c:pt>
                <c:pt idx="4040">
                  <c:v>1</c:v>
                </c:pt>
                <c:pt idx="4041">
                  <c:v>1</c:v>
                </c:pt>
                <c:pt idx="4042">
                  <c:v>1</c:v>
                </c:pt>
                <c:pt idx="4043">
                  <c:v>1</c:v>
                </c:pt>
                <c:pt idx="4044">
                  <c:v>1</c:v>
                </c:pt>
                <c:pt idx="4045">
                  <c:v>1</c:v>
                </c:pt>
                <c:pt idx="4046">
                  <c:v>1</c:v>
                </c:pt>
                <c:pt idx="4047">
                  <c:v>1</c:v>
                </c:pt>
                <c:pt idx="4048">
                  <c:v>1</c:v>
                </c:pt>
                <c:pt idx="4049">
                  <c:v>1</c:v>
                </c:pt>
                <c:pt idx="4050">
                  <c:v>1</c:v>
                </c:pt>
                <c:pt idx="4051">
                  <c:v>1</c:v>
                </c:pt>
                <c:pt idx="4052">
                  <c:v>1</c:v>
                </c:pt>
                <c:pt idx="4053">
                  <c:v>1</c:v>
                </c:pt>
                <c:pt idx="4054">
                  <c:v>1</c:v>
                </c:pt>
                <c:pt idx="4055">
                  <c:v>1</c:v>
                </c:pt>
                <c:pt idx="4056">
                  <c:v>1</c:v>
                </c:pt>
                <c:pt idx="4057">
                  <c:v>1</c:v>
                </c:pt>
                <c:pt idx="4058">
                  <c:v>1</c:v>
                </c:pt>
                <c:pt idx="4059">
                  <c:v>1</c:v>
                </c:pt>
                <c:pt idx="4060">
                  <c:v>1</c:v>
                </c:pt>
                <c:pt idx="4061">
                  <c:v>0</c:v>
                </c:pt>
                <c:pt idx="4062">
                  <c:v>1.7283950617284001E-2</c:v>
                </c:pt>
                <c:pt idx="4063">
                  <c:v>3.4567901234567898E-2</c:v>
                </c:pt>
                <c:pt idx="4064">
                  <c:v>5.1851851851851899E-2</c:v>
                </c:pt>
                <c:pt idx="4065">
                  <c:v>6.9135802469135796E-2</c:v>
                </c:pt>
                <c:pt idx="4066">
                  <c:v>8.6419753086419707E-2</c:v>
                </c:pt>
                <c:pt idx="4067">
                  <c:v>0.10370370370370401</c:v>
                </c:pt>
                <c:pt idx="4068">
                  <c:v>0.120987654320988</c:v>
                </c:pt>
                <c:pt idx="4069">
                  <c:v>0.13827160493827101</c:v>
                </c:pt>
                <c:pt idx="4070">
                  <c:v>0.155555555555556</c:v>
                </c:pt>
                <c:pt idx="4071">
                  <c:v>0.17530864197530899</c:v>
                </c:pt>
                <c:pt idx="4072">
                  <c:v>0.19012345679012299</c:v>
                </c:pt>
                <c:pt idx="4073">
                  <c:v>0.209773662551446</c:v>
                </c:pt>
                <c:pt idx="4074">
                  <c:v>0.22705761316872999</c:v>
                </c:pt>
                <c:pt idx="4075">
                  <c:v>0.24434156378601399</c:v>
                </c:pt>
                <c:pt idx="4076">
                  <c:v>0.26162551440329801</c:v>
                </c:pt>
                <c:pt idx="4077">
                  <c:v>0.278909465020583</c:v>
                </c:pt>
                <c:pt idx="4078">
                  <c:v>0.296193415637867</c:v>
                </c:pt>
                <c:pt idx="4079">
                  <c:v>0.31347736625515099</c:v>
                </c:pt>
                <c:pt idx="4080">
                  <c:v>0.33076131687243399</c:v>
                </c:pt>
                <c:pt idx="4081">
                  <c:v>0.34804526748971798</c:v>
                </c:pt>
                <c:pt idx="4082">
                  <c:v>0.36532921810700297</c:v>
                </c:pt>
                <c:pt idx="4083">
                  <c:v>0.38261316872428602</c:v>
                </c:pt>
                <c:pt idx="4084">
                  <c:v>0.39989711934157002</c:v>
                </c:pt>
                <c:pt idx="4085">
                  <c:v>0.41718106995885501</c:v>
                </c:pt>
                <c:pt idx="4086">
                  <c:v>0.43446502057613701</c:v>
                </c:pt>
                <c:pt idx="4087">
                  <c:v>0.451748971193422</c:v>
                </c:pt>
                <c:pt idx="4088">
                  <c:v>0.46903292181070599</c:v>
                </c:pt>
                <c:pt idx="4089">
                  <c:v>0.48631687242799099</c:v>
                </c:pt>
                <c:pt idx="4090">
                  <c:v>0.50360082304527398</c:v>
                </c:pt>
                <c:pt idx="4091">
                  <c:v>0.52088477366255803</c:v>
                </c:pt>
                <c:pt idx="4092">
                  <c:v>0.53816872427984097</c:v>
                </c:pt>
                <c:pt idx="4093">
                  <c:v>0.55545267489712502</c:v>
                </c:pt>
                <c:pt idx="4094">
                  <c:v>0.57273662551440996</c:v>
                </c:pt>
                <c:pt idx="4095">
                  <c:v>0.59002057613169301</c:v>
                </c:pt>
                <c:pt idx="4096">
                  <c:v>0.60730452674897795</c:v>
                </c:pt>
                <c:pt idx="4097">
                  <c:v>0.624588477366261</c:v>
                </c:pt>
                <c:pt idx="4098">
                  <c:v>0.64187242798354704</c:v>
                </c:pt>
                <c:pt idx="4099">
                  <c:v>0.65915637860082998</c:v>
                </c:pt>
                <c:pt idx="4100">
                  <c:v>0.67644032921811503</c:v>
                </c:pt>
                <c:pt idx="4101">
                  <c:v>0.69372427983539797</c:v>
                </c:pt>
                <c:pt idx="4102">
                  <c:v>0.71100823045268202</c:v>
                </c:pt>
                <c:pt idx="4103">
                  <c:v>0.72829218106996296</c:v>
                </c:pt>
                <c:pt idx="4104">
                  <c:v>0.74557613168724801</c:v>
                </c:pt>
                <c:pt idx="4105">
                  <c:v>0.76286008230453395</c:v>
                </c:pt>
                <c:pt idx="4106">
                  <c:v>0.780144032921818</c:v>
                </c:pt>
                <c:pt idx="4107">
                  <c:v>0.79742798353910105</c:v>
                </c:pt>
                <c:pt idx="4108">
                  <c:v>0.81471193415638499</c:v>
                </c:pt>
                <c:pt idx="4109">
                  <c:v>0.83446502057613803</c:v>
                </c:pt>
                <c:pt idx="4110">
                  <c:v>0.85174897119342396</c:v>
                </c:pt>
                <c:pt idx="4111">
                  <c:v>0.86903292181070602</c:v>
                </c:pt>
                <c:pt idx="4112">
                  <c:v>0.88384773662552196</c:v>
                </c:pt>
                <c:pt idx="4113">
                  <c:v>0.90113168724280401</c:v>
                </c:pt>
                <c:pt idx="4114">
                  <c:v>0.91841563786008895</c:v>
                </c:pt>
                <c:pt idx="4115">
                  <c:v>0.935699588477374</c:v>
                </c:pt>
                <c:pt idx="4116">
                  <c:v>0.95298353909465605</c:v>
                </c:pt>
                <c:pt idx="4117">
                  <c:v>0.97026748971193799</c:v>
                </c:pt>
                <c:pt idx="4118">
                  <c:v>0.98755144032922304</c:v>
                </c:pt>
                <c:pt idx="4119">
                  <c:v>1</c:v>
                </c:pt>
                <c:pt idx="4120">
                  <c:v>1</c:v>
                </c:pt>
                <c:pt idx="4121">
                  <c:v>1</c:v>
                </c:pt>
                <c:pt idx="4122">
                  <c:v>1</c:v>
                </c:pt>
                <c:pt idx="4123">
                  <c:v>1</c:v>
                </c:pt>
                <c:pt idx="4124">
                  <c:v>1</c:v>
                </c:pt>
                <c:pt idx="4125">
                  <c:v>1</c:v>
                </c:pt>
                <c:pt idx="4126">
                  <c:v>0</c:v>
                </c:pt>
                <c:pt idx="4127">
                  <c:v>2.1021021021020998E-2</c:v>
                </c:pt>
                <c:pt idx="4128">
                  <c:v>4.2042042042042101E-2</c:v>
                </c:pt>
                <c:pt idx="4129">
                  <c:v>6.3063063063063099E-2</c:v>
                </c:pt>
                <c:pt idx="4130">
                  <c:v>8.4084084084084104E-2</c:v>
                </c:pt>
                <c:pt idx="4131">
                  <c:v>0.105105105105105</c:v>
                </c:pt>
                <c:pt idx="4132">
                  <c:v>0.126126126126126</c:v>
                </c:pt>
                <c:pt idx="4133">
                  <c:v>0.14714714714714799</c:v>
                </c:pt>
                <c:pt idx="4134">
                  <c:v>0.16816816816816799</c:v>
                </c:pt>
                <c:pt idx="4135">
                  <c:v>0.18918918918919</c:v>
                </c:pt>
                <c:pt idx="4136">
                  <c:v>0.21021021021021</c:v>
                </c:pt>
                <c:pt idx="4137">
                  <c:v>0.23123123123123199</c:v>
                </c:pt>
                <c:pt idx="4138">
                  <c:v>0.25225225225225201</c:v>
                </c:pt>
                <c:pt idx="4139">
                  <c:v>0.273273273273274</c:v>
                </c:pt>
                <c:pt idx="4140">
                  <c:v>0.29429429429429399</c:v>
                </c:pt>
                <c:pt idx="4141">
                  <c:v>0.31531531531531598</c:v>
                </c:pt>
                <c:pt idx="4142">
                  <c:v>0.33633633633633597</c:v>
                </c:pt>
                <c:pt idx="4143">
                  <c:v>0.35735735735735802</c:v>
                </c:pt>
                <c:pt idx="4144">
                  <c:v>0.37837837837838001</c:v>
                </c:pt>
                <c:pt idx="4145">
                  <c:v>0.40227727727728502</c:v>
                </c:pt>
                <c:pt idx="4146">
                  <c:v>0.42329829829830601</c:v>
                </c:pt>
                <c:pt idx="4147">
                  <c:v>0.444319319319327</c:v>
                </c:pt>
                <c:pt idx="4148">
                  <c:v>0.46534034034034799</c:v>
                </c:pt>
                <c:pt idx="4149">
                  <c:v>0.48348348348348402</c:v>
                </c:pt>
                <c:pt idx="4150">
                  <c:v>0.50450450450450501</c:v>
                </c:pt>
                <c:pt idx="4151">
                  <c:v>0.525525525525526</c:v>
                </c:pt>
                <c:pt idx="4152">
                  <c:v>0.546546546546547</c:v>
                </c:pt>
                <c:pt idx="4153">
                  <c:v>0.56756756756756599</c:v>
                </c:pt>
                <c:pt idx="4154">
                  <c:v>0.58858858858858898</c:v>
                </c:pt>
                <c:pt idx="4155">
                  <c:v>0.60960960960961197</c:v>
                </c:pt>
                <c:pt idx="4156">
                  <c:v>0.63063063063063196</c:v>
                </c:pt>
                <c:pt idx="4157">
                  <c:v>0.65165165165165295</c:v>
                </c:pt>
                <c:pt idx="4158">
                  <c:v>0.67267267267267605</c:v>
                </c:pt>
                <c:pt idx="4159">
                  <c:v>0.69669669669669898</c:v>
                </c:pt>
                <c:pt idx="4160">
                  <c:v>0.71471471471471504</c:v>
                </c:pt>
                <c:pt idx="4161">
                  <c:v>0.73861361361362299</c:v>
                </c:pt>
                <c:pt idx="4162">
                  <c:v>0.75963463463464398</c:v>
                </c:pt>
                <c:pt idx="4163">
                  <c:v>0.78065565565566397</c:v>
                </c:pt>
                <c:pt idx="4164">
                  <c:v>0.80167667667668596</c:v>
                </c:pt>
                <c:pt idx="4165">
                  <c:v>0.82269769769770695</c:v>
                </c:pt>
                <c:pt idx="4166">
                  <c:v>0.84371871871872695</c:v>
                </c:pt>
                <c:pt idx="4167">
                  <c:v>0.86473973973974705</c:v>
                </c:pt>
                <c:pt idx="4168">
                  <c:v>0.88576076076076604</c:v>
                </c:pt>
                <c:pt idx="4169">
                  <c:v>0.90678178178178903</c:v>
                </c:pt>
                <c:pt idx="4170">
                  <c:v>0.92780280280281002</c:v>
                </c:pt>
                <c:pt idx="4171">
                  <c:v>0.94882382382383201</c:v>
                </c:pt>
                <c:pt idx="4172">
                  <c:v>0.969844844844853</c:v>
                </c:pt>
                <c:pt idx="4173">
                  <c:v>0.990865865865873</c:v>
                </c:pt>
                <c:pt idx="4174">
                  <c:v>1</c:v>
                </c:pt>
                <c:pt idx="4175">
                  <c:v>0</c:v>
                </c:pt>
                <c:pt idx="4176">
                  <c:v>1.2798049820979601E-2</c:v>
                </c:pt>
                <c:pt idx="4177">
                  <c:v>2.5596099641959202E-2</c:v>
                </c:pt>
                <c:pt idx="4178">
                  <c:v>3.8394149462938801E-2</c:v>
                </c:pt>
                <c:pt idx="4179">
                  <c:v>5.1192199283918403E-2</c:v>
                </c:pt>
                <c:pt idx="4180">
                  <c:v>6.3990249104898006E-2</c:v>
                </c:pt>
                <c:pt idx="4181">
                  <c:v>7.6788298925877796E-2</c:v>
                </c:pt>
                <c:pt idx="4182">
                  <c:v>8.9586348746857697E-2</c:v>
                </c:pt>
                <c:pt idx="4183">
                  <c:v>0.102384398567837</c:v>
                </c:pt>
                <c:pt idx="4184">
                  <c:v>0.115182448388817</c:v>
                </c:pt>
                <c:pt idx="4185">
                  <c:v>0.12798049820979601</c:v>
                </c:pt>
                <c:pt idx="4186">
                  <c:v>0.140778548030776</c:v>
                </c:pt>
                <c:pt idx="4187">
                  <c:v>0.15357659785175501</c:v>
                </c:pt>
                <c:pt idx="4188">
                  <c:v>0.16637464767273499</c:v>
                </c:pt>
                <c:pt idx="4189">
                  <c:v>0.17917269749371401</c:v>
                </c:pt>
                <c:pt idx="4190">
                  <c:v>0.19197074731469399</c:v>
                </c:pt>
                <c:pt idx="4191">
                  <c:v>0.204768797135674</c:v>
                </c:pt>
                <c:pt idx="4192">
                  <c:v>0.219318960920244</c:v>
                </c:pt>
                <c:pt idx="4193">
                  <c:v>0.23211701074122401</c:v>
                </c:pt>
                <c:pt idx="4194">
                  <c:v>0.244915060562204</c:v>
                </c:pt>
                <c:pt idx="4195">
                  <c:v>0.25771311038318301</c:v>
                </c:pt>
                <c:pt idx="4196">
                  <c:v>0.26875904624057101</c:v>
                </c:pt>
                <c:pt idx="4197">
                  <c:v>0.28155709606155099</c:v>
                </c:pt>
                <c:pt idx="4198">
                  <c:v>0.29435514588253098</c:v>
                </c:pt>
                <c:pt idx="4199">
                  <c:v>0.30715319570351002</c:v>
                </c:pt>
                <c:pt idx="4200">
                  <c:v>0.319951245524491</c:v>
                </c:pt>
                <c:pt idx="4201">
                  <c:v>0.33274929534547099</c:v>
                </c:pt>
                <c:pt idx="4202">
                  <c:v>0.34554734516644903</c:v>
                </c:pt>
                <c:pt idx="4203">
                  <c:v>0.35834539498743001</c:v>
                </c:pt>
                <c:pt idx="4204">
                  <c:v>0.371143444808408</c:v>
                </c:pt>
                <c:pt idx="4205">
                  <c:v>0.38394149462938798</c:v>
                </c:pt>
                <c:pt idx="4206">
                  <c:v>0.39856783728193701</c:v>
                </c:pt>
                <c:pt idx="4207">
                  <c:v>0.40953759427134701</c:v>
                </c:pt>
                <c:pt idx="4208">
                  <c:v>0.42408775805591797</c:v>
                </c:pt>
                <c:pt idx="4209">
                  <c:v>0.43688580787689901</c:v>
                </c:pt>
                <c:pt idx="4210">
                  <c:v>0.449683857697878</c:v>
                </c:pt>
                <c:pt idx="4211">
                  <c:v>0.46248190751885798</c:v>
                </c:pt>
                <c:pt idx="4212">
                  <c:v>0.47527995733983702</c:v>
                </c:pt>
                <c:pt idx="4213">
                  <c:v>0.48807800716081701</c:v>
                </c:pt>
                <c:pt idx="4214">
                  <c:v>0.50087605698179605</c:v>
                </c:pt>
                <c:pt idx="4215">
                  <c:v>0.51367410680277503</c:v>
                </c:pt>
                <c:pt idx="4216">
                  <c:v>0.52647215662375502</c:v>
                </c:pt>
                <c:pt idx="4217">
                  <c:v>0.539270206444736</c:v>
                </c:pt>
                <c:pt idx="4218">
                  <c:v>0.55206825626571498</c:v>
                </c:pt>
                <c:pt idx="4219">
                  <c:v>0.56486630608669397</c:v>
                </c:pt>
                <c:pt idx="4220">
                  <c:v>0.57766435590767296</c:v>
                </c:pt>
                <c:pt idx="4221">
                  <c:v>0.59046240572865005</c:v>
                </c:pt>
                <c:pt idx="4222">
                  <c:v>0.60326045554963303</c:v>
                </c:pt>
                <c:pt idx="4223">
                  <c:v>0.61605850537061202</c:v>
                </c:pt>
                <c:pt idx="4224">
                  <c:v>0.628856555191593</c:v>
                </c:pt>
                <c:pt idx="4225">
                  <c:v>0.64165460501257299</c:v>
                </c:pt>
                <c:pt idx="4226">
                  <c:v>0.65445265483355097</c:v>
                </c:pt>
                <c:pt idx="4227">
                  <c:v>0.66725070465453196</c:v>
                </c:pt>
                <c:pt idx="4228">
                  <c:v>0.68004875447551205</c:v>
                </c:pt>
                <c:pt idx="4229">
                  <c:v>0.69284680429649104</c:v>
                </c:pt>
                <c:pt idx="4230">
                  <c:v>0.70564485411747102</c:v>
                </c:pt>
                <c:pt idx="4231">
                  <c:v>0.71844290393844901</c:v>
                </c:pt>
                <c:pt idx="4232">
                  <c:v>0.73124095375942899</c:v>
                </c:pt>
                <c:pt idx="4233">
                  <c:v>0.74403900358040997</c:v>
                </c:pt>
                <c:pt idx="4234">
                  <c:v>0.75683705340138896</c:v>
                </c:pt>
                <c:pt idx="4235">
                  <c:v>0.76963510322236806</c:v>
                </c:pt>
                <c:pt idx="4236">
                  <c:v>0.78243315304334604</c:v>
                </c:pt>
                <c:pt idx="4237">
                  <c:v>0.79523120286432702</c:v>
                </c:pt>
                <c:pt idx="4238">
                  <c:v>0.80802925268530901</c:v>
                </c:pt>
                <c:pt idx="4239">
                  <c:v>0.82082730250628699</c:v>
                </c:pt>
                <c:pt idx="4240">
                  <c:v>0.83362535232726598</c:v>
                </c:pt>
                <c:pt idx="4241">
                  <c:v>0.84642340214824496</c:v>
                </c:pt>
                <c:pt idx="4242">
                  <c:v>0.85922145196922495</c:v>
                </c:pt>
                <c:pt idx="4243">
                  <c:v>0.87201950179020304</c:v>
                </c:pt>
                <c:pt idx="4244">
                  <c:v>0.88664584444275296</c:v>
                </c:pt>
                <c:pt idx="4245">
                  <c:v>0.89944389426373195</c:v>
                </c:pt>
                <c:pt idx="4246">
                  <c:v>0.91224194408471204</c:v>
                </c:pt>
                <c:pt idx="4247">
                  <c:v>0.92321170107412198</c:v>
                </c:pt>
                <c:pt idx="4248">
                  <c:v>0.93600975089510297</c:v>
                </c:pt>
                <c:pt idx="4249">
                  <c:v>0.94880780071608195</c:v>
                </c:pt>
                <c:pt idx="4250">
                  <c:v>0.96160585053706304</c:v>
                </c:pt>
                <c:pt idx="4251">
                  <c:v>0.97440390035804103</c:v>
                </c:pt>
                <c:pt idx="4252">
                  <c:v>0.98720195017902002</c:v>
                </c:pt>
                <c:pt idx="4253">
                  <c:v>0.99824788603640902</c:v>
                </c:pt>
                <c:pt idx="4254">
                  <c:v>0.99824788603640902</c:v>
                </c:pt>
                <c:pt idx="4255">
                  <c:v>0.99824788603640902</c:v>
                </c:pt>
                <c:pt idx="4256">
                  <c:v>0.99824788603640902</c:v>
                </c:pt>
                <c:pt idx="4257">
                  <c:v>0.99824788603640902</c:v>
                </c:pt>
                <c:pt idx="4258">
                  <c:v>0.99824788603640902</c:v>
                </c:pt>
                <c:pt idx="4259">
                  <c:v>0.99824788603640902</c:v>
                </c:pt>
                <c:pt idx="4260">
                  <c:v>1</c:v>
                </c:pt>
                <c:pt idx="4261">
                  <c:v>0</c:v>
                </c:pt>
                <c:pt idx="4262">
                  <c:v>1.2500000000000001E-2</c:v>
                </c:pt>
                <c:pt idx="4263">
                  <c:v>2.5000000000000001E-2</c:v>
                </c:pt>
                <c:pt idx="4264">
                  <c:v>3.7499999999999999E-2</c:v>
                </c:pt>
                <c:pt idx="4265">
                  <c:v>0.05</c:v>
                </c:pt>
                <c:pt idx="4266">
                  <c:v>6.25E-2</c:v>
                </c:pt>
                <c:pt idx="4267">
                  <c:v>7.4999999999999997E-2</c:v>
                </c:pt>
                <c:pt idx="4268">
                  <c:v>8.7499999999999994E-2</c:v>
                </c:pt>
                <c:pt idx="4269">
                  <c:v>0.1</c:v>
                </c:pt>
                <c:pt idx="4270">
                  <c:v>0.1125</c:v>
                </c:pt>
                <c:pt idx="4271">
                  <c:v>0.125</c:v>
                </c:pt>
                <c:pt idx="4272">
                  <c:v>0.13750000000000001</c:v>
                </c:pt>
                <c:pt idx="4273">
                  <c:v>0.15</c:v>
                </c:pt>
                <c:pt idx="4274">
                  <c:v>0.16250000000000001</c:v>
                </c:pt>
                <c:pt idx="4275">
                  <c:v>0.17499999999999999</c:v>
                </c:pt>
                <c:pt idx="4276">
                  <c:v>0.1875</c:v>
                </c:pt>
                <c:pt idx="4277">
                  <c:v>0.2</c:v>
                </c:pt>
                <c:pt idx="4278">
                  <c:v>0.21249999999999999</c:v>
                </c:pt>
                <c:pt idx="4279">
                  <c:v>0.22500000000000001</c:v>
                </c:pt>
                <c:pt idx="4280">
                  <c:v>0.239211309523814</c:v>
                </c:pt>
                <c:pt idx="4281">
                  <c:v>0.25171130952381399</c:v>
                </c:pt>
                <c:pt idx="4282">
                  <c:v>0.264211309523814</c:v>
                </c:pt>
                <c:pt idx="4283">
                  <c:v>0.27671130952381401</c:v>
                </c:pt>
                <c:pt idx="4284">
                  <c:v>0.28749999999999998</c:v>
                </c:pt>
                <c:pt idx="4285">
                  <c:v>0.3</c:v>
                </c:pt>
                <c:pt idx="4286">
                  <c:v>0.312500000000001</c:v>
                </c:pt>
                <c:pt idx="4287">
                  <c:v>0.32500000000000101</c:v>
                </c:pt>
                <c:pt idx="4288">
                  <c:v>0.33750000000000102</c:v>
                </c:pt>
                <c:pt idx="4289">
                  <c:v>0.35</c:v>
                </c:pt>
                <c:pt idx="4290">
                  <c:v>0.36249999999999999</c:v>
                </c:pt>
                <c:pt idx="4291">
                  <c:v>0.375000000000001</c:v>
                </c:pt>
                <c:pt idx="4292">
                  <c:v>0.38750000000000101</c:v>
                </c:pt>
                <c:pt idx="4293">
                  <c:v>0.4</c:v>
                </c:pt>
                <c:pt idx="4294">
                  <c:v>0.41428571428571398</c:v>
                </c:pt>
                <c:pt idx="4295">
                  <c:v>0.42499999999999999</c:v>
                </c:pt>
                <c:pt idx="4296">
                  <c:v>0.43921130952381399</c:v>
                </c:pt>
                <c:pt idx="4297">
                  <c:v>0.451711309523814</c:v>
                </c:pt>
                <c:pt idx="4298">
                  <c:v>0.46421130952381401</c:v>
                </c:pt>
                <c:pt idx="4299">
                  <c:v>0.47671130952381402</c:v>
                </c:pt>
                <c:pt idx="4300">
                  <c:v>0.48921130952381398</c:v>
                </c:pt>
                <c:pt idx="4301">
                  <c:v>0.50171130952381404</c:v>
                </c:pt>
                <c:pt idx="4302">
                  <c:v>0.514211309523814</c:v>
                </c:pt>
                <c:pt idx="4303">
                  <c:v>0.52671130952381395</c:v>
                </c:pt>
                <c:pt idx="4304">
                  <c:v>0.53921130952381402</c:v>
                </c:pt>
                <c:pt idx="4305">
                  <c:v>0.55171130952381497</c:v>
                </c:pt>
                <c:pt idx="4306">
                  <c:v>0.56421130952381404</c:v>
                </c:pt>
                <c:pt idx="4307">
                  <c:v>0.576711309523815</c:v>
                </c:pt>
                <c:pt idx="4308">
                  <c:v>0.58921130952381395</c:v>
                </c:pt>
                <c:pt idx="4309">
                  <c:v>0.60171130952381502</c:v>
                </c:pt>
                <c:pt idx="4310">
                  <c:v>0.61421130952381497</c:v>
                </c:pt>
                <c:pt idx="4311">
                  <c:v>0.62671130952381504</c:v>
                </c:pt>
                <c:pt idx="4312">
                  <c:v>0.639211309523815</c:v>
                </c:pt>
                <c:pt idx="4313">
                  <c:v>0.65171130952381595</c:v>
                </c:pt>
                <c:pt idx="4314">
                  <c:v>0.66421130952381502</c:v>
                </c:pt>
                <c:pt idx="4315">
                  <c:v>0.67671130952381597</c:v>
                </c:pt>
                <c:pt idx="4316">
                  <c:v>0.68921130952381404</c:v>
                </c:pt>
                <c:pt idx="4317">
                  <c:v>0.701711309523815</c:v>
                </c:pt>
                <c:pt idx="4318">
                  <c:v>0.71421130952381395</c:v>
                </c:pt>
                <c:pt idx="4319">
                  <c:v>0.72671130952381502</c:v>
                </c:pt>
                <c:pt idx="4320">
                  <c:v>0.73921130952381497</c:v>
                </c:pt>
                <c:pt idx="4321">
                  <c:v>0.75171130952381504</c:v>
                </c:pt>
                <c:pt idx="4322">
                  <c:v>0.764211309523815</c:v>
                </c:pt>
                <c:pt idx="4323">
                  <c:v>0.77671130952381595</c:v>
                </c:pt>
                <c:pt idx="4324">
                  <c:v>0.78921130952381402</c:v>
                </c:pt>
                <c:pt idx="4325">
                  <c:v>0.80171130952381497</c:v>
                </c:pt>
                <c:pt idx="4326">
                  <c:v>0.81421130952381404</c:v>
                </c:pt>
                <c:pt idx="4327">
                  <c:v>0.826711309523815</c:v>
                </c:pt>
                <c:pt idx="4328">
                  <c:v>0.83921130952381395</c:v>
                </c:pt>
                <c:pt idx="4329">
                  <c:v>0.85171130952381502</c:v>
                </c:pt>
                <c:pt idx="4330">
                  <c:v>0.86421130952381497</c:v>
                </c:pt>
                <c:pt idx="4331">
                  <c:v>0.87671130952381504</c:v>
                </c:pt>
                <c:pt idx="4332">
                  <c:v>0.89099702380952905</c:v>
                </c:pt>
                <c:pt idx="4333">
                  <c:v>0.90349702380952801</c:v>
                </c:pt>
                <c:pt idx="4334">
                  <c:v>0.91599702380952897</c:v>
                </c:pt>
                <c:pt idx="4335">
                  <c:v>0.92671130952381497</c:v>
                </c:pt>
                <c:pt idx="4336">
                  <c:v>0.93921130952381404</c:v>
                </c:pt>
                <c:pt idx="4337">
                  <c:v>0.951711309523815</c:v>
                </c:pt>
                <c:pt idx="4338">
                  <c:v>0.96421130952381395</c:v>
                </c:pt>
                <c:pt idx="4339">
                  <c:v>0.97671130952381502</c:v>
                </c:pt>
                <c:pt idx="4340">
                  <c:v>0.98921130952381398</c:v>
                </c:pt>
                <c:pt idx="4341">
                  <c:v>1</c:v>
                </c:pt>
                <c:pt idx="4342">
                  <c:v>1</c:v>
                </c:pt>
                <c:pt idx="4343">
                  <c:v>1</c:v>
                </c:pt>
                <c:pt idx="4344">
                  <c:v>1</c:v>
                </c:pt>
                <c:pt idx="4345">
                  <c:v>1</c:v>
                </c:pt>
                <c:pt idx="4346">
                  <c:v>0</c:v>
                </c:pt>
                <c:pt idx="4347">
                  <c:v>1.27272727272727E-2</c:v>
                </c:pt>
                <c:pt idx="4348">
                  <c:v>2.54545454545455E-2</c:v>
                </c:pt>
                <c:pt idx="4349">
                  <c:v>3.8181818181818303E-2</c:v>
                </c:pt>
                <c:pt idx="4350">
                  <c:v>5.0909090909090897E-2</c:v>
                </c:pt>
                <c:pt idx="4351">
                  <c:v>6.3636363636363602E-2</c:v>
                </c:pt>
                <c:pt idx="4352">
                  <c:v>7.6363636363636606E-2</c:v>
                </c:pt>
                <c:pt idx="4353">
                  <c:v>8.9090909090909207E-2</c:v>
                </c:pt>
                <c:pt idx="4354">
                  <c:v>0.101818181818182</c:v>
                </c:pt>
                <c:pt idx="4355">
                  <c:v>0.11454545454545501</c:v>
                </c:pt>
                <c:pt idx="4356">
                  <c:v>0.12727272727272701</c:v>
                </c:pt>
                <c:pt idx="4357">
                  <c:v>0.14000000000000001</c:v>
                </c:pt>
                <c:pt idx="4358">
                  <c:v>0.15272727272727299</c:v>
                </c:pt>
                <c:pt idx="4359">
                  <c:v>0.16545454545454499</c:v>
                </c:pt>
                <c:pt idx="4360">
                  <c:v>0.178181818181818</c:v>
                </c:pt>
                <c:pt idx="4361">
                  <c:v>0.190909090909091</c:v>
                </c:pt>
                <c:pt idx="4362">
                  <c:v>0.203636363636364</c:v>
                </c:pt>
                <c:pt idx="4363">
                  <c:v>0.21810606060606499</c:v>
                </c:pt>
                <c:pt idx="4364">
                  <c:v>0.230833333333338</c:v>
                </c:pt>
                <c:pt idx="4365">
                  <c:v>0.24356060606061</c:v>
                </c:pt>
                <c:pt idx="4366">
                  <c:v>0.256287878787884</c:v>
                </c:pt>
                <c:pt idx="4367">
                  <c:v>0.267272727272727</c:v>
                </c:pt>
                <c:pt idx="4368">
                  <c:v>0.28000000000000003</c:v>
                </c:pt>
                <c:pt idx="4369">
                  <c:v>0.292727272727273</c:v>
                </c:pt>
                <c:pt idx="4370">
                  <c:v>0.30545454545454598</c:v>
                </c:pt>
                <c:pt idx="4371">
                  <c:v>0.31818181818181901</c:v>
                </c:pt>
                <c:pt idx="4372">
                  <c:v>0.33090909090909199</c:v>
                </c:pt>
                <c:pt idx="4373">
                  <c:v>0.34363636363636402</c:v>
                </c:pt>
                <c:pt idx="4374">
                  <c:v>0.35636363636363599</c:v>
                </c:pt>
                <c:pt idx="4375">
                  <c:v>0.36909090909091002</c:v>
                </c:pt>
                <c:pt idx="4376">
                  <c:v>0.381818181818183</c:v>
                </c:pt>
                <c:pt idx="4377">
                  <c:v>0.39636363636363697</c:v>
                </c:pt>
                <c:pt idx="4378">
                  <c:v>0.40727272727272801</c:v>
                </c:pt>
                <c:pt idx="4379">
                  <c:v>0.42174242424242903</c:v>
                </c:pt>
                <c:pt idx="4380">
                  <c:v>0.434469696969703</c:v>
                </c:pt>
                <c:pt idx="4381">
                  <c:v>0.44719696969697398</c:v>
                </c:pt>
                <c:pt idx="4382">
                  <c:v>0.45992424242424701</c:v>
                </c:pt>
                <c:pt idx="4383">
                  <c:v>0.47265151515151999</c:v>
                </c:pt>
                <c:pt idx="4384">
                  <c:v>0.48537878787879402</c:v>
                </c:pt>
                <c:pt idx="4385">
                  <c:v>0.49810606060606499</c:v>
                </c:pt>
                <c:pt idx="4386">
                  <c:v>0.51083333333333802</c:v>
                </c:pt>
                <c:pt idx="4387">
                  <c:v>0.52356060606060995</c:v>
                </c:pt>
                <c:pt idx="4388">
                  <c:v>0.53628787878788298</c:v>
                </c:pt>
                <c:pt idx="4389">
                  <c:v>0.54901515151515601</c:v>
                </c:pt>
                <c:pt idx="4390">
                  <c:v>0.56174242424242904</c:v>
                </c:pt>
                <c:pt idx="4391">
                  <c:v>0.57446969696970196</c:v>
                </c:pt>
                <c:pt idx="4392">
                  <c:v>0.58719696969697299</c:v>
                </c:pt>
                <c:pt idx="4393">
                  <c:v>0.59992424242424702</c:v>
                </c:pt>
                <c:pt idx="4394">
                  <c:v>0.61265151515152105</c:v>
                </c:pt>
                <c:pt idx="4395">
                  <c:v>0.62537878787879297</c:v>
                </c:pt>
                <c:pt idx="4396">
                  <c:v>0.63810606060606501</c:v>
                </c:pt>
                <c:pt idx="4397">
                  <c:v>0.65083333333333904</c:v>
                </c:pt>
                <c:pt idx="4398">
                  <c:v>0.66356060606061096</c:v>
                </c:pt>
                <c:pt idx="4399">
                  <c:v>0.67628787878788399</c:v>
                </c:pt>
                <c:pt idx="4400">
                  <c:v>0.68901515151515602</c:v>
                </c:pt>
                <c:pt idx="4401">
                  <c:v>0.70174242424242905</c:v>
                </c:pt>
                <c:pt idx="4402">
                  <c:v>0.71446969696970197</c:v>
                </c:pt>
                <c:pt idx="4403">
                  <c:v>0.727196969696974</c:v>
                </c:pt>
                <c:pt idx="4404">
                  <c:v>0.73992424242424804</c:v>
                </c:pt>
                <c:pt idx="4405">
                  <c:v>0.75265151515152096</c:v>
                </c:pt>
                <c:pt idx="4406">
                  <c:v>0.76537878787879299</c:v>
                </c:pt>
                <c:pt idx="4407">
                  <c:v>0.77810606060606502</c:v>
                </c:pt>
                <c:pt idx="4408">
                  <c:v>0.79083333333333805</c:v>
                </c:pt>
                <c:pt idx="4409">
                  <c:v>0.80356060606060997</c:v>
                </c:pt>
                <c:pt idx="4410">
                  <c:v>0.816287878787883</c:v>
                </c:pt>
                <c:pt idx="4411">
                  <c:v>0.82901515151515603</c:v>
                </c:pt>
                <c:pt idx="4412">
                  <c:v>0.84174242424242895</c:v>
                </c:pt>
                <c:pt idx="4413">
                  <c:v>0.85446969696970199</c:v>
                </c:pt>
                <c:pt idx="4414">
                  <c:v>0.86719696969697402</c:v>
                </c:pt>
                <c:pt idx="4415">
                  <c:v>0.88174242424242899</c:v>
                </c:pt>
                <c:pt idx="4416">
                  <c:v>0.89446969696970202</c:v>
                </c:pt>
                <c:pt idx="4417">
                  <c:v>0.90719696969697305</c:v>
                </c:pt>
                <c:pt idx="4418">
                  <c:v>0.91810606060606503</c:v>
                </c:pt>
                <c:pt idx="4419">
                  <c:v>0.93083333333333795</c:v>
                </c:pt>
                <c:pt idx="4420">
                  <c:v>0.94356060606060999</c:v>
                </c:pt>
                <c:pt idx="4421">
                  <c:v>0.95628787878788302</c:v>
                </c:pt>
                <c:pt idx="4422">
                  <c:v>0.96901515151515605</c:v>
                </c:pt>
                <c:pt idx="4423">
                  <c:v>0.97636363636363699</c:v>
                </c:pt>
                <c:pt idx="4424">
                  <c:v>0.97636363636363699</c:v>
                </c:pt>
                <c:pt idx="4425">
                  <c:v>1</c:v>
                </c:pt>
                <c:pt idx="4426">
                  <c:v>1</c:v>
                </c:pt>
                <c:pt idx="4427">
                  <c:v>1</c:v>
                </c:pt>
                <c:pt idx="4428">
                  <c:v>1</c:v>
                </c:pt>
                <c:pt idx="4429">
                  <c:v>0</c:v>
                </c:pt>
                <c:pt idx="4430">
                  <c:v>1.2867647058823499E-2</c:v>
                </c:pt>
                <c:pt idx="4431">
                  <c:v>2.5735294117647099E-2</c:v>
                </c:pt>
                <c:pt idx="4432">
                  <c:v>3.8602941176470701E-2</c:v>
                </c:pt>
                <c:pt idx="4433">
                  <c:v>5.1470588235294101E-2</c:v>
                </c:pt>
                <c:pt idx="4434">
                  <c:v>6.4338235294117793E-2</c:v>
                </c:pt>
                <c:pt idx="4435">
                  <c:v>7.7205882352941194E-2</c:v>
                </c:pt>
                <c:pt idx="4436">
                  <c:v>9.0073529411764705E-2</c:v>
                </c:pt>
                <c:pt idx="4437">
                  <c:v>0.10294117647058799</c:v>
                </c:pt>
                <c:pt idx="4438">
                  <c:v>0.11580882352941201</c:v>
                </c:pt>
                <c:pt idx="4439">
                  <c:v>0.128676470588235</c:v>
                </c:pt>
                <c:pt idx="4440">
                  <c:v>0.14154411764705899</c:v>
                </c:pt>
                <c:pt idx="4441">
                  <c:v>0.154411764705882</c:v>
                </c:pt>
                <c:pt idx="4442">
                  <c:v>0.16727941176470601</c:v>
                </c:pt>
                <c:pt idx="4443">
                  <c:v>0.18014705882352899</c:v>
                </c:pt>
                <c:pt idx="4444">
                  <c:v>0.193014705882353</c:v>
                </c:pt>
                <c:pt idx="4445">
                  <c:v>0.20588235294117599</c:v>
                </c:pt>
                <c:pt idx="4446">
                  <c:v>0.21875</c:v>
                </c:pt>
                <c:pt idx="4447">
                  <c:v>0.23161764705882401</c:v>
                </c:pt>
                <c:pt idx="4448">
                  <c:v>0.24624693627451399</c:v>
                </c:pt>
                <c:pt idx="4449">
                  <c:v>0.25911458333333798</c:v>
                </c:pt>
                <c:pt idx="4450">
                  <c:v>0.27198223039216202</c:v>
                </c:pt>
                <c:pt idx="4451">
                  <c:v>0.284849877450985</c:v>
                </c:pt>
                <c:pt idx="4452">
                  <c:v>0.29595588235294301</c:v>
                </c:pt>
                <c:pt idx="4453">
                  <c:v>0.308823529411765</c:v>
                </c:pt>
                <c:pt idx="4454">
                  <c:v>0.32169117647058798</c:v>
                </c:pt>
                <c:pt idx="4455">
                  <c:v>0.33455882352941302</c:v>
                </c:pt>
                <c:pt idx="4456">
                  <c:v>0.347426470588236</c:v>
                </c:pt>
                <c:pt idx="4457">
                  <c:v>0.36029411764705899</c:v>
                </c:pt>
                <c:pt idx="4458">
                  <c:v>0.37316176470588303</c:v>
                </c:pt>
                <c:pt idx="4459">
                  <c:v>0.38602941176470701</c:v>
                </c:pt>
                <c:pt idx="4460">
                  <c:v>0.39889705882352899</c:v>
                </c:pt>
                <c:pt idx="4461">
                  <c:v>0.41176470588235398</c:v>
                </c:pt>
                <c:pt idx="4462">
                  <c:v>0.42647058823529499</c:v>
                </c:pt>
                <c:pt idx="4463">
                  <c:v>0.437500000000001</c:v>
                </c:pt>
                <c:pt idx="4464">
                  <c:v>0.45212928921569101</c:v>
                </c:pt>
                <c:pt idx="4465">
                  <c:v>0.46499693627451399</c:v>
                </c:pt>
                <c:pt idx="4466">
                  <c:v>0.47786458333333898</c:v>
                </c:pt>
                <c:pt idx="4467">
                  <c:v>0.49073223039216102</c:v>
                </c:pt>
                <c:pt idx="4468">
                  <c:v>0.503599877450986</c:v>
                </c:pt>
                <c:pt idx="4469">
                  <c:v>0.51646752450980804</c:v>
                </c:pt>
                <c:pt idx="4470">
                  <c:v>0.52933517156863197</c:v>
                </c:pt>
                <c:pt idx="4471">
                  <c:v>0.54220281862745501</c:v>
                </c:pt>
                <c:pt idx="4472">
                  <c:v>0.55507046568627905</c:v>
                </c:pt>
                <c:pt idx="4473">
                  <c:v>0.56793811274510297</c:v>
                </c:pt>
                <c:pt idx="4474">
                  <c:v>0.58080575980392601</c:v>
                </c:pt>
                <c:pt idx="4475">
                  <c:v>0.59367340686275005</c:v>
                </c:pt>
                <c:pt idx="4476">
                  <c:v>0.60654105392157498</c:v>
                </c:pt>
                <c:pt idx="4477">
                  <c:v>0.61940870098039702</c:v>
                </c:pt>
                <c:pt idx="4478">
                  <c:v>0.63227634803921995</c:v>
                </c:pt>
                <c:pt idx="4479">
                  <c:v>0.64514399509804399</c:v>
                </c:pt>
                <c:pt idx="4480">
                  <c:v>0.65801164215686903</c:v>
                </c:pt>
                <c:pt idx="4481">
                  <c:v>0.67087928921569195</c:v>
                </c:pt>
                <c:pt idx="4482">
                  <c:v>0.68374693627451699</c:v>
                </c:pt>
                <c:pt idx="4483">
                  <c:v>0.69661458333333803</c:v>
                </c:pt>
                <c:pt idx="4484">
                  <c:v>0.70948223039216096</c:v>
                </c:pt>
                <c:pt idx="4485">
                  <c:v>0.722349877450987</c:v>
                </c:pt>
                <c:pt idx="4486">
                  <c:v>0.73521752450980904</c:v>
                </c:pt>
                <c:pt idx="4487">
                  <c:v>0.74808517156863297</c:v>
                </c:pt>
                <c:pt idx="4488">
                  <c:v>0.76095281862745701</c:v>
                </c:pt>
                <c:pt idx="4489">
                  <c:v>0.77382046568628005</c:v>
                </c:pt>
                <c:pt idx="4490">
                  <c:v>0.78668811274510297</c:v>
                </c:pt>
                <c:pt idx="4491">
                  <c:v>0.79955575980392501</c:v>
                </c:pt>
                <c:pt idx="4492">
                  <c:v>0.81242340686274905</c:v>
                </c:pt>
                <c:pt idx="4493">
                  <c:v>0.82529105392157498</c:v>
                </c:pt>
                <c:pt idx="4494">
                  <c:v>0.83815870098039702</c:v>
                </c:pt>
                <c:pt idx="4495">
                  <c:v>0.85102634803921995</c:v>
                </c:pt>
                <c:pt idx="4496">
                  <c:v>0.86389399509804399</c:v>
                </c:pt>
                <c:pt idx="4497">
                  <c:v>0.87676164215686903</c:v>
                </c:pt>
                <c:pt idx="4498">
                  <c:v>0.88962928921569095</c:v>
                </c:pt>
                <c:pt idx="4499">
                  <c:v>0.90249693627451499</c:v>
                </c:pt>
                <c:pt idx="4500">
                  <c:v>0.91720281862745501</c:v>
                </c:pt>
                <c:pt idx="4501">
                  <c:v>0.93007046568627905</c:v>
                </c:pt>
                <c:pt idx="4502">
                  <c:v>0.94293811274510297</c:v>
                </c:pt>
                <c:pt idx="4503">
                  <c:v>0.95396752450980904</c:v>
                </c:pt>
                <c:pt idx="4504">
                  <c:v>0.96683517156863297</c:v>
                </c:pt>
                <c:pt idx="4505">
                  <c:v>0.97970281862745701</c:v>
                </c:pt>
                <c:pt idx="4506">
                  <c:v>0.99257046568627805</c:v>
                </c:pt>
                <c:pt idx="4507">
                  <c:v>1</c:v>
                </c:pt>
                <c:pt idx="4508">
                  <c:v>1</c:v>
                </c:pt>
                <c:pt idx="4509">
                  <c:v>1</c:v>
                </c:pt>
                <c:pt idx="4510">
                  <c:v>1</c:v>
                </c:pt>
                <c:pt idx="4511">
                  <c:v>1</c:v>
                </c:pt>
                <c:pt idx="4512">
                  <c:v>1</c:v>
                </c:pt>
                <c:pt idx="4513">
                  <c:v>1</c:v>
                </c:pt>
                <c:pt idx="4514">
                  <c:v>0</c:v>
                </c:pt>
                <c:pt idx="4515">
                  <c:v>4.6357615894039798E-2</c:v>
                </c:pt>
                <c:pt idx="4516">
                  <c:v>9.27152317880795E-2</c:v>
                </c:pt>
                <c:pt idx="4517">
                  <c:v>0.139072847682119</c:v>
                </c:pt>
                <c:pt idx="4518">
                  <c:v>0.18543046357616</c:v>
                </c:pt>
                <c:pt idx="4519">
                  <c:v>0.231788079470199</c:v>
                </c:pt>
                <c:pt idx="4520">
                  <c:v>0.278145695364239</c:v>
                </c:pt>
                <c:pt idx="4521">
                  <c:v>0.32450331125827903</c:v>
                </c:pt>
                <c:pt idx="4522">
                  <c:v>0.370860927152319</c:v>
                </c:pt>
                <c:pt idx="4523">
                  <c:v>0.41721854304635803</c:v>
                </c:pt>
                <c:pt idx="4524">
                  <c:v>0.463576158940397</c:v>
                </c:pt>
                <c:pt idx="4525">
                  <c:v>0.50993377483443703</c:v>
                </c:pt>
                <c:pt idx="4526">
                  <c:v>0.556291390728478</c:v>
                </c:pt>
                <c:pt idx="4527">
                  <c:v>0.60264900662251997</c:v>
                </c:pt>
                <c:pt idx="4528">
                  <c:v>0.64900662251655805</c:v>
                </c:pt>
                <c:pt idx="4529">
                  <c:v>0.69536423841059802</c:v>
                </c:pt>
                <c:pt idx="4530">
                  <c:v>0.741721854304638</c:v>
                </c:pt>
                <c:pt idx="4531">
                  <c:v>0.78807947019867797</c:v>
                </c:pt>
                <c:pt idx="4532">
                  <c:v>0.83443708609271505</c:v>
                </c:pt>
                <c:pt idx="4533">
                  <c:v>0.88714128035321704</c:v>
                </c:pt>
                <c:pt idx="4534">
                  <c:v>0.93349889624725702</c:v>
                </c:pt>
                <c:pt idx="4535">
                  <c:v>0.97985651214129699</c:v>
                </c:pt>
                <c:pt idx="4536">
                  <c:v>1</c:v>
                </c:pt>
                <c:pt idx="4537">
                  <c:v>1</c:v>
                </c:pt>
                <c:pt idx="4538">
                  <c:v>1</c:v>
                </c:pt>
                <c:pt idx="4539">
                  <c:v>1</c:v>
                </c:pt>
                <c:pt idx="4540">
                  <c:v>1</c:v>
                </c:pt>
                <c:pt idx="4541">
                  <c:v>1</c:v>
                </c:pt>
                <c:pt idx="4542">
                  <c:v>1</c:v>
                </c:pt>
                <c:pt idx="4543">
                  <c:v>0</c:v>
                </c:pt>
                <c:pt idx="4544">
                  <c:v>2.56880733944954E-2</c:v>
                </c:pt>
                <c:pt idx="4545">
                  <c:v>3.8532110091743101E-2</c:v>
                </c:pt>
                <c:pt idx="4546">
                  <c:v>5.1376146788990801E-2</c:v>
                </c:pt>
                <c:pt idx="4547">
                  <c:v>6.4220183486238494E-2</c:v>
                </c:pt>
                <c:pt idx="4548">
                  <c:v>7.7064220183486395E-2</c:v>
                </c:pt>
                <c:pt idx="4549">
                  <c:v>8.9908256880733894E-2</c:v>
                </c:pt>
                <c:pt idx="4550">
                  <c:v>0.102752293577982</c:v>
                </c:pt>
                <c:pt idx="4551">
                  <c:v>0.11559633027523</c:v>
                </c:pt>
                <c:pt idx="4552">
                  <c:v>0.12844036697247799</c:v>
                </c:pt>
                <c:pt idx="4553">
                  <c:v>0.141284403669725</c:v>
                </c:pt>
                <c:pt idx="4554">
                  <c:v>0.15412844036697301</c:v>
                </c:pt>
                <c:pt idx="4555">
                  <c:v>0.16697247706422</c:v>
                </c:pt>
                <c:pt idx="4556">
                  <c:v>0.17981651376146801</c:v>
                </c:pt>
                <c:pt idx="4557">
                  <c:v>0.192660550458715</c:v>
                </c:pt>
                <c:pt idx="4558">
                  <c:v>0.20726299694190101</c:v>
                </c:pt>
                <c:pt idx="4559">
                  <c:v>0.22010703363914799</c:v>
                </c:pt>
                <c:pt idx="4560">
                  <c:v>0.232951070336396</c:v>
                </c:pt>
                <c:pt idx="4561">
                  <c:v>0.24579510703364399</c:v>
                </c:pt>
                <c:pt idx="4562">
                  <c:v>0.25688073394495597</c:v>
                </c:pt>
                <c:pt idx="4563">
                  <c:v>0.26972477064220302</c:v>
                </c:pt>
                <c:pt idx="4564">
                  <c:v>0.282568807339451</c:v>
                </c:pt>
                <c:pt idx="4565">
                  <c:v>0.29541284403669699</c:v>
                </c:pt>
                <c:pt idx="4566">
                  <c:v>0.30825688073394603</c:v>
                </c:pt>
                <c:pt idx="4567">
                  <c:v>0.32110091743119301</c:v>
                </c:pt>
                <c:pt idx="4568">
                  <c:v>0.333944954128441</c:v>
                </c:pt>
                <c:pt idx="4569">
                  <c:v>0.34678899082568898</c:v>
                </c:pt>
                <c:pt idx="4570">
                  <c:v>0.35963302752293602</c:v>
                </c:pt>
                <c:pt idx="4571">
                  <c:v>0.37247706422018401</c:v>
                </c:pt>
                <c:pt idx="4572">
                  <c:v>0.38715596330275398</c:v>
                </c:pt>
                <c:pt idx="4573">
                  <c:v>0.39816513761467998</c:v>
                </c:pt>
                <c:pt idx="4574">
                  <c:v>0.41276758409786501</c:v>
                </c:pt>
                <c:pt idx="4575">
                  <c:v>0.425611620795111</c:v>
                </c:pt>
                <c:pt idx="4576">
                  <c:v>0.43845565749235899</c:v>
                </c:pt>
                <c:pt idx="4577">
                  <c:v>0.45129969418960703</c:v>
                </c:pt>
                <c:pt idx="4578">
                  <c:v>0.46414373088685501</c:v>
                </c:pt>
                <c:pt idx="4579">
                  <c:v>0.476987767584103</c:v>
                </c:pt>
                <c:pt idx="4580">
                  <c:v>0.48983180428134998</c:v>
                </c:pt>
                <c:pt idx="4581">
                  <c:v>0.50267584097859996</c:v>
                </c:pt>
                <c:pt idx="4582">
                  <c:v>0.51551987767584595</c:v>
                </c:pt>
                <c:pt idx="4583">
                  <c:v>0.52836391437309405</c:v>
                </c:pt>
                <c:pt idx="4584">
                  <c:v>0.54120795107034103</c:v>
                </c:pt>
                <c:pt idx="4585">
                  <c:v>0.55405198776758902</c:v>
                </c:pt>
                <c:pt idx="4586">
                  <c:v>0.566896024464838</c:v>
                </c:pt>
                <c:pt idx="4587">
                  <c:v>0.57974006116208499</c:v>
                </c:pt>
                <c:pt idx="4588">
                  <c:v>0.59258409785932997</c:v>
                </c:pt>
                <c:pt idx="4589">
                  <c:v>0.60542813455658095</c:v>
                </c:pt>
                <c:pt idx="4590">
                  <c:v>0.61827217125382705</c:v>
                </c:pt>
                <c:pt idx="4591">
                  <c:v>0.63111620795107504</c:v>
                </c:pt>
                <c:pt idx="4592">
                  <c:v>0.64396024464832402</c:v>
                </c:pt>
                <c:pt idx="4593">
                  <c:v>0.656804281345573</c:v>
                </c:pt>
                <c:pt idx="4594">
                  <c:v>0.66964831804281999</c:v>
                </c:pt>
                <c:pt idx="4595">
                  <c:v>0.68249235474006398</c:v>
                </c:pt>
                <c:pt idx="4596">
                  <c:v>0.69533639143731196</c:v>
                </c:pt>
                <c:pt idx="4597">
                  <c:v>0.70818042813456195</c:v>
                </c:pt>
                <c:pt idx="4598">
                  <c:v>0.72102446483180904</c:v>
                </c:pt>
                <c:pt idx="4599">
                  <c:v>0.73386850152905703</c:v>
                </c:pt>
                <c:pt idx="4600">
                  <c:v>0.74671253822630401</c:v>
                </c:pt>
                <c:pt idx="4601">
                  <c:v>0.759556574923552</c:v>
                </c:pt>
                <c:pt idx="4602">
                  <c:v>0.77240061162080198</c:v>
                </c:pt>
                <c:pt idx="4603">
                  <c:v>0.78524464831804797</c:v>
                </c:pt>
                <c:pt idx="4604">
                  <c:v>0.79808868501529395</c:v>
                </c:pt>
                <c:pt idx="4605">
                  <c:v>0.81093272171254105</c:v>
                </c:pt>
                <c:pt idx="4606">
                  <c:v>0.82377675840979203</c:v>
                </c:pt>
                <c:pt idx="4607">
                  <c:v>0.83662079510703802</c:v>
                </c:pt>
                <c:pt idx="4608">
                  <c:v>0.849464831804286</c:v>
                </c:pt>
                <c:pt idx="4609">
                  <c:v>0.86230886850153399</c:v>
                </c:pt>
                <c:pt idx="4610">
                  <c:v>0.87698776758410402</c:v>
                </c:pt>
                <c:pt idx="4611">
                  <c:v>0.88983180428135</c:v>
                </c:pt>
                <c:pt idx="4612">
                  <c:v>0.90267584097859999</c:v>
                </c:pt>
                <c:pt idx="4613">
                  <c:v>0.91368501529052604</c:v>
                </c:pt>
                <c:pt idx="4614">
                  <c:v>0.92652905198777202</c:v>
                </c:pt>
                <c:pt idx="4615">
                  <c:v>0.93937308868502001</c:v>
                </c:pt>
                <c:pt idx="4616">
                  <c:v>0.952217125382265</c:v>
                </c:pt>
                <c:pt idx="4617">
                  <c:v>0.96506116207951598</c:v>
                </c:pt>
                <c:pt idx="4618">
                  <c:v>0.97790519877676196</c:v>
                </c:pt>
                <c:pt idx="4619">
                  <c:v>0.99074923547401195</c:v>
                </c:pt>
                <c:pt idx="4620">
                  <c:v>1</c:v>
                </c:pt>
                <c:pt idx="4621">
                  <c:v>1</c:v>
                </c:pt>
                <c:pt idx="4622">
                  <c:v>1</c:v>
                </c:pt>
                <c:pt idx="4623">
                  <c:v>1</c:v>
                </c:pt>
                <c:pt idx="4624">
                  <c:v>1</c:v>
                </c:pt>
                <c:pt idx="4625">
                  <c:v>1</c:v>
                </c:pt>
                <c:pt idx="4626">
                  <c:v>1</c:v>
                </c:pt>
                <c:pt idx="4627">
                  <c:v>0</c:v>
                </c:pt>
                <c:pt idx="4628">
                  <c:v>1.3157894736842099E-2</c:v>
                </c:pt>
                <c:pt idx="4629">
                  <c:v>2.6315789473684199E-2</c:v>
                </c:pt>
                <c:pt idx="4630">
                  <c:v>3.9473684210526397E-2</c:v>
                </c:pt>
                <c:pt idx="4631">
                  <c:v>5.2631578947368397E-2</c:v>
                </c:pt>
                <c:pt idx="4632">
                  <c:v>6.5789473684210495E-2</c:v>
                </c:pt>
                <c:pt idx="4633">
                  <c:v>7.8947368421052502E-2</c:v>
                </c:pt>
                <c:pt idx="4634">
                  <c:v>9.2105263157894995E-2</c:v>
                </c:pt>
                <c:pt idx="4635">
                  <c:v>0.105263157894737</c:v>
                </c:pt>
                <c:pt idx="4636">
                  <c:v>0.118421052631579</c:v>
                </c:pt>
                <c:pt idx="4637">
                  <c:v>0.13157894736842099</c:v>
                </c:pt>
                <c:pt idx="4638">
                  <c:v>0.144736842105264</c:v>
                </c:pt>
                <c:pt idx="4639">
                  <c:v>0.157894736842106</c:v>
                </c:pt>
                <c:pt idx="4640">
                  <c:v>0.17105263157894701</c:v>
                </c:pt>
                <c:pt idx="4641">
                  <c:v>0.18421052631578899</c:v>
                </c:pt>
                <c:pt idx="4642">
                  <c:v>0.197368421052632</c:v>
                </c:pt>
                <c:pt idx="4643">
                  <c:v>0.21052631578947401</c:v>
                </c:pt>
                <c:pt idx="4644">
                  <c:v>0.22548558897243601</c:v>
                </c:pt>
                <c:pt idx="4645">
                  <c:v>0.23864348370927799</c:v>
                </c:pt>
                <c:pt idx="4646">
                  <c:v>0.251801378446119</c:v>
                </c:pt>
                <c:pt idx="4647">
                  <c:v>0.26495927318296297</c:v>
                </c:pt>
                <c:pt idx="4648">
                  <c:v>0.27631578947368501</c:v>
                </c:pt>
                <c:pt idx="4649">
                  <c:v>0.28947368421052599</c:v>
                </c:pt>
                <c:pt idx="4650">
                  <c:v>0.30263157894736797</c:v>
                </c:pt>
                <c:pt idx="4651">
                  <c:v>0.31578947368421201</c:v>
                </c:pt>
                <c:pt idx="4652">
                  <c:v>0.32894736842105299</c:v>
                </c:pt>
                <c:pt idx="4653">
                  <c:v>0.34210526315789602</c:v>
                </c:pt>
                <c:pt idx="4654">
                  <c:v>0.355263157894737</c:v>
                </c:pt>
                <c:pt idx="4655">
                  <c:v>0.36842105263157898</c:v>
                </c:pt>
                <c:pt idx="4656">
                  <c:v>0.38157894736842202</c:v>
                </c:pt>
                <c:pt idx="4657">
                  <c:v>0.394736842105264</c:v>
                </c:pt>
                <c:pt idx="4658">
                  <c:v>0.40977443609022601</c:v>
                </c:pt>
                <c:pt idx="4659">
                  <c:v>0.42105263157894801</c:v>
                </c:pt>
                <c:pt idx="4660">
                  <c:v>0.43601190476190899</c:v>
                </c:pt>
                <c:pt idx="4661">
                  <c:v>0.44916979949875102</c:v>
                </c:pt>
                <c:pt idx="4662">
                  <c:v>0.462327694235594</c:v>
                </c:pt>
                <c:pt idx="4663">
                  <c:v>0.47548558897243698</c:v>
                </c:pt>
                <c:pt idx="4664">
                  <c:v>0.48864348370927801</c:v>
                </c:pt>
                <c:pt idx="4665">
                  <c:v>0.50180137844612005</c:v>
                </c:pt>
                <c:pt idx="4666">
                  <c:v>0.51495927318296197</c:v>
                </c:pt>
                <c:pt idx="4667">
                  <c:v>0.52811716791980401</c:v>
                </c:pt>
                <c:pt idx="4668">
                  <c:v>0.54127506265664704</c:v>
                </c:pt>
                <c:pt idx="4669">
                  <c:v>0.55443295739348897</c:v>
                </c:pt>
                <c:pt idx="4670">
                  <c:v>0.567590852130332</c:v>
                </c:pt>
                <c:pt idx="4671">
                  <c:v>0.58074874686717304</c:v>
                </c:pt>
                <c:pt idx="4672">
                  <c:v>0.59390664160401496</c:v>
                </c:pt>
                <c:pt idx="4673">
                  <c:v>0.607064536340858</c:v>
                </c:pt>
                <c:pt idx="4674">
                  <c:v>0.62022243107769903</c:v>
                </c:pt>
                <c:pt idx="4675">
                  <c:v>0.63338032581453996</c:v>
                </c:pt>
                <c:pt idx="4676">
                  <c:v>0.64653822055138399</c:v>
                </c:pt>
                <c:pt idx="4677">
                  <c:v>0.65969611528822703</c:v>
                </c:pt>
                <c:pt idx="4678">
                  <c:v>0.67285401002506895</c:v>
                </c:pt>
                <c:pt idx="4679">
                  <c:v>0.68601190476190799</c:v>
                </c:pt>
                <c:pt idx="4680">
                  <c:v>0.69916979949875202</c:v>
                </c:pt>
                <c:pt idx="4681">
                  <c:v>0.71232769423559505</c:v>
                </c:pt>
                <c:pt idx="4682">
                  <c:v>0.72548558897243398</c:v>
                </c:pt>
                <c:pt idx="4683">
                  <c:v>0.73864348370927901</c:v>
                </c:pt>
                <c:pt idx="4684">
                  <c:v>0.75180137844612105</c:v>
                </c:pt>
                <c:pt idx="4685">
                  <c:v>0.76495927318296297</c:v>
                </c:pt>
                <c:pt idx="4686">
                  <c:v>0.77811716791980401</c:v>
                </c:pt>
                <c:pt idx="4687">
                  <c:v>0.79127506265664704</c:v>
                </c:pt>
                <c:pt idx="4688">
                  <c:v>0.80443295739348897</c:v>
                </c:pt>
                <c:pt idx="4689">
                  <c:v>0.817590852130332</c:v>
                </c:pt>
                <c:pt idx="4690">
                  <c:v>0.83074874686717404</c:v>
                </c:pt>
                <c:pt idx="4691">
                  <c:v>0.84390664160401496</c:v>
                </c:pt>
                <c:pt idx="4692">
                  <c:v>0.857064536340858</c:v>
                </c:pt>
                <c:pt idx="4693">
                  <c:v>0.87022243107769903</c:v>
                </c:pt>
                <c:pt idx="4694">
                  <c:v>0.88338032581453896</c:v>
                </c:pt>
                <c:pt idx="4695">
                  <c:v>0.89653822055138299</c:v>
                </c:pt>
                <c:pt idx="4696">
                  <c:v>0.91157581453634595</c:v>
                </c:pt>
                <c:pt idx="4697">
                  <c:v>0.92473370927318799</c:v>
                </c:pt>
                <c:pt idx="4698">
                  <c:v>0.93789160401003102</c:v>
                </c:pt>
                <c:pt idx="4699">
                  <c:v>0.94916979949875202</c:v>
                </c:pt>
                <c:pt idx="4700">
                  <c:v>0.96232769423559505</c:v>
                </c:pt>
                <c:pt idx="4701">
                  <c:v>0.97548558897243398</c:v>
                </c:pt>
                <c:pt idx="4702">
                  <c:v>0.98864348370927801</c:v>
                </c:pt>
                <c:pt idx="4703">
                  <c:v>1</c:v>
                </c:pt>
                <c:pt idx="4704">
                  <c:v>1</c:v>
                </c:pt>
                <c:pt idx="4705">
                  <c:v>1</c:v>
                </c:pt>
                <c:pt idx="4706">
                  <c:v>1</c:v>
                </c:pt>
                <c:pt idx="4707">
                  <c:v>1</c:v>
                </c:pt>
                <c:pt idx="4708">
                  <c:v>0</c:v>
                </c:pt>
                <c:pt idx="4709">
                  <c:v>2.5974025974026E-2</c:v>
                </c:pt>
                <c:pt idx="4710">
                  <c:v>3.8961038961039002E-2</c:v>
                </c:pt>
                <c:pt idx="4711">
                  <c:v>5.1948051948051903E-2</c:v>
                </c:pt>
                <c:pt idx="4712">
                  <c:v>6.4935064935064901E-2</c:v>
                </c:pt>
                <c:pt idx="4713">
                  <c:v>7.7922077922077906E-2</c:v>
                </c:pt>
                <c:pt idx="4714">
                  <c:v>9.0909090909091106E-2</c:v>
                </c:pt>
                <c:pt idx="4715">
                  <c:v>0.103896103896104</c:v>
                </c:pt>
                <c:pt idx="4716">
                  <c:v>0.11688311688311701</c:v>
                </c:pt>
                <c:pt idx="4717">
                  <c:v>0.12987012987013</c:v>
                </c:pt>
                <c:pt idx="4718">
                  <c:v>0.14285714285714299</c:v>
                </c:pt>
                <c:pt idx="4719">
                  <c:v>0.15584415584415601</c:v>
                </c:pt>
                <c:pt idx="4720">
                  <c:v>0.168831168831169</c:v>
                </c:pt>
                <c:pt idx="4721">
                  <c:v>0.18181818181818199</c:v>
                </c:pt>
                <c:pt idx="4722">
                  <c:v>0.19480519480519501</c:v>
                </c:pt>
                <c:pt idx="4723">
                  <c:v>0.20957019171305299</c:v>
                </c:pt>
                <c:pt idx="4724">
                  <c:v>0.22255720470006601</c:v>
                </c:pt>
                <c:pt idx="4725">
                  <c:v>0.23554421768708</c:v>
                </c:pt>
                <c:pt idx="4726">
                  <c:v>0.248531230674093</c:v>
                </c:pt>
                <c:pt idx="4727">
                  <c:v>0.25974025974025999</c:v>
                </c:pt>
                <c:pt idx="4728">
                  <c:v>0.27272727272727298</c:v>
                </c:pt>
                <c:pt idx="4729">
                  <c:v>0.28571428571428698</c:v>
                </c:pt>
                <c:pt idx="4730">
                  <c:v>0.29870129870129902</c:v>
                </c:pt>
                <c:pt idx="4731">
                  <c:v>0.31168831168831201</c:v>
                </c:pt>
                <c:pt idx="4732">
                  <c:v>0.32467532467532501</c:v>
                </c:pt>
                <c:pt idx="4733">
                  <c:v>0.337662337662338</c:v>
                </c:pt>
                <c:pt idx="4734">
                  <c:v>0.35064935064935099</c:v>
                </c:pt>
                <c:pt idx="4735">
                  <c:v>0.36363636363636398</c:v>
                </c:pt>
                <c:pt idx="4736">
                  <c:v>0.37662337662337703</c:v>
                </c:pt>
                <c:pt idx="4737">
                  <c:v>0.391465677179965</c:v>
                </c:pt>
                <c:pt idx="4738">
                  <c:v>0.40259740259740301</c:v>
                </c:pt>
                <c:pt idx="4739">
                  <c:v>0.41736239950526199</c:v>
                </c:pt>
                <c:pt idx="4740">
                  <c:v>0.43034941249227399</c:v>
                </c:pt>
                <c:pt idx="4741">
                  <c:v>0.44333642547928698</c:v>
                </c:pt>
                <c:pt idx="4742">
                  <c:v>0.45632343846630002</c:v>
                </c:pt>
                <c:pt idx="4743">
                  <c:v>0.46931045145331302</c:v>
                </c:pt>
                <c:pt idx="4744">
                  <c:v>0.48229746444032601</c:v>
                </c:pt>
                <c:pt idx="4745">
                  <c:v>0.49528447742734</c:v>
                </c:pt>
                <c:pt idx="4746">
                  <c:v>0.50827149041435205</c:v>
                </c:pt>
                <c:pt idx="4747">
                  <c:v>0.52125850340136504</c:v>
                </c:pt>
                <c:pt idx="4748">
                  <c:v>0.53424551638838103</c:v>
                </c:pt>
                <c:pt idx="4749">
                  <c:v>0.54723252937539102</c:v>
                </c:pt>
                <c:pt idx="4750">
                  <c:v>0.56021954236240401</c:v>
                </c:pt>
                <c:pt idx="4751">
                  <c:v>0.573206555349417</c:v>
                </c:pt>
                <c:pt idx="4752">
                  <c:v>0.58619356833642899</c:v>
                </c:pt>
                <c:pt idx="4753">
                  <c:v>0.59918058132344199</c:v>
                </c:pt>
                <c:pt idx="4754">
                  <c:v>0.61216759431045598</c:v>
                </c:pt>
                <c:pt idx="4755">
                  <c:v>0.62515460729746997</c:v>
                </c:pt>
                <c:pt idx="4756">
                  <c:v>0.63814162028448496</c:v>
                </c:pt>
                <c:pt idx="4757">
                  <c:v>0.65112863327149795</c:v>
                </c:pt>
                <c:pt idx="4758">
                  <c:v>0.66411564625851105</c:v>
                </c:pt>
                <c:pt idx="4759">
                  <c:v>0.67710265924552204</c:v>
                </c:pt>
                <c:pt idx="4760">
                  <c:v>0.69008967223253503</c:v>
                </c:pt>
                <c:pt idx="4761">
                  <c:v>0.70307668521954703</c:v>
                </c:pt>
                <c:pt idx="4762">
                  <c:v>0.71606369820656002</c:v>
                </c:pt>
                <c:pt idx="4763">
                  <c:v>0.72905071119357501</c:v>
                </c:pt>
                <c:pt idx="4764">
                  <c:v>0.742037724180587</c:v>
                </c:pt>
                <c:pt idx="4765">
                  <c:v>0.75502473716760099</c:v>
                </c:pt>
                <c:pt idx="4766">
                  <c:v>0.76801175015461298</c:v>
                </c:pt>
                <c:pt idx="4767">
                  <c:v>0.78099876314162398</c:v>
                </c:pt>
                <c:pt idx="4768">
                  <c:v>0.79398577612863797</c:v>
                </c:pt>
                <c:pt idx="4769">
                  <c:v>0.80697278911564896</c:v>
                </c:pt>
                <c:pt idx="4770">
                  <c:v>0.81995980210266395</c:v>
                </c:pt>
                <c:pt idx="4771">
                  <c:v>0.83294681508967805</c:v>
                </c:pt>
                <c:pt idx="4772">
                  <c:v>0.84593382807669004</c:v>
                </c:pt>
                <c:pt idx="4773">
                  <c:v>0.85892084106370403</c:v>
                </c:pt>
                <c:pt idx="4774">
                  <c:v>0.87190785405071702</c:v>
                </c:pt>
                <c:pt idx="4775">
                  <c:v>0.886750154607302</c:v>
                </c:pt>
                <c:pt idx="4776">
                  <c:v>0.89973716759431499</c:v>
                </c:pt>
                <c:pt idx="4777">
                  <c:v>0.91272418058132798</c:v>
                </c:pt>
                <c:pt idx="4778">
                  <c:v>0.92385590599876799</c:v>
                </c:pt>
                <c:pt idx="4779">
                  <c:v>0.93684291898578098</c:v>
                </c:pt>
                <c:pt idx="4780">
                  <c:v>0.94982993197279397</c:v>
                </c:pt>
                <c:pt idx="4781">
                  <c:v>0.96281694495980596</c:v>
                </c:pt>
                <c:pt idx="4782">
                  <c:v>0.97580395794681896</c:v>
                </c:pt>
                <c:pt idx="4783">
                  <c:v>0.98879097093383295</c:v>
                </c:pt>
                <c:pt idx="4784">
                  <c:v>1</c:v>
                </c:pt>
                <c:pt idx="4785">
                  <c:v>1</c:v>
                </c:pt>
                <c:pt idx="4786">
                  <c:v>0</c:v>
                </c:pt>
                <c:pt idx="4787">
                  <c:v>2.0833333333333402E-2</c:v>
                </c:pt>
                <c:pt idx="4788">
                  <c:v>4.1666666666666699E-2</c:v>
                </c:pt>
                <c:pt idx="4789">
                  <c:v>6.5476190476190493E-2</c:v>
                </c:pt>
                <c:pt idx="4790">
                  <c:v>8.3333333333333301E-2</c:v>
                </c:pt>
                <c:pt idx="4791">
                  <c:v>0.107018849206356</c:v>
                </c:pt>
                <c:pt idx="4792">
                  <c:v>0.12785218253969</c:v>
                </c:pt>
                <c:pt idx="4793">
                  <c:v>0.14868551587302301</c:v>
                </c:pt>
                <c:pt idx="4794">
                  <c:v>0.16951884920635599</c:v>
                </c:pt>
                <c:pt idx="4795">
                  <c:v>0.19035218253969</c:v>
                </c:pt>
                <c:pt idx="4796">
                  <c:v>0.21118551587302301</c:v>
                </c:pt>
                <c:pt idx="4797">
                  <c:v>0.23201884920635599</c:v>
                </c:pt>
                <c:pt idx="4798">
                  <c:v>0.25285218253969</c:v>
                </c:pt>
                <c:pt idx="4799">
                  <c:v>0.27368551587302298</c:v>
                </c:pt>
                <c:pt idx="4800">
                  <c:v>0.29451884920635701</c:v>
                </c:pt>
                <c:pt idx="4801">
                  <c:v>0.315352182539691</c:v>
                </c:pt>
                <c:pt idx="4802">
                  <c:v>0.33618551587302398</c:v>
                </c:pt>
                <c:pt idx="4803">
                  <c:v>0.35701884920635701</c:v>
                </c:pt>
                <c:pt idx="4804">
                  <c:v>0.377852182539691</c:v>
                </c:pt>
                <c:pt idx="4805">
                  <c:v>0.39868551587302398</c:v>
                </c:pt>
                <c:pt idx="4806">
                  <c:v>0.41951884920635701</c:v>
                </c:pt>
                <c:pt idx="4807">
                  <c:v>0.44035218253969</c:v>
                </c:pt>
                <c:pt idx="4808">
                  <c:v>0.46118551587302298</c:v>
                </c:pt>
                <c:pt idx="4809">
                  <c:v>0.48201884920635701</c:v>
                </c:pt>
                <c:pt idx="4810">
                  <c:v>0.50285218253969</c:v>
                </c:pt>
                <c:pt idx="4811">
                  <c:v>0.52368551587302303</c:v>
                </c:pt>
                <c:pt idx="4812">
                  <c:v>0.54451884920635496</c:v>
                </c:pt>
                <c:pt idx="4813">
                  <c:v>0.56535218253969</c:v>
                </c:pt>
                <c:pt idx="4814">
                  <c:v>0.58618551587302303</c:v>
                </c:pt>
                <c:pt idx="4815">
                  <c:v>0.60701884920635596</c:v>
                </c:pt>
                <c:pt idx="4816">
                  <c:v>0.627852182539691</c:v>
                </c:pt>
                <c:pt idx="4817">
                  <c:v>0.64868551587302503</c:v>
                </c:pt>
                <c:pt idx="4818">
                  <c:v>0.66951884920635596</c:v>
                </c:pt>
                <c:pt idx="4819">
                  <c:v>0.69035218253969</c:v>
                </c:pt>
                <c:pt idx="4820">
                  <c:v>0.71118551587302303</c:v>
                </c:pt>
                <c:pt idx="4821">
                  <c:v>0.73201884920635596</c:v>
                </c:pt>
                <c:pt idx="4822">
                  <c:v>0.752852182539691</c:v>
                </c:pt>
                <c:pt idx="4823">
                  <c:v>0.77368551587302503</c:v>
                </c:pt>
                <c:pt idx="4824">
                  <c:v>0.79451884920635496</c:v>
                </c:pt>
                <c:pt idx="4825">
                  <c:v>0.81535218253969</c:v>
                </c:pt>
                <c:pt idx="4826">
                  <c:v>0.83618551587302303</c:v>
                </c:pt>
                <c:pt idx="4827">
                  <c:v>0.85999503968254898</c:v>
                </c:pt>
                <c:pt idx="4828">
                  <c:v>0.88082837301588202</c:v>
                </c:pt>
                <c:pt idx="4829">
                  <c:v>0.90166170634921405</c:v>
                </c:pt>
                <c:pt idx="4830">
                  <c:v>0.91951884920635496</c:v>
                </c:pt>
                <c:pt idx="4831">
                  <c:v>0.94035218253969</c:v>
                </c:pt>
                <c:pt idx="4832">
                  <c:v>0.96118551587302303</c:v>
                </c:pt>
                <c:pt idx="4833">
                  <c:v>0.98201884920635496</c:v>
                </c:pt>
                <c:pt idx="4834">
                  <c:v>1</c:v>
                </c:pt>
                <c:pt idx="4835">
                  <c:v>1</c:v>
                </c:pt>
                <c:pt idx="4836">
                  <c:v>1</c:v>
                </c:pt>
                <c:pt idx="4837">
                  <c:v>1</c:v>
                </c:pt>
                <c:pt idx="4838">
                  <c:v>1</c:v>
                </c:pt>
                <c:pt idx="4839">
                  <c:v>0</c:v>
                </c:pt>
                <c:pt idx="4840">
                  <c:v>1.2500000000000001E-2</c:v>
                </c:pt>
                <c:pt idx="4841">
                  <c:v>2.5000000000000001E-2</c:v>
                </c:pt>
                <c:pt idx="4842">
                  <c:v>3.7499999999999999E-2</c:v>
                </c:pt>
                <c:pt idx="4843">
                  <c:v>0.05</c:v>
                </c:pt>
                <c:pt idx="4844">
                  <c:v>6.25E-2</c:v>
                </c:pt>
                <c:pt idx="4845">
                  <c:v>7.4999999999999997E-2</c:v>
                </c:pt>
                <c:pt idx="4846">
                  <c:v>8.7499999999999994E-2</c:v>
                </c:pt>
                <c:pt idx="4847">
                  <c:v>0.1</c:v>
                </c:pt>
                <c:pt idx="4848">
                  <c:v>0.1125</c:v>
                </c:pt>
                <c:pt idx="4849">
                  <c:v>0.125</c:v>
                </c:pt>
                <c:pt idx="4850">
                  <c:v>0.13750000000000001</c:v>
                </c:pt>
                <c:pt idx="4851">
                  <c:v>0.15</c:v>
                </c:pt>
                <c:pt idx="4852">
                  <c:v>0.16250000000000001</c:v>
                </c:pt>
                <c:pt idx="4853">
                  <c:v>0.17499999999999999</c:v>
                </c:pt>
                <c:pt idx="4854">
                  <c:v>0.1875</c:v>
                </c:pt>
                <c:pt idx="4855">
                  <c:v>0.2</c:v>
                </c:pt>
                <c:pt idx="4856">
                  <c:v>0.21249999999999999</c:v>
                </c:pt>
                <c:pt idx="4857">
                  <c:v>0.22500000000000001</c:v>
                </c:pt>
                <c:pt idx="4858">
                  <c:v>0.239211309523814</c:v>
                </c:pt>
                <c:pt idx="4859">
                  <c:v>0.25171130952381399</c:v>
                </c:pt>
                <c:pt idx="4860">
                  <c:v>0.264211309523814</c:v>
                </c:pt>
                <c:pt idx="4861">
                  <c:v>0.27671130952381401</c:v>
                </c:pt>
                <c:pt idx="4862">
                  <c:v>0.28749999999999998</c:v>
                </c:pt>
                <c:pt idx="4863">
                  <c:v>0.3</c:v>
                </c:pt>
                <c:pt idx="4864">
                  <c:v>0.312500000000001</c:v>
                </c:pt>
                <c:pt idx="4865">
                  <c:v>0.32500000000000101</c:v>
                </c:pt>
                <c:pt idx="4866">
                  <c:v>0.33750000000000102</c:v>
                </c:pt>
                <c:pt idx="4867">
                  <c:v>0.35</c:v>
                </c:pt>
                <c:pt idx="4868">
                  <c:v>0.36249999999999999</c:v>
                </c:pt>
                <c:pt idx="4869">
                  <c:v>0.375000000000001</c:v>
                </c:pt>
                <c:pt idx="4870">
                  <c:v>0.38750000000000101</c:v>
                </c:pt>
                <c:pt idx="4871">
                  <c:v>0.4</c:v>
                </c:pt>
                <c:pt idx="4872">
                  <c:v>0.41428571428571398</c:v>
                </c:pt>
                <c:pt idx="4873">
                  <c:v>0.42499999999999999</c:v>
                </c:pt>
                <c:pt idx="4874">
                  <c:v>0.43921130952381399</c:v>
                </c:pt>
                <c:pt idx="4875">
                  <c:v>0.451711309523814</c:v>
                </c:pt>
                <c:pt idx="4876">
                  <c:v>0.46421130952381401</c:v>
                </c:pt>
                <c:pt idx="4877">
                  <c:v>0.47671130952381402</c:v>
                </c:pt>
                <c:pt idx="4878">
                  <c:v>0.48921130952381398</c:v>
                </c:pt>
                <c:pt idx="4879">
                  <c:v>0.50171130952381404</c:v>
                </c:pt>
                <c:pt idx="4880">
                  <c:v>0.514211309523814</c:v>
                </c:pt>
                <c:pt idx="4881">
                  <c:v>0.52671130952381395</c:v>
                </c:pt>
                <c:pt idx="4882">
                  <c:v>0.53921130952381402</c:v>
                </c:pt>
                <c:pt idx="4883">
                  <c:v>0.55171130952381497</c:v>
                </c:pt>
                <c:pt idx="4884">
                  <c:v>0.56421130952381404</c:v>
                </c:pt>
                <c:pt idx="4885">
                  <c:v>0.576711309523815</c:v>
                </c:pt>
                <c:pt idx="4886">
                  <c:v>0.58921130952381395</c:v>
                </c:pt>
                <c:pt idx="4887">
                  <c:v>0.60171130952381502</c:v>
                </c:pt>
                <c:pt idx="4888">
                  <c:v>0.61421130952381497</c:v>
                </c:pt>
                <c:pt idx="4889">
                  <c:v>0.62671130952381504</c:v>
                </c:pt>
                <c:pt idx="4890">
                  <c:v>0.639211309523815</c:v>
                </c:pt>
                <c:pt idx="4891">
                  <c:v>0.65171130952381595</c:v>
                </c:pt>
                <c:pt idx="4892">
                  <c:v>0.66421130952381502</c:v>
                </c:pt>
                <c:pt idx="4893">
                  <c:v>0.67671130952381597</c:v>
                </c:pt>
                <c:pt idx="4894">
                  <c:v>0.68921130952381404</c:v>
                </c:pt>
                <c:pt idx="4895">
                  <c:v>0.701711309523815</c:v>
                </c:pt>
                <c:pt idx="4896">
                  <c:v>0.71421130952381395</c:v>
                </c:pt>
                <c:pt idx="4897">
                  <c:v>0.72671130952381502</c:v>
                </c:pt>
                <c:pt idx="4898">
                  <c:v>0.73921130952381497</c:v>
                </c:pt>
                <c:pt idx="4899">
                  <c:v>0.75171130952381504</c:v>
                </c:pt>
                <c:pt idx="4900">
                  <c:v>0.764211309523815</c:v>
                </c:pt>
                <c:pt idx="4901">
                  <c:v>0.77671130952381595</c:v>
                </c:pt>
                <c:pt idx="4902">
                  <c:v>0.78921130952381402</c:v>
                </c:pt>
                <c:pt idx="4903">
                  <c:v>0.80171130952381497</c:v>
                </c:pt>
                <c:pt idx="4904">
                  <c:v>0.81421130952381404</c:v>
                </c:pt>
                <c:pt idx="4905">
                  <c:v>0.826711309523815</c:v>
                </c:pt>
                <c:pt idx="4906">
                  <c:v>0.83921130952381395</c:v>
                </c:pt>
                <c:pt idx="4907">
                  <c:v>0.85171130952381502</c:v>
                </c:pt>
                <c:pt idx="4908">
                  <c:v>0.86421130952381497</c:v>
                </c:pt>
                <c:pt idx="4909">
                  <c:v>0.87671130952381504</c:v>
                </c:pt>
                <c:pt idx="4910">
                  <c:v>0.89099702380952905</c:v>
                </c:pt>
                <c:pt idx="4911">
                  <c:v>0.90349702380952801</c:v>
                </c:pt>
                <c:pt idx="4912">
                  <c:v>0.91599702380952897</c:v>
                </c:pt>
                <c:pt idx="4913">
                  <c:v>0.92671130952381497</c:v>
                </c:pt>
                <c:pt idx="4914">
                  <c:v>0.93921130952381404</c:v>
                </c:pt>
                <c:pt idx="4915">
                  <c:v>0.951711309523815</c:v>
                </c:pt>
                <c:pt idx="4916">
                  <c:v>0.96421130952381395</c:v>
                </c:pt>
                <c:pt idx="4917">
                  <c:v>0.97671130952381502</c:v>
                </c:pt>
                <c:pt idx="4918">
                  <c:v>0.98921130952381398</c:v>
                </c:pt>
                <c:pt idx="4919">
                  <c:v>1</c:v>
                </c:pt>
                <c:pt idx="4920">
                  <c:v>1</c:v>
                </c:pt>
                <c:pt idx="4921">
                  <c:v>1</c:v>
                </c:pt>
                <c:pt idx="4922">
                  <c:v>1</c:v>
                </c:pt>
                <c:pt idx="4923">
                  <c:v>1</c:v>
                </c:pt>
                <c:pt idx="4924">
                  <c:v>0</c:v>
                </c:pt>
                <c:pt idx="4925">
                  <c:v>1.26582278481013E-2</c:v>
                </c:pt>
                <c:pt idx="4926">
                  <c:v>2.53164556962025E-2</c:v>
                </c:pt>
                <c:pt idx="4927">
                  <c:v>3.7974683544303799E-2</c:v>
                </c:pt>
                <c:pt idx="4928">
                  <c:v>5.0632911392405097E-2</c:v>
                </c:pt>
                <c:pt idx="4929">
                  <c:v>6.3291139240506306E-2</c:v>
                </c:pt>
                <c:pt idx="4930">
                  <c:v>7.5949367088607597E-2</c:v>
                </c:pt>
                <c:pt idx="4931">
                  <c:v>8.8607594936708903E-2</c:v>
                </c:pt>
                <c:pt idx="4932">
                  <c:v>0.10126582278481</c:v>
                </c:pt>
                <c:pt idx="4933">
                  <c:v>0.113924050632912</c:v>
                </c:pt>
                <c:pt idx="4934">
                  <c:v>0.126582278481013</c:v>
                </c:pt>
                <c:pt idx="4935">
                  <c:v>0.139240506329114</c:v>
                </c:pt>
                <c:pt idx="4936">
                  <c:v>0.151898734177216</c:v>
                </c:pt>
                <c:pt idx="4937">
                  <c:v>0.164556962025316</c:v>
                </c:pt>
                <c:pt idx="4938">
                  <c:v>0.177215189873418</c:v>
                </c:pt>
                <c:pt idx="4939">
                  <c:v>0.189873417721519</c:v>
                </c:pt>
                <c:pt idx="4940">
                  <c:v>0.20253164556962</c:v>
                </c:pt>
                <c:pt idx="4941">
                  <c:v>0.216922845087407</c:v>
                </c:pt>
                <c:pt idx="4942">
                  <c:v>0.229581072935508</c:v>
                </c:pt>
                <c:pt idx="4943">
                  <c:v>0.242239300783609</c:v>
                </c:pt>
                <c:pt idx="4944">
                  <c:v>0.25489752863171</c:v>
                </c:pt>
                <c:pt idx="4945">
                  <c:v>0.265822784810127</c:v>
                </c:pt>
                <c:pt idx="4946">
                  <c:v>0.278481012658228</c:v>
                </c:pt>
                <c:pt idx="4947">
                  <c:v>0.291139240506328</c:v>
                </c:pt>
                <c:pt idx="4948">
                  <c:v>0.303797468354431</c:v>
                </c:pt>
                <c:pt idx="4949">
                  <c:v>0.316455696202532</c:v>
                </c:pt>
                <c:pt idx="4950">
                  <c:v>0.329113924050633</c:v>
                </c:pt>
                <c:pt idx="4951">
                  <c:v>0.341772151898734</c:v>
                </c:pt>
                <c:pt idx="4952">
                  <c:v>0.354430379746836</c:v>
                </c:pt>
                <c:pt idx="4953">
                  <c:v>0.367088607594938</c:v>
                </c:pt>
                <c:pt idx="4954">
                  <c:v>0.379746835443038</c:v>
                </c:pt>
                <c:pt idx="4955">
                  <c:v>0.39421338155515401</c:v>
                </c:pt>
                <c:pt idx="4956">
                  <c:v>0.405063291139242</c:v>
                </c:pt>
                <c:pt idx="4957">
                  <c:v>0.419454490657027</c:v>
                </c:pt>
                <c:pt idx="4958">
                  <c:v>0.432112718505128</c:v>
                </c:pt>
                <c:pt idx="4959">
                  <c:v>0.444770946353229</c:v>
                </c:pt>
                <c:pt idx="4960">
                  <c:v>0.45742917420133</c:v>
                </c:pt>
                <c:pt idx="4961">
                  <c:v>0.470087402049432</c:v>
                </c:pt>
                <c:pt idx="4962">
                  <c:v>0.482745629897533</c:v>
                </c:pt>
                <c:pt idx="4963">
                  <c:v>0.495403857745635</c:v>
                </c:pt>
                <c:pt idx="4964">
                  <c:v>0.508062085593736</c:v>
                </c:pt>
                <c:pt idx="4965">
                  <c:v>0.520720313441838</c:v>
                </c:pt>
                <c:pt idx="4966">
                  <c:v>0.533378541289938</c:v>
                </c:pt>
                <c:pt idx="4967">
                  <c:v>0.546036769138039</c:v>
                </c:pt>
                <c:pt idx="4968">
                  <c:v>0.558694996986142</c:v>
                </c:pt>
                <c:pt idx="4969">
                  <c:v>0.571353224834242</c:v>
                </c:pt>
                <c:pt idx="4970">
                  <c:v>0.584011452682343</c:v>
                </c:pt>
                <c:pt idx="4971">
                  <c:v>0.596669680530445</c:v>
                </c:pt>
                <c:pt idx="4972">
                  <c:v>0.609327908378547</c:v>
                </c:pt>
                <c:pt idx="4973">
                  <c:v>0.621986136226647</c:v>
                </c:pt>
                <c:pt idx="4974">
                  <c:v>0.634644364074749</c:v>
                </c:pt>
                <c:pt idx="4975">
                  <c:v>0.647302591922848</c:v>
                </c:pt>
                <c:pt idx="4976">
                  <c:v>0.659960819770951</c:v>
                </c:pt>
                <c:pt idx="4977">
                  <c:v>0.672619047619054</c:v>
                </c:pt>
                <c:pt idx="4978">
                  <c:v>0.685277275467153</c:v>
                </c:pt>
                <c:pt idx="4979">
                  <c:v>0.697935503315255</c:v>
                </c:pt>
                <c:pt idx="4980">
                  <c:v>0.710593731163356</c:v>
                </c:pt>
                <c:pt idx="4981">
                  <c:v>0.723251959011457</c:v>
                </c:pt>
                <c:pt idx="4982">
                  <c:v>0.735910186859558</c:v>
                </c:pt>
                <c:pt idx="4983">
                  <c:v>0.748568414707659</c:v>
                </c:pt>
                <c:pt idx="4984">
                  <c:v>0.761226642555762</c:v>
                </c:pt>
                <c:pt idx="4985">
                  <c:v>0.773884870403865</c:v>
                </c:pt>
                <c:pt idx="4986">
                  <c:v>0.786543098251962</c:v>
                </c:pt>
                <c:pt idx="4987">
                  <c:v>0.799201326100065</c:v>
                </c:pt>
                <c:pt idx="4988">
                  <c:v>0.811859553948167</c:v>
                </c:pt>
                <c:pt idx="4989">
                  <c:v>0.824517781796264</c:v>
                </c:pt>
                <c:pt idx="4990">
                  <c:v>0.837176009644368</c:v>
                </c:pt>
                <c:pt idx="4991">
                  <c:v>0.849834237492472</c:v>
                </c:pt>
                <c:pt idx="4992">
                  <c:v>0.862492465340572</c:v>
                </c:pt>
                <c:pt idx="4993">
                  <c:v>0.87695901145268795</c:v>
                </c:pt>
                <c:pt idx="4994">
                  <c:v>0.88961723930078795</c:v>
                </c:pt>
                <c:pt idx="4995">
                  <c:v>0.90227546714889095</c:v>
                </c:pt>
                <c:pt idx="4996">
                  <c:v>0.913125376732976</c:v>
                </c:pt>
                <c:pt idx="4997">
                  <c:v>0.925783604581079</c:v>
                </c:pt>
                <c:pt idx="4998">
                  <c:v>0.938441832429182</c:v>
                </c:pt>
                <c:pt idx="4999">
                  <c:v>0.95110006027728</c:v>
                </c:pt>
                <c:pt idx="5000">
                  <c:v>0.963758288125382</c:v>
                </c:pt>
                <c:pt idx="5001">
                  <c:v>0.976416515973482</c:v>
                </c:pt>
                <c:pt idx="5002">
                  <c:v>0.989074743821584</c:v>
                </c:pt>
                <c:pt idx="5003">
                  <c:v>1</c:v>
                </c:pt>
                <c:pt idx="5004">
                  <c:v>0</c:v>
                </c:pt>
                <c:pt idx="5005">
                  <c:v>1.4705882352941201E-2</c:v>
                </c:pt>
                <c:pt idx="5006">
                  <c:v>2.94117647058823E-2</c:v>
                </c:pt>
                <c:pt idx="5007">
                  <c:v>4.4117647058823803E-2</c:v>
                </c:pt>
                <c:pt idx="5008">
                  <c:v>5.8823529411764698E-2</c:v>
                </c:pt>
                <c:pt idx="5009">
                  <c:v>7.3529411764705899E-2</c:v>
                </c:pt>
                <c:pt idx="5010">
                  <c:v>8.82352941176473E-2</c:v>
                </c:pt>
                <c:pt idx="5011">
                  <c:v>0.10294117647058799</c:v>
                </c:pt>
                <c:pt idx="5012">
                  <c:v>0.11764705882352899</c:v>
                </c:pt>
                <c:pt idx="5013">
                  <c:v>0.13436624649860501</c:v>
                </c:pt>
                <c:pt idx="5014">
                  <c:v>0.149072128851546</c:v>
                </c:pt>
                <c:pt idx="5015">
                  <c:v>0.16377801120448701</c:v>
                </c:pt>
                <c:pt idx="5016">
                  <c:v>0.178483893557429</c:v>
                </c:pt>
                <c:pt idx="5017">
                  <c:v>0.191176470588235</c:v>
                </c:pt>
                <c:pt idx="5018">
                  <c:v>0.20588235294117599</c:v>
                </c:pt>
                <c:pt idx="5019">
                  <c:v>0.220588235294118</c:v>
                </c:pt>
                <c:pt idx="5020">
                  <c:v>0.23529411764705899</c:v>
                </c:pt>
                <c:pt idx="5021">
                  <c:v>0.25</c:v>
                </c:pt>
                <c:pt idx="5022">
                  <c:v>0.26470588235294201</c:v>
                </c:pt>
                <c:pt idx="5023">
                  <c:v>0.27941176470588303</c:v>
                </c:pt>
                <c:pt idx="5024">
                  <c:v>0.29411764705882398</c:v>
                </c:pt>
                <c:pt idx="5025">
                  <c:v>0.308823529411765</c:v>
                </c:pt>
                <c:pt idx="5026">
                  <c:v>0.32352941176470701</c:v>
                </c:pt>
                <c:pt idx="5027">
                  <c:v>0.34033613445378103</c:v>
                </c:pt>
                <c:pt idx="5028">
                  <c:v>0.35294117647058798</c:v>
                </c:pt>
                <c:pt idx="5029">
                  <c:v>0.369660364145664</c:v>
                </c:pt>
                <c:pt idx="5030">
                  <c:v>0.38436624649860501</c:v>
                </c:pt>
                <c:pt idx="5031">
                  <c:v>0.39907212885154603</c:v>
                </c:pt>
                <c:pt idx="5032">
                  <c:v>0.41377801120448798</c:v>
                </c:pt>
                <c:pt idx="5033">
                  <c:v>0.428483893557429</c:v>
                </c:pt>
                <c:pt idx="5034">
                  <c:v>0.44318977591037001</c:v>
                </c:pt>
                <c:pt idx="5035">
                  <c:v>0.45789565826331002</c:v>
                </c:pt>
                <c:pt idx="5036">
                  <c:v>0.47260154061625198</c:v>
                </c:pt>
                <c:pt idx="5037">
                  <c:v>0.48730742296919299</c:v>
                </c:pt>
                <c:pt idx="5038">
                  <c:v>0.50201330532213195</c:v>
                </c:pt>
                <c:pt idx="5039">
                  <c:v>0.51671918767507596</c:v>
                </c:pt>
                <c:pt idx="5040">
                  <c:v>0.53142507002801698</c:v>
                </c:pt>
                <c:pt idx="5041">
                  <c:v>0.54613095238095699</c:v>
                </c:pt>
                <c:pt idx="5042">
                  <c:v>0.5608368347339</c:v>
                </c:pt>
                <c:pt idx="5043">
                  <c:v>0.57554271708684002</c:v>
                </c:pt>
                <c:pt idx="5044">
                  <c:v>0.59024859943978103</c:v>
                </c:pt>
                <c:pt idx="5045">
                  <c:v>0.60495448179272104</c:v>
                </c:pt>
                <c:pt idx="5046">
                  <c:v>0.61966036414566295</c:v>
                </c:pt>
                <c:pt idx="5047">
                  <c:v>0.63436624649860496</c:v>
                </c:pt>
                <c:pt idx="5048">
                  <c:v>0.64907212885154497</c:v>
                </c:pt>
                <c:pt idx="5049">
                  <c:v>0.66377801120448998</c:v>
                </c:pt>
                <c:pt idx="5050">
                  <c:v>0.678483893557429</c:v>
                </c:pt>
                <c:pt idx="5051">
                  <c:v>0.69318977591036901</c:v>
                </c:pt>
                <c:pt idx="5052">
                  <c:v>0.70789565826331302</c:v>
                </c:pt>
                <c:pt idx="5053">
                  <c:v>0.72260154061625204</c:v>
                </c:pt>
                <c:pt idx="5054">
                  <c:v>0.73730742296919405</c:v>
                </c:pt>
                <c:pt idx="5055">
                  <c:v>0.75201330532213295</c:v>
                </c:pt>
                <c:pt idx="5056">
                  <c:v>0.76671918767507696</c:v>
                </c:pt>
                <c:pt idx="5057">
                  <c:v>0.78142507002801698</c:v>
                </c:pt>
                <c:pt idx="5058">
                  <c:v>0.79613095238095699</c:v>
                </c:pt>
                <c:pt idx="5059">
                  <c:v>0.8108368347339</c:v>
                </c:pt>
                <c:pt idx="5060">
                  <c:v>0.82554271708684002</c:v>
                </c:pt>
                <c:pt idx="5061">
                  <c:v>0.84024859943978303</c:v>
                </c:pt>
                <c:pt idx="5062">
                  <c:v>0.85495448179272104</c:v>
                </c:pt>
                <c:pt idx="5063">
                  <c:v>0.86966036414566295</c:v>
                </c:pt>
                <c:pt idx="5064">
                  <c:v>0.88436624649860496</c:v>
                </c:pt>
                <c:pt idx="5065">
                  <c:v>0.90117296918767897</c:v>
                </c:pt>
                <c:pt idx="5066">
                  <c:v>0.90756302521008403</c:v>
                </c:pt>
                <c:pt idx="5067">
                  <c:v>0.930584733893563</c:v>
                </c:pt>
                <c:pt idx="5068">
                  <c:v>0.94117647058823595</c:v>
                </c:pt>
                <c:pt idx="5069">
                  <c:v>0.95588235294117696</c:v>
                </c:pt>
                <c:pt idx="5070">
                  <c:v>0.97260154061625204</c:v>
                </c:pt>
                <c:pt idx="5071">
                  <c:v>0.98529411764705899</c:v>
                </c:pt>
                <c:pt idx="5072">
                  <c:v>1</c:v>
                </c:pt>
                <c:pt idx="5073">
                  <c:v>1</c:v>
                </c:pt>
                <c:pt idx="5074">
                  <c:v>1</c:v>
                </c:pt>
                <c:pt idx="5075">
                  <c:v>1</c:v>
                </c:pt>
                <c:pt idx="5076">
                  <c:v>1</c:v>
                </c:pt>
                <c:pt idx="5077">
                  <c:v>1</c:v>
                </c:pt>
                <c:pt idx="5078">
                  <c:v>1</c:v>
                </c:pt>
                <c:pt idx="5079">
                  <c:v>0</c:v>
                </c:pt>
                <c:pt idx="5080">
                  <c:v>2.8460105031339701E-2</c:v>
                </c:pt>
                <c:pt idx="5081">
                  <c:v>5.6920210062679402E-2</c:v>
                </c:pt>
                <c:pt idx="5082">
                  <c:v>8.5380315094019194E-2</c:v>
                </c:pt>
                <c:pt idx="5083">
                  <c:v>0.113840420125359</c:v>
                </c:pt>
                <c:pt idx="5084">
                  <c:v>0.142300525156699</c:v>
                </c:pt>
                <c:pt idx="5085">
                  <c:v>0.170760630188038</c:v>
                </c:pt>
                <c:pt idx="5086">
                  <c:v>0.199220735219378</c:v>
                </c:pt>
                <c:pt idx="5087">
                  <c:v>0.227680840250717</c:v>
                </c:pt>
                <c:pt idx="5088">
                  <c:v>0.256140945282058</c:v>
                </c:pt>
                <c:pt idx="5089">
                  <c:v>0.284601050313397</c:v>
                </c:pt>
                <c:pt idx="5090">
                  <c:v>0.313061155344737</c:v>
                </c:pt>
                <c:pt idx="5091">
                  <c:v>0.341521260376077</c:v>
                </c:pt>
                <c:pt idx="5092">
                  <c:v>0.369981365407417</c:v>
                </c:pt>
                <c:pt idx="5093">
                  <c:v>0.398441470438756</c:v>
                </c:pt>
                <c:pt idx="5094">
                  <c:v>0.426901575470096</c:v>
                </c:pt>
                <c:pt idx="5095">
                  <c:v>0.455361680501435</c:v>
                </c:pt>
                <c:pt idx="5096">
                  <c:v>0.48382178553277599</c:v>
                </c:pt>
                <c:pt idx="5097">
                  <c:v>0.51228189056411599</c:v>
                </c:pt>
                <c:pt idx="5098">
                  <c:v>0.544638319498566</c:v>
                </c:pt>
                <c:pt idx="5099">
                  <c:v>0.573098424529906</c:v>
                </c:pt>
                <c:pt idx="5100">
                  <c:v>0.60155852956124301</c:v>
                </c:pt>
                <c:pt idx="5101">
                  <c:v>0.630018634592586</c:v>
                </c:pt>
                <c:pt idx="5102">
                  <c:v>0.65458241572081299</c:v>
                </c:pt>
                <c:pt idx="5103">
                  <c:v>0.68304252075215199</c:v>
                </c:pt>
                <c:pt idx="5104">
                  <c:v>0.71150262578349299</c:v>
                </c:pt>
                <c:pt idx="5105">
                  <c:v>0.73996273081483299</c:v>
                </c:pt>
                <c:pt idx="5106">
                  <c:v>0.76842283584617299</c:v>
                </c:pt>
                <c:pt idx="5107">
                  <c:v>0.79688294087751099</c:v>
                </c:pt>
                <c:pt idx="5108">
                  <c:v>0.82534304590885199</c:v>
                </c:pt>
                <c:pt idx="5109">
                  <c:v>0.85380315094019299</c:v>
                </c:pt>
                <c:pt idx="5110">
                  <c:v>0.88226325597152999</c:v>
                </c:pt>
                <c:pt idx="5111">
                  <c:v>0.91072336100287099</c:v>
                </c:pt>
                <c:pt idx="5112">
                  <c:v>0.94324919532440299</c:v>
                </c:pt>
                <c:pt idx="5113">
                  <c:v>0.96764357106555199</c:v>
                </c:pt>
                <c:pt idx="5114">
                  <c:v>0.99610367609689099</c:v>
                </c:pt>
                <c:pt idx="5115">
                  <c:v>0.99610367609689099</c:v>
                </c:pt>
                <c:pt idx="5116">
                  <c:v>0.99610367609689099</c:v>
                </c:pt>
                <c:pt idx="5117">
                  <c:v>0.99610367609689099</c:v>
                </c:pt>
                <c:pt idx="5118">
                  <c:v>0.99610367609689099</c:v>
                </c:pt>
                <c:pt idx="5119">
                  <c:v>0.99610367609689099</c:v>
                </c:pt>
                <c:pt idx="5120">
                  <c:v>0.99610367609689099</c:v>
                </c:pt>
                <c:pt idx="5121">
                  <c:v>0.99610367609689099</c:v>
                </c:pt>
                <c:pt idx="5122">
                  <c:v>0.99610367609689099</c:v>
                </c:pt>
                <c:pt idx="5123">
                  <c:v>1</c:v>
                </c:pt>
                <c:pt idx="5124">
                  <c:v>0</c:v>
                </c:pt>
                <c:pt idx="5125">
                  <c:v>7.8651685393258397E-2</c:v>
                </c:pt>
                <c:pt idx="5126">
                  <c:v>0.117977528089888</c:v>
                </c:pt>
                <c:pt idx="5127">
                  <c:v>0.15730337078651699</c:v>
                </c:pt>
                <c:pt idx="5128">
                  <c:v>0.19662921348314599</c:v>
                </c:pt>
                <c:pt idx="5129">
                  <c:v>0.235955056179775</c:v>
                </c:pt>
                <c:pt idx="5130">
                  <c:v>0.275280898876405</c:v>
                </c:pt>
                <c:pt idx="5131">
                  <c:v>0.31460674157303398</c:v>
                </c:pt>
                <c:pt idx="5132">
                  <c:v>0.35393258426966401</c:v>
                </c:pt>
                <c:pt idx="5133">
                  <c:v>0.39325842696629199</c:v>
                </c:pt>
                <c:pt idx="5134">
                  <c:v>0.43258426966292302</c:v>
                </c:pt>
                <c:pt idx="5135">
                  <c:v>0.47191011235955199</c:v>
                </c:pt>
                <c:pt idx="5136">
                  <c:v>0.51123595505618002</c:v>
                </c:pt>
                <c:pt idx="5137">
                  <c:v>0.550561797752809</c:v>
                </c:pt>
                <c:pt idx="5138">
                  <c:v>0.58988764044943798</c:v>
                </c:pt>
                <c:pt idx="5139">
                  <c:v>0.634597378277167</c:v>
                </c:pt>
                <c:pt idx="5140">
                  <c:v>0.67392322097379798</c:v>
                </c:pt>
                <c:pt idx="5141">
                  <c:v>0.71324906367042695</c:v>
                </c:pt>
                <c:pt idx="5142">
                  <c:v>0.75257490636705504</c:v>
                </c:pt>
                <c:pt idx="5143">
                  <c:v>0.78651685393258397</c:v>
                </c:pt>
                <c:pt idx="5144">
                  <c:v>0.82584269662921495</c:v>
                </c:pt>
                <c:pt idx="5145">
                  <c:v>0.86516853932584303</c:v>
                </c:pt>
                <c:pt idx="5146">
                  <c:v>0.90449438202247201</c:v>
                </c:pt>
                <c:pt idx="5147">
                  <c:v>0.94382022471910199</c:v>
                </c:pt>
                <c:pt idx="5148">
                  <c:v>0.98314606741572996</c:v>
                </c:pt>
                <c:pt idx="5149">
                  <c:v>1</c:v>
                </c:pt>
                <c:pt idx="5150">
                  <c:v>1</c:v>
                </c:pt>
                <c:pt idx="5151">
                  <c:v>1</c:v>
                </c:pt>
                <c:pt idx="5152">
                  <c:v>1</c:v>
                </c:pt>
                <c:pt idx="5153">
                  <c:v>1</c:v>
                </c:pt>
                <c:pt idx="5154">
                  <c:v>1</c:v>
                </c:pt>
                <c:pt idx="5155">
                  <c:v>1</c:v>
                </c:pt>
                <c:pt idx="5156">
                  <c:v>1</c:v>
                </c:pt>
                <c:pt idx="5157">
                  <c:v>1</c:v>
                </c:pt>
                <c:pt idx="5158">
                  <c:v>1</c:v>
                </c:pt>
                <c:pt idx="5159">
                  <c:v>1</c:v>
                </c:pt>
                <c:pt idx="5160">
                  <c:v>1</c:v>
                </c:pt>
                <c:pt idx="5161">
                  <c:v>1</c:v>
                </c:pt>
                <c:pt idx="5162">
                  <c:v>1</c:v>
                </c:pt>
                <c:pt idx="5163">
                  <c:v>1</c:v>
                </c:pt>
                <c:pt idx="5164">
                  <c:v>1</c:v>
                </c:pt>
                <c:pt idx="5165">
                  <c:v>0</c:v>
                </c:pt>
                <c:pt idx="5166">
                  <c:v>5.8823529411764698E-2</c:v>
                </c:pt>
                <c:pt idx="5167">
                  <c:v>0.11764705882352899</c:v>
                </c:pt>
                <c:pt idx="5168">
                  <c:v>0.17647058823529399</c:v>
                </c:pt>
                <c:pt idx="5169">
                  <c:v>0.23529411764705899</c:v>
                </c:pt>
                <c:pt idx="5170">
                  <c:v>0.29411764705882398</c:v>
                </c:pt>
                <c:pt idx="5171">
                  <c:v>0.35294117647058798</c:v>
                </c:pt>
                <c:pt idx="5172">
                  <c:v>0.41176470588235398</c:v>
                </c:pt>
                <c:pt idx="5173">
                  <c:v>0.47058823529411797</c:v>
                </c:pt>
                <c:pt idx="5174">
                  <c:v>0.52941176470588203</c:v>
                </c:pt>
                <c:pt idx="5175">
                  <c:v>0.58823529411764597</c:v>
                </c:pt>
                <c:pt idx="5176">
                  <c:v>0.64705882352941402</c:v>
                </c:pt>
                <c:pt idx="5177">
                  <c:v>0.70588235294117696</c:v>
                </c:pt>
                <c:pt idx="5178">
                  <c:v>0.76470588235294201</c:v>
                </c:pt>
                <c:pt idx="5179">
                  <c:v>0.82352941176470595</c:v>
                </c:pt>
                <c:pt idx="5180">
                  <c:v>0.88235294117647101</c:v>
                </c:pt>
                <c:pt idx="5181">
                  <c:v>0.94117647058823595</c:v>
                </c:pt>
                <c:pt idx="5182">
                  <c:v>1</c:v>
                </c:pt>
                <c:pt idx="5183">
                  <c:v>0</c:v>
                </c:pt>
                <c:pt idx="5184">
                  <c:v>1.0869565217391301E-2</c:v>
                </c:pt>
                <c:pt idx="5185">
                  <c:v>2.1739130434782601E-2</c:v>
                </c:pt>
                <c:pt idx="5186">
                  <c:v>3.2608695652174002E-2</c:v>
                </c:pt>
                <c:pt idx="5187">
                  <c:v>4.3478260869565202E-2</c:v>
                </c:pt>
                <c:pt idx="5188">
                  <c:v>5.4347826086956499E-2</c:v>
                </c:pt>
                <c:pt idx="5189">
                  <c:v>6.5217391304347797E-2</c:v>
                </c:pt>
                <c:pt idx="5190">
                  <c:v>7.6086956521739094E-2</c:v>
                </c:pt>
                <c:pt idx="5191">
                  <c:v>8.6956521739130502E-2</c:v>
                </c:pt>
                <c:pt idx="5192">
                  <c:v>9.7826086956521702E-2</c:v>
                </c:pt>
                <c:pt idx="5193">
                  <c:v>0.108695652173913</c:v>
                </c:pt>
                <c:pt idx="5194">
                  <c:v>0.119565217391304</c:v>
                </c:pt>
                <c:pt idx="5195">
                  <c:v>0.13043478260869601</c:v>
                </c:pt>
                <c:pt idx="5196">
                  <c:v>0.141304347826087</c:v>
                </c:pt>
                <c:pt idx="5197">
                  <c:v>0.15217391304347799</c:v>
                </c:pt>
                <c:pt idx="5198">
                  <c:v>0.16304347826087001</c:v>
                </c:pt>
                <c:pt idx="5199">
                  <c:v>0.173913043478261</c:v>
                </c:pt>
                <c:pt idx="5200">
                  <c:v>0.184782608695652</c:v>
                </c:pt>
                <c:pt idx="5201">
                  <c:v>0.19565217391304299</c:v>
                </c:pt>
                <c:pt idx="5202">
                  <c:v>0.20800983436853401</c:v>
                </c:pt>
                <c:pt idx="5203">
                  <c:v>0.218879399585926</c:v>
                </c:pt>
                <c:pt idx="5204">
                  <c:v>0.229748964803316</c:v>
                </c:pt>
                <c:pt idx="5205">
                  <c:v>0.24061853002070799</c:v>
                </c:pt>
                <c:pt idx="5206">
                  <c:v>0.25</c:v>
                </c:pt>
                <c:pt idx="5207">
                  <c:v>0.26086956521739202</c:v>
                </c:pt>
                <c:pt idx="5208">
                  <c:v>0.27173913043478198</c:v>
                </c:pt>
                <c:pt idx="5209">
                  <c:v>0.282608695652174</c:v>
                </c:pt>
                <c:pt idx="5210">
                  <c:v>0.29347826086956702</c:v>
                </c:pt>
                <c:pt idx="5211">
                  <c:v>0.30434782608695699</c:v>
                </c:pt>
                <c:pt idx="5212">
                  <c:v>0.315217391304349</c:v>
                </c:pt>
                <c:pt idx="5213">
                  <c:v>0.32608695652173902</c:v>
                </c:pt>
                <c:pt idx="5214">
                  <c:v>0.33695652173913099</c:v>
                </c:pt>
                <c:pt idx="5215">
                  <c:v>0.34782608695652201</c:v>
                </c:pt>
                <c:pt idx="5216">
                  <c:v>0.36024844720497001</c:v>
                </c:pt>
                <c:pt idx="5217">
                  <c:v>0.36956521739130399</c:v>
                </c:pt>
                <c:pt idx="5218">
                  <c:v>0.38192287784679602</c:v>
                </c:pt>
                <c:pt idx="5219">
                  <c:v>0.39279244306418598</c:v>
                </c:pt>
                <c:pt idx="5220">
                  <c:v>0.403662008281577</c:v>
                </c:pt>
                <c:pt idx="5221">
                  <c:v>0.41453157349896902</c:v>
                </c:pt>
                <c:pt idx="5222">
                  <c:v>0.42540113871635998</c:v>
                </c:pt>
                <c:pt idx="5223">
                  <c:v>0.436270703933752</c:v>
                </c:pt>
                <c:pt idx="5224">
                  <c:v>0.44714026915114202</c:v>
                </c:pt>
                <c:pt idx="5225">
                  <c:v>0.45800983436853399</c:v>
                </c:pt>
                <c:pt idx="5226">
                  <c:v>0.468879399585926</c:v>
                </c:pt>
                <c:pt idx="5227">
                  <c:v>0.47974896480331602</c:v>
                </c:pt>
                <c:pt idx="5228">
                  <c:v>0.49061853002070799</c:v>
                </c:pt>
                <c:pt idx="5229">
                  <c:v>0.50148809523809901</c:v>
                </c:pt>
                <c:pt idx="5230">
                  <c:v>0.51235766045549103</c:v>
                </c:pt>
                <c:pt idx="5231">
                  <c:v>0.52322722567288205</c:v>
                </c:pt>
                <c:pt idx="5232">
                  <c:v>0.53409679089027295</c:v>
                </c:pt>
                <c:pt idx="5233">
                  <c:v>0.54496635610766297</c:v>
                </c:pt>
                <c:pt idx="5234">
                  <c:v>0.55583592132505599</c:v>
                </c:pt>
                <c:pt idx="5235">
                  <c:v>0.56670548654244801</c:v>
                </c:pt>
                <c:pt idx="5236">
                  <c:v>0.57757505175983803</c:v>
                </c:pt>
                <c:pt idx="5237">
                  <c:v>0.58844461697722905</c:v>
                </c:pt>
                <c:pt idx="5238">
                  <c:v>0.59931418219461896</c:v>
                </c:pt>
                <c:pt idx="5239">
                  <c:v>0.61018374741201198</c:v>
                </c:pt>
                <c:pt idx="5240">
                  <c:v>0.621053312629406</c:v>
                </c:pt>
                <c:pt idx="5241">
                  <c:v>0.63192287784679602</c:v>
                </c:pt>
                <c:pt idx="5242">
                  <c:v>0.64279244306418903</c:v>
                </c:pt>
                <c:pt idx="5243">
                  <c:v>0.65366200828157905</c:v>
                </c:pt>
                <c:pt idx="5244">
                  <c:v>0.66453157349896896</c:v>
                </c:pt>
                <c:pt idx="5245">
                  <c:v>0.67540113871635998</c:v>
                </c:pt>
                <c:pt idx="5246">
                  <c:v>0.686270703933751</c:v>
                </c:pt>
                <c:pt idx="5247">
                  <c:v>0.69714026915114302</c:v>
                </c:pt>
                <c:pt idx="5248">
                  <c:v>0.70800983436853704</c:v>
                </c:pt>
                <c:pt idx="5249">
                  <c:v>0.71887939958592595</c:v>
                </c:pt>
                <c:pt idx="5250">
                  <c:v>0.72974896480331697</c:v>
                </c:pt>
                <c:pt idx="5251">
                  <c:v>0.74061853002070799</c:v>
                </c:pt>
                <c:pt idx="5252">
                  <c:v>0.75148809523810001</c:v>
                </c:pt>
                <c:pt idx="5253">
                  <c:v>0.76235766045549203</c:v>
                </c:pt>
                <c:pt idx="5254">
                  <c:v>0.77478002070393803</c:v>
                </c:pt>
                <c:pt idx="5255">
                  <c:v>0.78564958592132805</c:v>
                </c:pt>
                <c:pt idx="5256">
                  <c:v>0.79651915113871996</c:v>
                </c:pt>
                <c:pt idx="5257">
                  <c:v>0.80583592132505599</c:v>
                </c:pt>
                <c:pt idx="5258">
                  <c:v>0.81670548654244801</c:v>
                </c:pt>
                <c:pt idx="5259">
                  <c:v>0.82757505175983803</c:v>
                </c:pt>
                <c:pt idx="5260">
                  <c:v>0.83844461697723005</c:v>
                </c:pt>
                <c:pt idx="5261">
                  <c:v>0.84931418219461996</c:v>
                </c:pt>
                <c:pt idx="5262">
                  <c:v>0.86018374741201198</c:v>
                </c:pt>
                <c:pt idx="5263">
                  <c:v>0.871053312629406</c:v>
                </c:pt>
                <c:pt idx="5264">
                  <c:v>0.88192287784679502</c:v>
                </c:pt>
                <c:pt idx="5265">
                  <c:v>0.89279244306418803</c:v>
                </c:pt>
                <c:pt idx="5266">
                  <c:v>0.90366200828157806</c:v>
                </c:pt>
                <c:pt idx="5267">
                  <c:v>0.91453157349896796</c:v>
                </c:pt>
                <c:pt idx="5268">
                  <c:v>0.92540113871635798</c:v>
                </c:pt>
                <c:pt idx="5269">
                  <c:v>0.936270703933751</c:v>
                </c:pt>
                <c:pt idx="5270">
                  <c:v>0.94714026915114302</c:v>
                </c:pt>
                <c:pt idx="5271">
                  <c:v>0.95800983436853704</c:v>
                </c:pt>
                <c:pt idx="5272">
                  <c:v>0.96887939958592595</c:v>
                </c:pt>
                <c:pt idx="5273">
                  <c:v>0.97974896480331597</c:v>
                </c:pt>
                <c:pt idx="5274">
                  <c:v>0.99061853002070699</c:v>
                </c:pt>
                <c:pt idx="5275">
                  <c:v>1</c:v>
                </c:pt>
                <c:pt idx="5276">
                  <c:v>1</c:v>
                </c:pt>
                <c:pt idx="5277">
                  <c:v>1</c:v>
                </c:pt>
                <c:pt idx="5278">
                  <c:v>1</c:v>
                </c:pt>
                <c:pt idx="5279">
                  <c:v>1</c:v>
                </c:pt>
                <c:pt idx="5280">
                  <c:v>1</c:v>
                </c:pt>
                <c:pt idx="5281">
                  <c:v>1</c:v>
                </c:pt>
                <c:pt idx="5282">
                  <c:v>1</c:v>
                </c:pt>
                <c:pt idx="5283">
                  <c:v>1</c:v>
                </c:pt>
                <c:pt idx="5284">
                  <c:v>1</c:v>
                </c:pt>
                <c:pt idx="5285">
                  <c:v>1</c:v>
                </c:pt>
                <c:pt idx="5286">
                  <c:v>1</c:v>
                </c:pt>
                <c:pt idx="5287">
                  <c:v>1</c:v>
                </c:pt>
                <c:pt idx="5288">
                  <c:v>1</c:v>
                </c:pt>
                <c:pt idx="5289">
                  <c:v>1</c:v>
                </c:pt>
                <c:pt idx="5290">
                  <c:v>1</c:v>
                </c:pt>
                <c:pt idx="5291">
                  <c:v>1</c:v>
                </c:pt>
                <c:pt idx="5292">
                  <c:v>0</c:v>
                </c:pt>
                <c:pt idx="5293">
                  <c:v>2.8460105031339701E-2</c:v>
                </c:pt>
                <c:pt idx="5294">
                  <c:v>5.6920210062679402E-2</c:v>
                </c:pt>
                <c:pt idx="5295">
                  <c:v>8.5380315094019194E-2</c:v>
                </c:pt>
                <c:pt idx="5296">
                  <c:v>0.113840420125359</c:v>
                </c:pt>
                <c:pt idx="5297">
                  <c:v>0.142300525156699</c:v>
                </c:pt>
                <c:pt idx="5298">
                  <c:v>0.170760630188038</c:v>
                </c:pt>
                <c:pt idx="5299">
                  <c:v>0.199220735219378</c:v>
                </c:pt>
                <c:pt idx="5300">
                  <c:v>0.227680840250717</c:v>
                </c:pt>
                <c:pt idx="5301">
                  <c:v>0.256140945282058</c:v>
                </c:pt>
                <c:pt idx="5302">
                  <c:v>0.284601050313397</c:v>
                </c:pt>
                <c:pt idx="5303">
                  <c:v>0.313061155344737</c:v>
                </c:pt>
                <c:pt idx="5304">
                  <c:v>0.341521260376077</c:v>
                </c:pt>
                <c:pt idx="5305">
                  <c:v>0.369981365407417</c:v>
                </c:pt>
                <c:pt idx="5306">
                  <c:v>0.398441470438756</c:v>
                </c:pt>
                <c:pt idx="5307">
                  <c:v>0.426901575470096</c:v>
                </c:pt>
                <c:pt idx="5308">
                  <c:v>0.455361680501435</c:v>
                </c:pt>
                <c:pt idx="5309">
                  <c:v>0.48382178553277599</c:v>
                </c:pt>
                <c:pt idx="5310">
                  <c:v>0.51228189056411599</c:v>
                </c:pt>
                <c:pt idx="5311">
                  <c:v>0.544638319498566</c:v>
                </c:pt>
                <c:pt idx="5312">
                  <c:v>0.573098424529906</c:v>
                </c:pt>
                <c:pt idx="5313">
                  <c:v>0.60155852956124301</c:v>
                </c:pt>
                <c:pt idx="5314">
                  <c:v>0.630018634592586</c:v>
                </c:pt>
                <c:pt idx="5315">
                  <c:v>0.65458241572081299</c:v>
                </c:pt>
                <c:pt idx="5316">
                  <c:v>0.68304252075215199</c:v>
                </c:pt>
                <c:pt idx="5317">
                  <c:v>0.71150262578349299</c:v>
                </c:pt>
                <c:pt idx="5318">
                  <c:v>0.73996273081483299</c:v>
                </c:pt>
                <c:pt idx="5319">
                  <c:v>0.76842283584617299</c:v>
                </c:pt>
                <c:pt idx="5320">
                  <c:v>0.79688294087751099</c:v>
                </c:pt>
                <c:pt idx="5321">
                  <c:v>0.82534304590885199</c:v>
                </c:pt>
                <c:pt idx="5322">
                  <c:v>0.85380315094019299</c:v>
                </c:pt>
                <c:pt idx="5323">
                  <c:v>0.88226325597152999</c:v>
                </c:pt>
                <c:pt idx="5324">
                  <c:v>0.91072336100287099</c:v>
                </c:pt>
                <c:pt idx="5325">
                  <c:v>0.94324919532440299</c:v>
                </c:pt>
                <c:pt idx="5326">
                  <c:v>0.96764357106555199</c:v>
                </c:pt>
                <c:pt idx="5327">
                  <c:v>0.98797221751650899</c:v>
                </c:pt>
                <c:pt idx="5328">
                  <c:v>0.98797221751650899</c:v>
                </c:pt>
                <c:pt idx="5329">
                  <c:v>0.98797221751650899</c:v>
                </c:pt>
                <c:pt idx="5330">
                  <c:v>0.98797221751650899</c:v>
                </c:pt>
                <c:pt idx="5331">
                  <c:v>0.98797221751650899</c:v>
                </c:pt>
                <c:pt idx="5332">
                  <c:v>0.98797221751650899</c:v>
                </c:pt>
                <c:pt idx="5333">
                  <c:v>0.98797221751650899</c:v>
                </c:pt>
                <c:pt idx="5334">
                  <c:v>0.98797221751650899</c:v>
                </c:pt>
                <c:pt idx="5335">
                  <c:v>0.98797221751650899</c:v>
                </c:pt>
                <c:pt idx="5336">
                  <c:v>1</c:v>
                </c:pt>
                <c:pt idx="5337">
                  <c:v>0</c:v>
                </c:pt>
                <c:pt idx="5338">
                  <c:v>1.2345679012345699E-2</c:v>
                </c:pt>
                <c:pt idx="5339">
                  <c:v>2.4691358024691398E-2</c:v>
                </c:pt>
                <c:pt idx="5340">
                  <c:v>3.7037037037037097E-2</c:v>
                </c:pt>
                <c:pt idx="5341">
                  <c:v>4.9382716049382901E-2</c:v>
                </c:pt>
                <c:pt idx="5342">
                  <c:v>6.1728395061728399E-2</c:v>
                </c:pt>
                <c:pt idx="5343">
                  <c:v>7.4074074074074098E-2</c:v>
                </c:pt>
                <c:pt idx="5344">
                  <c:v>8.6419753086419707E-2</c:v>
                </c:pt>
                <c:pt idx="5345">
                  <c:v>9.8765432098765704E-2</c:v>
                </c:pt>
                <c:pt idx="5346">
                  <c:v>0.11111111111111099</c:v>
                </c:pt>
                <c:pt idx="5347">
                  <c:v>0.12345679012345701</c:v>
                </c:pt>
                <c:pt idx="5348">
                  <c:v>0.13580246913580199</c:v>
                </c:pt>
                <c:pt idx="5349">
                  <c:v>0.148148148148148</c:v>
                </c:pt>
                <c:pt idx="5350">
                  <c:v>0.16049382716049401</c:v>
                </c:pt>
                <c:pt idx="5351">
                  <c:v>0.17283950617284</c:v>
                </c:pt>
                <c:pt idx="5352">
                  <c:v>0.18518518518518601</c:v>
                </c:pt>
                <c:pt idx="5353">
                  <c:v>0.19753086419753099</c:v>
                </c:pt>
                <c:pt idx="5354">
                  <c:v>0.209876543209876</c:v>
                </c:pt>
                <c:pt idx="5355">
                  <c:v>0.22222222222222199</c:v>
                </c:pt>
                <c:pt idx="5356">
                  <c:v>0.23625808348031099</c:v>
                </c:pt>
                <c:pt idx="5357">
                  <c:v>0.24860376249265601</c:v>
                </c:pt>
                <c:pt idx="5358">
                  <c:v>0.26094944150500099</c:v>
                </c:pt>
                <c:pt idx="5359">
                  <c:v>0.273295120517346</c:v>
                </c:pt>
                <c:pt idx="5360">
                  <c:v>0.28395061728395199</c:v>
                </c:pt>
                <c:pt idx="5361">
                  <c:v>0.296296296296296</c:v>
                </c:pt>
                <c:pt idx="5362">
                  <c:v>0.30864197530864301</c:v>
                </c:pt>
                <c:pt idx="5363">
                  <c:v>0.32098765432098803</c:v>
                </c:pt>
                <c:pt idx="5364">
                  <c:v>0.33333333333333298</c:v>
                </c:pt>
                <c:pt idx="5365">
                  <c:v>0.34567901234567899</c:v>
                </c:pt>
                <c:pt idx="5366">
                  <c:v>0.358024691358026</c:v>
                </c:pt>
                <c:pt idx="5367">
                  <c:v>0.37037037037037202</c:v>
                </c:pt>
                <c:pt idx="5368">
                  <c:v>0.38271604938271703</c:v>
                </c:pt>
                <c:pt idx="5369">
                  <c:v>0.39506172839506298</c:v>
                </c:pt>
                <c:pt idx="5370">
                  <c:v>0.40917107583774398</c:v>
                </c:pt>
                <c:pt idx="5371">
                  <c:v>0.41975308641975301</c:v>
                </c:pt>
                <c:pt idx="5372">
                  <c:v>0.43378894767784298</c:v>
                </c:pt>
                <c:pt idx="5373">
                  <c:v>0.446134626690186</c:v>
                </c:pt>
                <c:pt idx="5374">
                  <c:v>0.45848030570253301</c:v>
                </c:pt>
                <c:pt idx="5375">
                  <c:v>0.47082598471487902</c:v>
                </c:pt>
                <c:pt idx="5376">
                  <c:v>0.48317166372722398</c:v>
                </c:pt>
                <c:pt idx="5377">
                  <c:v>0.49551734273956899</c:v>
                </c:pt>
                <c:pt idx="5378">
                  <c:v>0.507863021751913</c:v>
                </c:pt>
                <c:pt idx="5379">
                  <c:v>0.52020870076425896</c:v>
                </c:pt>
                <c:pt idx="5380">
                  <c:v>0.53255437977660403</c:v>
                </c:pt>
                <c:pt idx="5381">
                  <c:v>0.54490005878895198</c:v>
                </c:pt>
                <c:pt idx="5382">
                  <c:v>0.55724573780129805</c:v>
                </c:pt>
                <c:pt idx="5383">
                  <c:v>0.569591416813645</c:v>
                </c:pt>
                <c:pt idx="5384">
                  <c:v>0.58193709582598696</c:v>
                </c:pt>
                <c:pt idx="5385">
                  <c:v>0.59428277483833303</c:v>
                </c:pt>
                <c:pt idx="5386">
                  <c:v>0.60662845385068298</c:v>
                </c:pt>
                <c:pt idx="5387">
                  <c:v>0.61897413286302805</c:v>
                </c:pt>
                <c:pt idx="5388">
                  <c:v>0.631319811875373</c:v>
                </c:pt>
                <c:pt idx="5389">
                  <c:v>0.64366549088771796</c:v>
                </c:pt>
                <c:pt idx="5390">
                  <c:v>0.65601116990006203</c:v>
                </c:pt>
                <c:pt idx="5391">
                  <c:v>0.66835684891240899</c:v>
                </c:pt>
                <c:pt idx="5392">
                  <c:v>0.68070252792475405</c:v>
                </c:pt>
                <c:pt idx="5393">
                  <c:v>0.69304820693710101</c:v>
                </c:pt>
                <c:pt idx="5394">
                  <c:v>0.70539388594944497</c:v>
                </c:pt>
                <c:pt idx="5395">
                  <c:v>0.71773956496179203</c:v>
                </c:pt>
                <c:pt idx="5396">
                  <c:v>0.73008524397413799</c:v>
                </c:pt>
                <c:pt idx="5397">
                  <c:v>0.74243092298648306</c:v>
                </c:pt>
                <c:pt idx="5398">
                  <c:v>0.75477660199883001</c:v>
                </c:pt>
                <c:pt idx="5399">
                  <c:v>0.76712228101117497</c:v>
                </c:pt>
                <c:pt idx="5400">
                  <c:v>0.77946796002352003</c:v>
                </c:pt>
                <c:pt idx="5401">
                  <c:v>0.79181363903586499</c:v>
                </c:pt>
                <c:pt idx="5402">
                  <c:v>0.80415931804821195</c:v>
                </c:pt>
                <c:pt idx="5403">
                  <c:v>0.81650499706055701</c:v>
                </c:pt>
                <c:pt idx="5404">
                  <c:v>0.82885067607290297</c:v>
                </c:pt>
                <c:pt idx="5405">
                  <c:v>0.84119635508524804</c:v>
                </c:pt>
                <c:pt idx="5406">
                  <c:v>0.85354203409759499</c:v>
                </c:pt>
                <c:pt idx="5407">
                  <c:v>0.86588771310993995</c:v>
                </c:pt>
                <c:pt idx="5408">
                  <c:v>0.87999706055262095</c:v>
                </c:pt>
                <c:pt idx="5409">
                  <c:v>0.89234273956496601</c:v>
                </c:pt>
                <c:pt idx="5410">
                  <c:v>0.90468841857731197</c:v>
                </c:pt>
                <c:pt idx="5411">
                  <c:v>0.915270429159322</c:v>
                </c:pt>
                <c:pt idx="5412">
                  <c:v>0.92761610817166595</c:v>
                </c:pt>
                <c:pt idx="5413">
                  <c:v>0.93996178718401402</c:v>
                </c:pt>
                <c:pt idx="5414">
                  <c:v>0.95230746619635898</c:v>
                </c:pt>
                <c:pt idx="5415">
                  <c:v>0.96465314520870504</c:v>
                </c:pt>
                <c:pt idx="5416">
                  <c:v>0.976998824221052</c:v>
                </c:pt>
                <c:pt idx="5417">
                  <c:v>0.98934450323339695</c:v>
                </c:pt>
                <c:pt idx="5418">
                  <c:v>1</c:v>
                </c:pt>
                <c:pt idx="5419">
                  <c:v>1</c:v>
                </c:pt>
                <c:pt idx="5420">
                  <c:v>1</c:v>
                </c:pt>
                <c:pt idx="5421">
                  <c:v>1</c:v>
                </c:pt>
                <c:pt idx="5422">
                  <c:v>1</c:v>
                </c:pt>
                <c:pt idx="5423">
                  <c:v>0</c:v>
                </c:pt>
                <c:pt idx="5424">
                  <c:v>2.4475524475524601E-2</c:v>
                </c:pt>
                <c:pt idx="5425">
                  <c:v>4.8951048951049E-2</c:v>
                </c:pt>
                <c:pt idx="5426">
                  <c:v>7.3426573426573397E-2</c:v>
                </c:pt>
                <c:pt idx="5427">
                  <c:v>9.7902097902097904E-2</c:v>
                </c:pt>
                <c:pt idx="5428">
                  <c:v>0.12237762237762199</c:v>
                </c:pt>
                <c:pt idx="5429">
                  <c:v>0.14685314685314699</c:v>
                </c:pt>
                <c:pt idx="5430">
                  <c:v>0.171328671328671</c:v>
                </c:pt>
                <c:pt idx="5431">
                  <c:v>0.195804195804196</c:v>
                </c:pt>
                <c:pt idx="5432">
                  <c:v>0.22027972027972001</c:v>
                </c:pt>
                <c:pt idx="5433">
                  <c:v>0.24475524475524499</c:v>
                </c:pt>
                <c:pt idx="5434">
                  <c:v>0.269230769230769</c:v>
                </c:pt>
                <c:pt idx="5435">
                  <c:v>0.29370629370629397</c:v>
                </c:pt>
                <c:pt idx="5436">
                  <c:v>0.31818181818181901</c:v>
                </c:pt>
                <c:pt idx="5437">
                  <c:v>0.34265734265734299</c:v>
                </c:pt>
                <c:pt idx="5438">
                  <c:v>0.36713286713286802</c:v>
                </c:pt>
                <c:pt idx="5439">
                  <c:v>0.391608391608392</c:v>
                </c:pt>
                <c:pt idx="5440">
                  <c:v>0.41608391608391598</c:v>
                </c:pt>
                <c:pt idx="5441">
                  <c:v>0.44055944055944102</c:v>
                </c:pt>
                <c:pt idx="5442">
                  <c:v>0.46838578088579003</c:v>
                </c:pt>
                <c:pt idx="5443">
                  <c:v>0.49286130536131401</c:v>
                </c:pt>
                <c:pt idx="5444">
                  <c:v>0.51733682983683604</c:v>
                </c:pt>
                <c:pt idx="5445">
                  <c:v>0.54181235431236097</c:v>
                </c:pt>
                <c:pt idx="5446">
                  <c:v>0.56293706293706303</c:v>
                </c:pt>
                <c:pt idx="5447">
                  <c:v>0.58741258741258595</c:v>
                </c:pt>
                <c:pt idx="5448">
                  <c:v>0.61188811188811298</c:v>
                </c:pt>
                <c:pt idx="5449">
                  <c:v>0.63636363636363802</c:v>
                </c:pt>
                <c:pt idx="5450">
                  <c:v>0.66083916083916105</c:v>
                </c:pt>
                <c:pt idx="5451">
                  <c:v>0.68531468531468498</c:v>
                </c:pt>
                <c:pt idx="5452">
                  <c:v>0.70979020979021001</c:v>
                </c:pt>
                <c:pt idx="5453">
                  <c:v>0.73426573426573505</c:v>
                </c:pt>
                <c:pt idx="5454">
                  <c:v>0.75874125874125897</c:v>
                </c:pt>
                <c:pt idx="5455">
                  <c:v>0.78321678321678201</c:v>
                </c:pt>
                <c:pt idx="5456">
                  <c:v>0.81118881118881303</c:v>
                </c:pt>
                <c:pt idx="5457">
                  <c:v>0.83216783216783297</c:v>
                </c:pt>
                <c:pt idx="5458">
                  <c:v>0.85999417249418397</c:v>
                </c:pt>
                <c:pt idx="5459">
                  <c:v>0.88446969696970601</c:v>
                </c:pt>
                <c:pt idx="5460">
                  <c:v>0.90894522144523004</c:v>
                </c:pt>
                <c:pt idx="5461">
                  <c:v>0.93342074592075297</c:v>
                </c:pt>
                <c:pt idx="5462">
                  <c:v>0.95789627039628</c:v>
                </c:pt>
                <c:pt idx="5463">
                  <c:v>0.98237179487180304</c:v>
                </c:pt>
                <c:pt idx="5464">
                  <c:v>1</c:v>
                </c:pt>
                <c:pt idx="5465">
                  <c:v>1</c:v>
                </c:pt>
                <c:pt idx="5466">
                  <c:v>1</c:v>
                </c:pt>
                <c:pt idx="5467">
                  <c:v>1</c:v>
                </c:pt>
                <c:pt idx="5468">
                  <c:v>1</c:v>
                </c:pt>
                <c:pt idx="5469">
                  <c:v>1</c:v>
                </c:pt>
                <c:pt idx="5470">
                  <c:v>1</c:v>
                </c:pt>
                <c:pt idx="5471">
                  <c:v>0</c:v>
                </c:pt>
                <c:pt idx="5472">
                  <c:v>1.5765765765765799E-2</c:v>
                </c:pt>
                <c:pt idx="5473">
                  <c:v>3.1531531531531501E-2</c:v>
                </c:pt>
                <c:pt idx="5474">
                  <c:v>4.7297297297297397E-2</c:v>
                </c:pt>
                <c:pt idx="5475">
                  <c:v>6.3063063063063099E-2</c:v>
                </c:pt>
                <c:pt idx="5476">
                  <c:v>7.8828828828828898E-2</c:v>
                </c:pt>
                <c:pt idx="5477">
                  <c:v>9.4594594594595002E-2</c:v>
                </c:pt>
                <c:pt idx="5478">
                  <c:v>0.11036036036036</c:v>
                </c:pt>
                <c:pt idx="5479">
                  <c:v>0.126126126126126</c:v>
                </c:pt>
                <c:pt idx="5480">
                  <c:v>0.141891891891892</c:v>
                </c:pt>
                <c:pt idx="5481">
                  <c:v>0.15990990990991</c:v>
                </c:pt>
                <c:pt idx="5482">
                  <c:v>0.17342342342342401</c:v>
                </c:pt>
                <c:pt idx="5483">
                  <c:v>0.191347597597603</c:v>
                </c:pt>
                <c:pt idx="5484">
                  <c:v>0.207113363363369</c:v>
                </c:pt>
                <c:pt idx="5485">
                  <c:v>0.22287912912913499</c:v>
                </c:pt>
                <c:pt idx="5486">
                  <c:v>0.23864489489490101</c:v>
                </c:pt>
                <c:pt idx="5487">
                  <c:v>0.25441066066066698</c:v>
                </c:pt>
                <c:pt idx="5488">
                  <c:v>0.27017642642643203</c:v>
                </c:pt>
                <c:pt idx="5489">
                  <c:v>0.28594219219219802</c:v>
                </c:pt>
                <c:pt idx="5490">
                  <c:v>0.30170795795796401</c:v>
                </c:pt>
                <c:pt idx="5491">
                  <c:v>0.31747372372373001</c:v>
                </c:pt>
                <c:pt idx="5492">
                  <c:v>0.333239489489496</c:v>
                </c:pt>
                <c:pt idx="5493">
                  <c:v>0.34900525525526099</c:v>
                </c:pt>
                <c:pt idx="5494">
                  <c:v>0.36477102102102599</c:v>
                </c:pt>
                <c:pt idx="5495">
                  <c:v>0.38053678678679198</c:v>
                </c:pt>
                <c:pt idx="5496">
                  <c:v>0.39630255255255897</c:v>
                </c:pt>
                <c:pt idx="5497">
                  <c:v>0.41206831831832402</c:v>
                </c:pt>
                <c:pt idx="5498">
                  <c:v>0.42783408408409002</c:v>
                </c:pt>
                <c:pt idx="5499">
                  <c:v>0.44359984984985601</c:v>
                </c:pt>
                <c:pt idx="5500">
                  <c:v>0.459365615615622</c:v>
                </c:pt>
                <c:pt idx="5501">
                  <c:v>0.475131381381387</c:v>
                </c:pt>
                <c:pt idx="5502">
                  <c:v>0.49089714714715299</c:v>
                </c:pt>
                <c:pt idx="5503">
                  <c:v>0.50666291291291699</c:v>
                </c:pt>
                <c:pt idx="5504">
                  <c:v>0.52242867867868603</c:v>
                </c:pt>
                <c:pt idx="5505">
                  <c:v>0.53819444444445097</c:v>
                </c:pt>
                <c:pt idx="5506">
                  <c:v>0.55396021021021602</c:v>
                </c:pt>
                <c:pt idx="5507">
                  <c:v>0.56972597597598196</c:v>
                </c:pt>
                <c:pt idx="5508">
                  <c:v>0.58549174174174501</c:v>
                </c:pt>
                <c:pt idx="5509">
                  <c:v>0.60125750750751294</c:v>
                </c:pt>
                <c:pt idx="5510">
                  <c:v>0.61702327327328099</c:v>
                </c:pt>
                <c:pt idx="5511">
                  <c:v>0.63278903903904604</c:v>
                </c:pt>
                <c:pt idx="5512">
                  <c:v>0.64855480480481098</c:v>
                </c:pt>
                <c:pt idx="5513">
                  <c:v>0.66432057057057903</c:v>
                </c:pt>
                <c:pt idx="5514">
                  <c:v>0.68008633633634197</c:v>
                </c:pt>
                <c:pt idx="5515">
                  <c:v>0.69585210210210802</c:v>
                </c:pt>
                <c:pt idx="5516">
                  <c:v>0.71161786786787395</c:v>
                </c:pt>
                <c:pt idx="5517">
                  <c:v>0.72738363363364</c:v>
                </c:pt>
                <c:pt idx="5518">
                  <c:v>0.74314939939940605</c:v>
                </c:pt>
                <c:pt idx="5519">
                  <c:v>0.761167417417424</c:v>
                </c:pt>
                <c:pt idx="5520">
                  <c:v>0.77693318318319005</c:v>
                </c:pt>
                <c:pt idx="5521">
                  <c:v>0.79269894894895399</c:v>
                </c:pt>
                <c:pt idx="5522">
                  <c:v>0.80621246246246803</c:v>
                </c:pt>
                <c:pt idx="5523">
                  <c:v>0.82197822822823396</c:v>
                </c:pt>
                <c:pt idx="5524">
                  <c:v>0.83774399399400101</c:v>
                </c:pt>
                <c:pt idx="5525">
                  <c:v>0.85350975975976495</c:v>
                </c:pt>
                <c:pt idx="5526">
                  <c:v>0.869275525525532</c:v>
                </c:pt>
                <c:pt idx="5527">
                  <c:v>0.88504129129129705</c:v>
                </c:pt>
                <c:pt idx="5528">
                  <c:v>0.90080705705706299</c:v>
                </c:pt>
                <c:pt idx="5529">
                  <c:v>0.91657282282282804</c:v>
                </c:pt>
                <c:pt idx="5530">
                  <c:v>0.93233858858859497</c:v>
                </c:pt>
                <c:pt idx="5531">
                  <c:v>0.94810435435436002</c:v>
                </c:pt>
                <c:pt idx="5532">
                  <c:v>0.96387012012012596</c:v>
                </c:pt>
                <c:pt idx="5533">
                  <c:v>0.97963588588589301</c:v>
                </c:pt>
                <c:pt idx="5534">
                  <c:v>0.99540165165165695</c:v>
                </c:pt>
                <c:pt idx="5535">
                  <c:v>1</c:v>
                </c:pt>
                <c:pt idx="5536">
                  <c:v>1</c:v>
                </c:pt>
                <c:pt idx="5537">
                  <c:v>0</c:v>
                </c:pt>
                <c:pt idx="5538">
                  <c:v>4.6153846153846198E-2</c:v>
                </c:pt>
                <c:pt idx="5539">
                  <c:v>0.107371794871814</c:v>
                </c:pt>
                <c:pt idx="5540">
                  <c:v>0.16121794871796799</c:v>
                </c:pt>
                <c:pt idx="5541">
                  <c:v>0.21506410256412201</c:v>
                </c:pt>
                <c:pt idx="5542">
                  <c:v>0.26891025641027499</c:v>
                </c:pt>
                <c:pt idx="5543">
                  <c:v>0.32275641025642898</c:v>
                </c:pt>
                <c:pt idx="5544">
                  <c:v>0.37660256410258403</c:v>
                </c:pt>
                <c:pt idx="5545">
                  <c:v>0.43044871794873701</c:v>
                </c:pt>
                <c:pt idx="5546">
                  <c:v>0.484294871794892</c:v>
                </c:pt>
                <c:pt idx="5547">
                  <c:v>0.53814102564104505</c:v>
                </c:pt>
                <c:pt idx="5548">
                  <c:v>0.59198717948719803</c:v>
                </c:pt>
                <c:pt idx="5549">
                  <c:v>0.64583333333335302</c:v>
                </c:pt>
                <c:pt idx="5550">
                  <c:v>0.69967948717950801</c:v>
                </c:pt>
                <c:pt idx="5551">
                  <c:v>0.75352564102566</c:v>
                </c:pt>
                <c:pt idx="5552">
                  <c:v>0.80737179487181299</c:v>
                </c:pt>
                <c:pt idx="5553">
                  <c:v>0.86121794871796498</c:v>
                </c:pt>
                <c:pt idx="5554">
                  <c:v>0.91506410256412196</c:v>
                </c:pt>
                <c:pt idx="5555">
                  <c:v>0.96891025641027695</c:v>
                </c:pt>
                <c:pt idx="5556">
                  <c:v>1</c:v>
                </c:pt>
                <c:pt idx="5557">
                  <c:v>1</c:v>
                </c:pt>
                <c:pt idx="5558">
                  <c:v>1</c:v>
                </c:pt>
                <c:pt idx="5559">
                  <c:v>1</c:v>
                </c:pt>
                <c:pt idx="5560">
                  <c:v>1</c:v>
                </c:pt>
                <c:pt idx="5561">
                  <c:v>1</c:v>
                </c:pt>
                <c:pt idx="5562">
                  <c:v>1</c:v>
                </c:pt>
                <c:pt idx="5563">
                  <c:v>1</c:v>
                </c:pt>
                <c:pt idx="5564">
                  <c:v>0</c:v>
                </c:pt>
                <c:pt idx="5565">
                  <c:v>1.02040816326531E-2</c:v>
                </c:pt>
                <c:pt idx="5566">
                  <c:v>2.04081632653061E-2</c:v>
                </c:pt>
                <c:pt idx="5567">
                  <c:v>3.06122448979592E-2</c:v>
                </c:pt>
                <c:pt idx="5568">
                  <c:v>4.0816326530612401E-2</c:v>
                </c:pt>
                <c:pt idx="5569">
                  <c:v>5.10204081632653E-2</c:v>
                </c:pt>
                <c:pt idx="5570">
                  <c:v>6.1224489795918401E-2</c:v>
                </c:pt>
                <c:pt idx="5571">
                  <c:v>7.2886297376093506E-2</c:v>
                </c:pt>
                <c:pt idx="5572">
                  <c:v>8.1632653061224497E-2</c:v>
                </c:pt>
                <c:pt idx="5573">
                  <c:v>9.3233722060256305E-2</c:v>
                </c:pt>
                <c:pt idx="5574">
                  <c:v>0.103437803692909</c:v>
                </c:pt>
                <c:pt idx="5575">
                  <c:v>0.11364188532556201</c:v>
                </c:pt>
                <c:pt idx="5576">
                  <c:v>0.12384596695821599</c:v>
                </c:pt>
                <c:pt idx="5577">
                  <c:v>0.134050048590868</c:v>
                </c:pt>
                <c:pt idx="5578">
                  <c:v>0.14425413022352199</c:v>
                </c:pt>
                <c:pt idx="5579">
                  <c:v>0.154458211856175</c:v>
                </c:pt>
                <c:pt idx="5580">
                  <c:v>0.16466229348882799</c:v>
                </c:pt>
                <c:pt idx="5581">
                  <c:v>0.17486637512148101</c:v>
                </c:pt>
                <c:pt idx="5582">
                  <c:v>0.185070456754134</c:v>
                </c:pt>
                <c:pt idx="5583">
                  <c:v>0.19527453838678699</c:v>
                </c:pt>
                <c:pt idx="5584">
                  <c:v>0.20547862001944001</c:v>
                </c:pt>
                <c:pt idx="5585">
                  <c:v>0.215682701652093</c:v>
                </c:pt>
                <c:pt idx="5586">
                  <c:v>0.22588678328474601</c:v>
                </c:pt>
                <c:pt idx="5587">
                  <c:v>0.236090864917399</c:v>
                </c:pt>
                <c:pt idx="5588">
                  <c:v>0.64425413022352296</c:v>
                </c:pt>
                <c:pt idx="5589">
                  <c:v>0.65445821185617603</c:v>
                </c:pt>
                <c:pt idx="5590">
                  <c:v>0.66466229348882999</c:v>
                </c:pt>
                <c:pt idx="5591">
                  <c:v>0.67486637512148095</c:v>
                </c:pt>
                <c:pt idx="5592">
                  <c:v>0.68507045675413503</c:v>
                </c:pt>
                <c:pt idx="5593">
                  <c:v>0.69527453838678799</c:v>
                </c:pt>
                <c:pt idx="5594">
                  <c:v>0.70547862001943995</c:v>
                </c:pt>
                <c:pt idx="5595">
                  <c:v>0.71568270165209302</c:v>
                </c:pt>
                <c:pt idx="5596">
                  <c:v>0.72588678328474598</c:v>
                </c:pt>
                <c:pt idx="5597">
                  <c:v>0.73609086491739995</c:v>
                </c:pt>
                <c:pt idx="5598">
                  <c:v>0.74629494655005302</c:v>
                </c:pt>
                <c:pt idx="5599">
                  <c:v>0.75649902818270598</c:v>
                </c:pt>
                <c:pt idx="5600">
                  <c:v>0.76670310981535805</c:v>
                </c:pt>
                <c:pt idx="5601">
                  <c:v>0.77690719144801301</c:v>
                </c:pt>
                <c:pt idx="5602">
                  <c:v>0.78711127308066398</c:v>
                </c:pt>
                <c:pt idx="5603">
                  <c:v>0.79731535471331705</c:v>
                </c:pt>
                <c:pt idx="5604">
                  <c:v>0.80751943634597201</c:v>
                </c:pt>
                <c:pt idx="5605">
                  <c:v>0.81772351797862397</c:v>
                </c:pt>
                <c:pt idx="5606">
                  <c:v>0.82792759961127704</c:v>
                </c:pt>
                <c:pt idx="5607">
                  <c:v>0.83813168124393</c:v>
                </c:pt>
                <c:pt idx="5608">
                  <c:v>0.84833576287658297</c:v>
                </c:pt>
                <c:pt idx="5609">
                  <c:v>0.85853984450923604</c:v>
                </c:pt>
                <c:pt idx="5610">
                  <c:v>0.868743926141891</c:v>
                </c:pt>
                <c:pt idx="5611">
                  <c:v>0.87894800777454396</c:v>
                </c:pt>
                <c:pt idx="5612">
                  <c:v>0.88915208940719503</c:v>
                </c:pt>
                <c:pt idx="5613">
                  <c:v>0.899356171039847</c:v>
                </c:pt>
                <c:pt idx="5614">
                  <c:v>0.90956025267250196</c:v>
                </c:pt>
                <c:pt idx="5615">
                  <c:v>0.91976433430515403</c:v>
                </c:pt>
                <c:pt idx="5616">
                  <c:v>0.92996841593780699</c:v>
                </c:pt>
                <c:pt idx="5617">
                  <c:v>0.94017249757046095</c:v>
                </c:pt>
                <c:pt idx="5618">
                  <c:v>0.96058066083576499</c:v>
                </c:pt>
                <c:pt idx="5619">
                  <c:v>0.97078474246842095</c:v>
                </c:pt>
                <c:pt idx="5620">
                  <c:v>0.98098882410107302</c:v>
                </c:pt>
                <c:pt idx="5621">
                  <c:v>0.99119290573372398</c:v>
                </c:pt>
                <c:pt idx="5622">
                  <c:v>1</c:v>
                </c:pt>
                <c:pt idx="5623">
                  <c:v>1</c:v>
                </c:pt>
                <c:pt idx="5624">
                  <c:v>0</c:v>
                </c:pt>
                <c:pt idx="5625">
                  <c:v>2.89256198347107E-2</c:v>
                </c:pt>
                <c:pt idx="5626">
                  <c:v>5.7851239669421503E-2</c:v>
                </c:pt>
                <c:pt idx="5627">
                  <c:v>8.6776859504132206E-2</c:v>
                </c:pt>
                <c:pt idx="5628">
                  <c:v>0.11570247933884301</c:v>
                </c:pt>
                <c:pt idx="5629">
                  <c:v>0.14462809917355399</c:v>
                </c:pt>
                <c:pt idx="5630">
                  <c:v>0.173553719008264</c:v>
                </c:pt>
                <c:pt idx="5631">
                  <c:v>0.202479338842976</c:v>
                </c:pt>
                <c:pt idx="5632">
                  <c:v>0.23140495867768601</c:v>
                </c:pt>
                <c:pt idx="5633">
                  <c:v>0.26033057851239699</c:v>
                </c:pt>
                <c:pt idx="5634">
                  <c:v>0.28925619834710697</c:v>
                </c:pt>
                <c:pt idx="5635">
                  <c:v>0.31818181818181901</c:v>
                </c:pt>
                <c:pt idx="5636">
                  <c:v>0.34710743801652799</c:v>
                </c:pt>
                <c:pt idx="5637">
                  <c:v>0.37603305785124003</c:v>
                </c:pt>
                <c:pt idx="5638">
                  <c:v>0.40495867768595201</c:v>
                </c:pt>
                <c:pt idx="5639">
                  <c:v>0.43388429752066299</c:v>
                </c:pt>
                <c:pt idx="5640">
                  <c:v>0.46280991735537302</c:v>
                </c:pt>
                <c:pt idx="5641">
                  <c:v>0.49173553719008301</c:v>
                </c:pt>
                <c:pt idx="5642">
                  <c:v>0.52066115702479399</c:v>
                </c:pt>
                <c:pt idx="5643">
                  <c:v>0.55354683195593302</c:v>
                </c:pt>
                <c:pt idx="5644">
                  <c:v>0.582472451790641</c:v>
                </c:pt>
                <c:pt idx="5645">
                  <c:v>0.61139807162535498</c:v>
                </c:pt>
                <c:pt idx="5646">
                  <c:v>0.64032369146006596</c:v>
                </c:pt>
                <c:pt idx="5647">
                  <c:v>0.66528925619835</c:v>
                </c:pt>
                <c:pt idx="5648">
                  <c:v>0.69421487603305898</c:v>
                </c:pt>
                <c:pt idx="5649">
                  <c:v>0.72314049586776796</c:v>
                </c:pt>
                <c:pt idx="5650">
                  <c:v>0.75206611570247905</c:v>
                </c:pt>
                <c:pt idx="5651">
                  <c:v>0.78099173553719203</c:v>
                </c:pt>
                <c:pt idx="5652">
                  <c:v>0.80991735537190102</c:v>
                </c:pt>
                <c:pt idx="5653">
                  <c:v>0.838842975206611</c:v>
                </c:pt>
                <c:pt idx="5654">
                  <c:v>0.86776859504132198</c:v>
                </c:pt>
                <c:pt idx="5655">
                  <c:v>0.89669421487603396</c:v>
                </c:pt>
                <c:pt idx="5656">
                  <c:v>0.92561983471074405</c:v>
                </c:pt>
                <c:pt idx="5657">
                  <c:v>0.95867768595041303</c:v>
                </c:pt>
                <c:pt idx="5658">
                  <c:v>0.98347107438016501</c:v>
                </c:pt>
                <c:pt idx="5659">
                  <c:v>1</c:v>
                </c:pt>
                <c:pt idx="5660">
                  <c:v>1</c:v>
                </c:pt>
                <c:pt idx="5661">
                  <c:v>1</c:v>
                </c:pt>
                <c:pt idx="5662">
                  <c:v>1</c:v>
                </c:pt>
                <c:pt idx="5663">
                  <c:v>1</c:v>
                </c:pt>
                <c:pt idx="5664">
                  <c:v>1</c:v>
                </c:pt>
                <c:pt idx="5665">
                  <c:v>1</c:v>
                </c:pt>
                <c:pt idx="5666">
                  <c:v>1</c:v>
                </c:pt>
                <c:pt idx="5667">
                  <c:v>1</c:v>
                </c:pt>
                <c:pt idx="5668">
                  <c:v>1</c:v>
                </c:pt>
                <c:pt idx="5669">
                  <c:v>0</c:v>
                </c:pt>
                <c:pt idx="5670">
                  <c:v>1.00143061516452E-2</c:v>
                </c:pt>
                <c:pt idx="5671">
                  <c:v>2.0028612303290401E-2</c:v>
                </c:pt>
                <c:pt idx="5672">
                  <c:v>3.0042918454935699E-2</c:v>
                </c:pt>
                <c:pt idx="5673">
                  <c:v>4.0057224606580802E-2</c:v>
                </c:pt>
                <c:pt idx="5674">
                  <c:v>5.0071530758226103E-2</c:v>
                </c:pt>
                <c:pt idx="5675">
                  <c:v>6.0085836909871397E-2</c:v>
                </c:pt>
                <c:pt idx="5676">
                  <c:v>7.0100143061516504E-2</c:v>
                </c:pt>
                <c:pt idx="5677">
                  <c:v>8.0114449213161701E-2</c:v>
                </c:pt>
                <c:pt idx="5678">
                  <c:v>9.0128755364807106E-2</c:v>
                </c:pt>
                <c:pt idx="5679">
                  <c:v>0.100143061516452</c:v>
                </c:pt>
                <c:pt idx="5680">
                  <c:v>0.110157367668097</c:v>
                </c:pt>
                <c:pt idx="5681">
                  <c:v>0.120171673819742</c:v>
                </c:pt>
                <c:pt idx="5682">
                  <c:v>0.13018597997138801</c:v>
                </c:pt>
                <c:pt idx="5683">
                  <c:v>0.14020028612303301</c:v>
                </c:pt>
                <c:pt idx="5684">
                  <c:v>0.15021459227467801</c:v>
                </c:pt>
                <c:pt idx="5685">
                  <c:v>0.16022889842632401</c:v>
                </c:pt>
                <c:pt idx="5686">
                  <c:v>0.17024320457796899</c:v>
                </c:pt>
                <c:pt idx="5687">
                  <c:v>0.18025751072961399</c:v>
                </c:pt>
                <c:pt idx="5688">
                  <c:v>0.19164282308059499</c:v>
                </c:pt>
                <c:pt idx="5689">
                  <c:v>0.20165712923224</c:v>
                </c:pt>
                <c:pt idx="5690">
                  <c:v>0.211671435383885</c:v>
                </c:pt>
                <c:pt idx="5691">
                  <c:v>0.22168574153553</c:v>
                </c:pt>
                <c:pt idx="5692">
                  <c:v>0.23032904148784</c:v>
                </c:pt>
                <c:pt idx="5693">
                  <c:v>0.24034334763948501</c:v>
                </c:pt>
                <c:pt idx="5694">
                  <c:v>0.25035765379113001</c:v>
                </c:pt>
                <c:pt idx="5695">
                  <c:v>0.26037195994277601</c:v>
                </c:pt>
                <c:pt idx="5696">
                  <c:v>0.27038626609442201</c:v>
                </c:pt>
                <c:pt idx="5697">
                  <c:v>0.28040057224606701</c:v>
                </c:pt>
                <c:pt idx="5698">
                  <c:v>0.29041487839771202</c:v>
                </c:pt>
                <c:pt idx="5699">
                  <c:v>0.30042918454935702</c:v>
                </c:pt>
                <c:pt idx="5700">
                  <c:v>0.31044349070100102</c:v>
                </c:pt>
                <c:pt idx="5701">
                  <c:v>0.32045779685264802</c:v>
                </c:pt>
                <c:pt idx="5702">
                  <c:v>0.331902718168814</c:v>
                </c:pt>
                <c:pt idx="5703">
                  <c:v>0.34048640915593797</c:v>
                </c:pt>
                <c:pt idx="5704">
                  <c:v>0.35187172150691798</c:v>
                </c:pt>
                <c:pt idx="5705">
                  <c:v>0.36188602765856398</c:v>
                </c:pt>
                <c:pt idx="5706">
                  <c:v>0.37190033381020998</c:v>
                </c:pt>
                <c:pt idx="5707">
                  <c:v>0.38191463996185498</c:v>
                </c:pt>
                <c:pt idx="5708">
                  <c:v>0.39192894611349999</c:v>
                </c:pt>
                <c:pt idx="5709">
                  <c:v>0.40194325226514399</c:v>
                </c:pt>
                <c:pt idx="5710">
                  <c:v>0.41195755841678899</c:v>
                </c:pt>
                <c:pt idx="5711">
                  <c:v>0.421971864568435</c:v>
                </c:pt>
                <c:pt idx="5712">
                  <c:v>0.431986170720081</c:v>
                </c:pt>
                <c:pt idx="5713">
                  <c:v>0.442000476871725</c:v>
                </c:pt>
                <c:pt idx="5714">
                  <c:v>0.452014783023371</c:v>
                </c:pt>
                <c:pt idx="5715">
                  <c:v>0.46202908917501601</c:v>
                </c:pt>
                <c:pt idx="5716">
                  <c:v>0.47204339532666101</c:v>
                </c:pt>
                <c:pt idx="5717">
                  <c:v>0.48205770147830601</c:v>
                </c:pt>
                <c:pt idx="5718">
                  <c:v>0.49207200762995201</c:v>
                </c:pt>
                <c:pt idx="5719">
                  <c:v>0.50208631378159596</c:v>
                </c:pt>
                <c:pt idx="5720">
                  <c:v>0.51210061993324096</c:v>
                </c:pt>
                <c:pt idx="5721">
                  <c:v>0.52211492608488697</c:v>
                </c:pt>
                <c:pt idx="5722">
                  <c:v>0.53212923223653397</c:v>
                </c:pt>
                <c:pt idx="5723">
                  <c:v>0.54214353838817897</c:v>
                </c:pt>
                <c:pt idx="5724">
                  <c:v>0.55215784453982297</c:v>
                </c:pt>
                <c:pt idx="5725">
                  <c:v>0.56217215069146698</c:v>
                </c:pt>
                <c:pt idx="5726">
                  <c:v>0.57218645684311298</c:v>
                </c:pt>
                <c:pt idx="5727">
                  <c:v>0.58220076299475698</c:v>
                </c:pt>
                <c:pt idx="5728">
                  <c:v>0.59221506914640198</c:v>
                </c:pt>
                <c:pt idx="5729">
                  <c:v>0.60222937529804899</c:v>
                </c:pt>
                <c:pt idx="5730">
                  <c:v>0.61224368144969499</c:v>
                </c:pt>
                <c:pt idx="5731">
                  <c:v>0.62225798760133899</c:v>
                </c:pt>
                <c:pt idx="5732">
                  <c:v>0.63227229375298399</c:v>
                </c:pt>
                <c:pt idx="5733">
                  <c:v>0.642286599904628</c:v>
                </c:pt>
                <c:pt idx="5734">
                  <c:v>0.652300906056275</c:v>
                </c:pt>
                <c:pt idx="5735">
                  <c:v>0.662315212207921</c:v>
                </c:pt>
                <c:pt idx="5736">
                  <c:v>0.672329518359567</c:v>
                </c:pt>
                <c:pt idx="5737">
                  <c:v>0.68234382451121001</c:v>
                </c:pt>
                <c:pt idx="5738">
                  <c:v>0.69235813066285501</c:v>
                </c:pt>
                <c:pt idx="5739">
                  <c:v>0.70237243681450201</c:v>
                </c:pt>
                <c:pt idx="5740">
                  <c:v>0.71381735813066605</c:v>
                </c:pt>
                <c:pt idx="5741">
                  <c:v>0.72383166428231205</c:v>
                </c:pt>
                <c:pt idx="5742">
                  <c:v>0.73384597043395805</c:v>
                </c:pt>
                <c:pt idx="5743">
                  <c:v>0.74242966142108302</c:v>
                </c:pt>
                <c:pt idx="5744">
                  <c:v>0.75244396757272702</c:v>
                </c:pt>
                <c:pt idx="5745">
                  <c:v>0.76245827372437303</c:v>
                </c:pt>
                <c:pt idx="5746">
                  <c:v>0.77247257987601603</c:v>
                </c:pt>
                <c:pt idx="5747">
                  <c:v>0.78248688602766003</c:v>
                </c:pt>
                <c:pt idx="5748">
                  <c:v>0.79250119217930803</c:v>
                </c:pt>
                <c:pt idx="5749">
                  <c:v>0.80251549833095204</c:v>
                </c:pt>
                <c:pt idx="5750">
                  <c:v>0.81252980448259904</c:v>
                </c:pt>
                <c:pt idx="5751">
                  <c:v>0.82254411063424304</c:v>
                </c:pt>
                <c:pt idx="5752">
                  <c:v>0.83255841678589004</c:v>
                </c:pt>
                <c:pt idx="5753">
                  <c:v>0.84257272293753305</c:v>
                </c:pt>
                <c:pt idx="5754">
                  <c:v>0.85258702908917905</c:v>
                </c:pt>
                <c:pt idx="5755">
                  <c:v>0.86260133524082505</c:v>
                </c:pt>
                <c:pt idx="5756">
                  <c:v>0.87261564139246905</c:v>
                </c:pt>
                <c:pt idx="5757">
                  <c:v>0.88262994754411594</c:v>
                </c:pt>
                <c:pt idx="5758">
                  <c:v>0.89264425369576095</c:v>
                </c:pt>
                <c:pt idx="5759">
                  <c:v>0.90265855984740395</c:v>
                </c:pt>
                <c:pt idx="5760">
                  <c:v>0.91267286599904895</c:v>
                </c:pt>
                <c:pt idx="5761">
                  <c:v>0.92268717215069596</c:v>
                </c:pt>
                <c:pt idx="5762">
                  <c:v>0.93270147830234096</c:v>
                </c:pt>
                <c:pt idx="5763">
                  <c:v>0.94271578445398596</c:v>
                </c:pt>
                <c:pt idx="5764">
                  <c:v>0.95273009060563096</c:v>
                </c:pt>
                <c:pt idx="5765">
                  <c:v>0.96274439675727597</c:v>
                </c:pt>
                <c:pt idx="5766">
                  <c:v>0.97275870290892097</c:v>
                </c:pt>
                <c:pt idx="5767">
                  <c:v>0.98277300906056597</c:v>
                </c:pt>
                <c:pt idx="5768">
                  <c:v>0.99278731521220998</c:v>
                </c:pt>
                <c:pt idx="5769">
                  <c:v>1</c:v>
                </c:pt>
                <c:pt idx="5770">
                  <c:v>1</c:v>
                </c:pt>
                <c:pt idx="5771">
                  <c:v>1</c:v>
                </c:pt>
                <c:pt idx="5772">
                  <c:v>1</c:v>
                </c:pt>
                <c:pt idx="5773">
                  <c:v>1</c:v>
                </c:pt>
                <c:pt idx="5774">
                  <c:v>1</c:v>
                </c:pt>
                <c:pt idx="5775">
                  <c:v>1</c:v>
                </c:pt>
                <c:pt idx="5776">
                  <c:v>1</c:v>
                </c:pt>
                <c:pt idx="5777">
                  <c:v>1</c:v>
                </c:pt>
                <c:pt idx="5778">
                  <c:v>1</c:v>
                </c:pt>
                <c:pt idx="5779">
                  <c:v>1</c:v>
                </c:pt>
                <c:pt idx="5780">
                  <c:v>0</c:v>
                </c:pt>
                <c:pt idx="5781">
                  <c:v>1.1965811965812E-2</c:v>
                </c:pt>
                <c:pt idx="5782">
                  <c:v>2.3931623931623899E-2</c:v>
                </c:pt>
                <c:pt idx="5783">
                  <c:v>3.5897435897435902E-2</c:v>
                </c:pt>
                <c:pt idx="5784">
                  <c:v>4.7863247863247999E-2</c:v>
                </c:pt>
                <c:pt idx="5785">
                  <c:v>5.9829059829059797E-2</c:v>
                </c:pt>
                <c:pt idx="5786">
                  <c:v>7.1794871794871803E-2</c:v>
                </c:pt>
                <c:pt idx="5787">
                  <c:v>8.3760683760683796E-2</c:v>
                </c:pt>
                <c:pt idx="5788">
                  <c:v>9.5726495726496205E-2</c:v>
                </c:pt>
                <c:pt idx="5789">
                  <c:v>0.107692307692308</c:v>
                </c:pt>
                <c:pt idx="5790">
                  <c:v>0.121296296296301</c:v>
                </c:pt>
                <c:pt idx="5791">
                  <c:v>0.13326210826211199</c:v>
                </c:pt>
                <c:pt idx="5792">
                  <c:v>0.145227920227924</c:v>
                </c:pt>
                <c:pt idx="5793">
                  <c:v>0.157193732193737</c:v>
                </c:pt>
                <c:pt idx="5794">
                  <c:v>0.16752136752136801</c:v>
                </c:pt>
                <c:pt idx="5795">
                  <c:v>0.17948717948717999</c:v>
                </c:pt>
                <c:pt idx="5796">
                  <c:v>0.19145299145299199</c:v>
                </c:pt>
                <c:pt idx="5797">
                  <c:v>0.203418803418804</c:v>
                </c:pt>
                <c:pt idx="5798">
                  <c:v>0.312749287749293</c:v>
                </c:pt>
                <c:pt idx="5799">
                  <c:v>0.32471509971510398</c:v>
                </c:pt>
                <c:pt idx="5800">
                  <c:v>0.33668091168091702</c:v>
                </c:pt>
                <c:pt idx="5801">
                  <c:v>0.348646723646728</c:v>
                </c:pt>
                <c:pt idx="5802">
                  <c:v>0.36061253561253998</c:v>
                </c:pt>
                <c:pt idx="5803">
                  <c:v>0.37257834757835201</c:v>
                </c:pt>
                <c:pt idx="5804">
                  <c:v>0.38454415954416399</c:v>
                </c:pt>
                <c:pt idx="5805">
                  <c:v>0.39650997150997702</c:v>
                </c:pt>
                <c:pt idx="5806">
                  <c:v>0.408475783475788</c:v>
                </c:pt>
                <c:pt idx="5807">
                  <c:v>0.42044159544159998</c:v>
                </c:pt>
                <c:pt idx="5808">
                  <c:v>0.43240740740741201</c:v>
                </c:pt>
                <c:pt idx="5809">
                  <c:v>0.44437321937322399</c:v>
                </c:pt>
                <c:pt idx="5810">
                  <c:v>0.45633903133903497</c:v>
                </c:pt>
                <c:pt idx="5811">
                  <c:v>0.46830484330484901</c:v>
                </c:pt>
                <c:pt idx="5812">
                  <c:v>0.48027065527066098</c:v>
                </c:pt>
                <c:pt idx="5813">
                  <c:v>0.49223646723647202</c:v>
                </c:pt>
                <c:pt idx="5814">
                  <c:v>0.504202279202283</c:v>
                </c:pt>
                <c:pt idx="5815">
                  <c:v>0.51616809116809603</c:v>
                </c:pt>
                <c:pt idx="5816">
                  <c:v>0.52813390313390696</c:v>
                </c:pt>
                <c:pt idx="5817">
                  <c:v>0.54009971509971999</c:v>
                </c:pt>
                <c:pt idx="5818">
                  <c:v>0.55206552706553103</c:v>
                </c:pt>
                <c:pt idx="5819">
                  <c:v>0.56403133903134295</c:v>
                </c:pt>
                <c:pt idx="5820">
                  <c:v>0.57599715099715498</c:v>
                </c:pt>
                <c:pt idx="5821">
                  <c:v>0.58796296296296402</c:v>
                </c:pt>
                <c:pt idx="5822">
                  <c:v>0.59992877492877905</c:v>
                </c:pt>
                <c:pt idx="5823">
                  <c:v>0.61189458689459297</c:v>
                </c:pt>
                <c:pt idx="5824">
                  <c:v>0.62386039886040301</c:v>
                </c:pt>
                <c:pt idx="5825">
                  <c:v>0.63582621082621504</c:v>
                </c:pt>
                <c:pt idx="5826">
                  <c:v>0.64779202279202797</c:v>
                </c:pt>
                <c:pt idx="5827">
                  <c:v>0.65975783475784</c:v>
                </c:pt>
                <c:pt idx="5828">
                  <c:v>0.67172364672365203</c:v>
                </c:pt>
                <c:pt idx="5829">
                  <c:v>0.68368945868946496</c:v>
                </c:pt>
                <c:pt idx="5830">
                  <c:v>0.69565527065527699</c:v>
                </c:pt>
                <c:pt idx="5831">
                  <c:v>0.70762108262108903</c:v>
                </c:pt>
                <c:pt idx="5832">
                  <c:v>0.71958689458689895</c:v>
                </c:pt>
                <c:pt idx="5833">
                  <c:v>0.73155270655270999</c:v>
                </c:pt>
                <c:pt idx="5834">
                  <c:v>0.74522792022792395</c:v>
                </c:pt>
                <c:pt idx="5835">
                  <c:v>0.75719373219373898</c:v>
                </c:pt>
                <c:pt idx="5836">
                  <c:v>0.76915954415955001</c:v>
                </c:pt>
                <c:pt idx="5837">
                  <c:v>0.77941595441595801</c:v>
                </c:pt>
                <c:pt idx="5838">
                  <c:v>0.79138176638177105</c:v>
                </c:pt>
                <c:pt idx="5839">
                  <c:v>0.80334757834758297</c:v>
                </c:pt>
                <c:pt idx="5840">
                  <c:v>0.815313390313394</c:v>
                </c:pt>
                <c:pt idx="5841">
                  <c:v>0.82727920227920804</c:v>
                </c:pt>
                <c:pt idx="5842">
                  <c:v>0.83924501424501996</c:v>
                </c:pt>
                <c:pt idx="5843">
                  <c:v>0.851210826210831</c:v>
                </c:pt>
                <c:pt idx="5844">
                  <c:v>0.86317663817664303</c:v>
                </c:pt>
                <c:pt idx="5845">
                  <c:v>0.87514245014245495</c:v>
                </c:pt>
                <c:pt idx="5846">
                  <c:v>0.88710826210826599</c:v>
                </c:pt>
                <c:pt idx="5847">
                  <c:v>0.89907407407408002</c:v>
                </c:pt>
                <c:pt idx="5848">
                  <c:v>0.91103988603989206</c:v>
                </c:pt>
                <c:pt idx="5849">
                  <c:v>0.92300569800570298</c:v>
                </c:pt>
                <c:pt idx="5850">
                  <c:v>0.93497150997151401</c:v>
                </c:pt>
                <c:pt idx="5851">
                  <c:v>0.94693732193732405</c:v>
                </c:pt>
                <c:pt idx="5852">
                  <c:v>0.95890313390313897</c:v>
                </c:pt>
                <c:pt idx="5853">
                  <c:v>0.97086894586894901</c:v>
                </c:pt>
                <c:pt idx="5854">
                  <c:v>0.98283475783476104</c:v>
                </c:pt>
                <c:pt idx="5855">
                  <c:v>0.99480056980057396</c:v>
                </c:pt>
                <c:pt idx="5856">
                  <c:v>1</c:v>
                </c:pt>
                <c:pt idx="5857">
                  <c:v>0</c:v>
                </c:pt>
                <c:pt idx="5858">
                  <c:v>1.1217948717948701E-2</c:v>
                </c:pt>
                <c:pt idx="5859">
                  <c:v>2.2435897435897498E-2</c:v>
                </c:pt>
                <c:pt idx="5860">
                  <c:v>3.3653846153846201E-2</c:v>
                </c:pt>
                <c:pt idx="5861">
                  <c:v>4.48717948717949E-2</c:v>
                </c:pt>
                <c:pt idx="5862">
                  <c:v>5.6089743589743599E-2</c:v>
                </c:pt>
                <c:pt idx="5863">
                  <c:v>6.7307692307692499E-2</c:v>
                </c:pt>
                <c:pt idx="5864">
                  <c:v>7.8525641025640996E-2</c:v>
                </c:pt>
                <c:pt idx="5865">
                  <c:v>0.269230769230769</c:v>
                </c:pt>
                <c:pt idx="5866">
                  <c:v>0.28044871794871901</c:v>
                </c:pt>
                <c:pt idx="5867">
                  <c:v>0.29166666666666702</c:v>
                </c:pt>
                <c:pt idx="5868">
                  <c:v>0.30288461538461697</c:v>
                </c:pt>
                <c:pt idx="5869">
                  <c:v>0.31410256410256499</c:v>
                </c:pt>
                <c:pt idx="5870">
                  <c:v>0.325320512820514</c:v>
                </c:pt>
                <c:pt idx="5871">
                  <c:v>0.33653846153846301</c:v>
                </c:pt>
                <c:pt idx="5872">
                  <c:v>0.349358974358976</c:v>
                </c:pt>
                <c:pt idx="5873">
                  <c:v>0.35897435897435997</c:v>
                </c:pt>
                <c:pt idx="5874">
                  <c:v>0.37172809829060299</c:v>
                </c:pt>
                <c:pt idx="5875">
                  <c:v>0.382946047008551</c:v>
                </c:pt>
                <c:pt idx="5876">
                  <c:v>0.39416399572650002</c:v>
                </c:pt>
                <c:pt idx="5877">
                  <c:v>0.40538194444444903</c:v>
                </c:pt>
                <c:pt idx="5878">
                  <c:v>0.41659989316239698</c:v>
                </c:pt>
                <c:pt idx="5879">
                  <c:v>0.42781784188034699</c:v>
                </c:pt>
                <c:pt idx="5880">
                  <c:v>0.43903579059829401</c:v>
                </c:pt>
                <c:pt idx="5881">
                  <c:v>0.45025373931624302</c:v>
                </c:pt>
                <c:pt idx="5882">
                  <c:v>0.46147168803419197</c:v>
                </c:pt>
                <c:pt idx="5883">
                  <c:v>0.47268963675214098</c:v>
                </c:pt>
                <c:pt idx="5884">
                  <c:v>0.48390758547009</c:v>
                </c:pt>
                <c:pt idx="5885">
                  <c:v>0.49512553418803801</c:v>
                </c:pt>
                <c:pt idx="5886">
                  <c:v>0.50634348290598696</c:v>
                </c:pt>
                <c:pt idx="5887">
                  <c:v>0.51756143162393597</c:v>
                </c:pt>
                <c:pt idx="5888">
                  <c:v>0.52877938034188499</c:v>
                </c:pt>
                <c:pt idx="5889">
                  <c:v>0.539997329059833</c:v>
                </c:pt>
                <c:pt idx="5890">
                  <c:v>0.55121527777778201</c:v>
                </c:pt>
                <c:pt idx="5891">
                  <c:v>0.56243322649573002</c:v>
                </c:pt>
                <c:pt idx="5892">
                  <c:v>0.57365117521368103</c:v>
                </c:pt>
                <c:pt idx="5893">
                  <c:v>0.58486912393162604</c:v>
                </c:pt>
                <c:pt idx="5894">
                  <c:v>0.59608707264957805</c:v>
                </c:pt>
                <c:pt idx="5895">
                  <c:v>0.60730502136752595</c:v>
                </c:pt>
                <c:pt idx="5896">
                  <c:v>0.61852297008547497</c:v>
                </c:pt>
                <c:pt idx="5897">
                  <c:v>0.62974091880342498</c:v>
                </c:pt>
                <c:pt idx="5898">
                  <c:v>0.64095886752137399</c:v>
                </c:pt>
                <c:pt idx="5899">
                  <c:v>0.652176816239323</c:v>
                </c:pt>
                <c:pt idx="5900">
                  <c:v>0.66339476495726801</c:v>
                </c:pt>
                <c:pt idx="5901">
                  <c:v>0.67461271367521902</c:v>
                </c:pt>
                <c:pt idx="5902">
                  <c:v>0.68583066239316803</c:v>
                </c:pt>
                <c:pt idx="5903">
                  <c:v>0.69704861111111704</c:v>
                </c:pt>
                <c:pt idx="5904">
                  <c:v>0.70826655982906195</c:v>
                </c:pt>
                <c:pt idx="5905">
                  <c:v>0.71948450854701196</c:v>
                </c:pt>
                <c:pt idx="5906">
                  <c:v>0.73070245726496197</c:v>
                </c:pt>
                <c:pt idx="5907">
                  <c:v>0.74192040598290998</c:v>
                </c:pt>
                <c:pt idx="5908">
                  <c:v>0.75313835470085799</c:v>
                </c:pt>
                <c:pt idx="5909">
                  <c:v>0.764356303418809</c:v>
                </c:pt>
                <c:pt idx="5910">
                  <c:v>0.777176816239323</c:v>
                </c:pt>
                <c:pt idx="5911">
                  <c:v>0.78839476495726701</c:v>
                </c:pt>
                <c:pt idx="5912">
                  <c:v>0.79961271367521802</c:v>
                </c:pt>
                <c:pt idx="5913">
                  <c:v>0.80922809829060305</c:v>
                </c:pt>
                <c:pt idx="5914">
                  <c:v>0.82044604700855095</c:v>
                </c:pt>
                <c:pt idx="5915">
                  <c:v>0.83166399572649896</c:v>
                </c:pt>
                <c:pt idx="5916">
                  <c:v>0.84288194444444897</c:v>
                </c:pt>
                <c:pt idx="5917">
                  <c:v>0.85409989316239898</c:v>
                </c:pt>
                <c:pt idx="5918">
                  <c:v>0.865317841880344</c:v>
                </c:pt>
                <c:pt idx="5919">
                  <c:v>0.87653579059829601</c:v>
                </c:pt>
                <c:pt idx="5920">
                  <c:v>0.88775373931624302</c:v>
                </c:pt>
                <c:pt idx="5921">
                  <c:v>0.89897168803419303</c:v>
                </c:pt>
                <c:pt idx="5922">
                  <c:v>0.91018963675214104</c:v>
                </c:pt>
                <c:pt idx="5923">
                  <c:v>0.92140758547008905</c:v>
                </c:pt>
                <c:pt idx="5924">
                  <c:v>0.93262553418803995</c:v>
                </c:pt>
                <c:pt idx="5925">
                  <c:v>0.94384348290598696</c:v>
                </c:pt>
                <c:pt idx="5926">
                  <c:v>0.95506143162393597</c:v>
                </c:pt>
                <c:pt idx="5927">
                  <c:v>0.96627938034188499</c:v>
                </c:pt>
                <c:pt idx="5928">
                  <c:v>0.977497329059833</c:v>
                </c:pt>
                <c:pt idx="5929">
                  <c:v>0.98871527777778201</c:v>
                </c:pt>
                <c:pt idx="5930">
                  <c:v>0.99993322649573002</c:v>
                </c:pt>
                <c:pt idx="5931">
                  <c:v>1</c:v>
                </c:pt>
                <c:pt idx="5932">
                  <c:v>1</c:v>
                </c:pt>
                <c:pt idx="5933">
                  <c:v>1</c:v>
                </c:pt>
                <c:pt idx="5934">
                  <c:v>1</c:v>
                </c:pt>
                <c:pt idx="5935">
                  <c:v>1</c:v>
                </c:pt>
                <c:pt idx="5936">
                  <c:v>1</c:v>
                </c:pt>
                <c:pt idx="5937">
                  <c:v>0</c:v>
                </c:pt>
                <c:pt idx="5938">
                  <c:v>7.3221757322175698E-3</c:v>
                </c:pt>
                <c:pt idx="5939">
                  <c:v>1.46443514644352E-2</c:v>
                </c:pt>
                <c:pt idx="5940">
                  <c:v>2.1966527196652701E-2</c:v>
                </c:pt>
                <c:pt idx="5941">
                  <c:v>2.9288702928870401E-2</c:v>
                </c:pt>
                <c:pt idx="5942">
                  <c:v>3.6610878661087899E-2</c:v>
                </c:pt>
                <c:pt idx="5943">
                  <c:v>4.3933054393305401E-2</c:v>
                </c:pt>
                <c:pt idx="5944">
                  <c:v>5.1255230125523001E-2</c:v>
                </c:pt>
                <c:pt idx="5945">
                  <c:v>5.8577405857740697E-2</c:v>
                </c:pt>
                <c:pt idx="5946">
                  <c:v>6.5899581589958206E-2</c:v>
                </c:pt>
                <c:pt idx="5947">
                  <c:v>7.3221757322175701E-2</c:v>
                </c:pt>
                <c:pt idx="5948">
                  <c:v>8.0543933054393294E-2</c:v>
                </c:pt>
                <c:pt idx="5949">
                  <c:v>8.7866108786611094E-2</c:v>
                </c:pt>
                <c:pt idx="5950">
                  <c:v>9.5188284518828395E-2</c:v>
                </c:pt>
                <c:pt idx="5951">
                  <c:v>0.102510460251046</c:v>
                </c:pt>
                <c:pt idx="5952">
                  <c:v>0.109832635983264</c:v>
                </c:pt>
                <c:pt idx="5953">
                  <c:v>0.11715481171548101</c:v>
                </c:pt>
                <c:pt idx="5954">
                  <c:v>0.125479428172945</c:v>
                </c:pt>
                <c:pt idx="5955">
                  <c:v>0.13280160390516299</c:v>
                </c:pt>
                <c:pt idx="5956">
                  <c:v>0.14012377963738001</c:v>
                </c:pt>
                <c:pt idx="5957">
                  <c:v>0.14744595536959801</c:v>
                </c:pt>
                <c:pt idx="5958">
                  <c:v>0.15376569037656901</c:v>
                </c:pt>
                <c:pt idx="5959">
                  <c:v>0.161087866108786</c:v>
                </c:pt>
                <c:pt idx="5960">
                  <c:v>0.168410041841005</c:v>
                </c:pt>
                <c:pt idx="5961">
                  <c:v>0.17573221757322199</c:v>
                </c:pt>
                <c:pt idx="5962">
                  <c:v>0.18305439330543999</c:v>
                </c:pt>
                <c:pt idx="5963">
                  <c:v>0.19037656903765601</c:v>
                </c:pt>
                <c:pt idx="5964">
                  <c:v>0.19769874476987401</c:v>
                </c:pt>
                <c:pt idx="5965">
                  <c:v>0.205020920502092</c:v>
                </c:pt>
                <c:pt idx="5966">
                  <c:v>0.21234309623431</c:v>
                </c:pt>
                <c:pt idx="5967">
                  <c:v>0.21966527196652699</c:v>
                </c:pt>
                <c:pt idx="5968">
                  <c:v>0.22803347280334699</c:v>
                </c:pt>
                <c:pt idx="5969">
                  <c:v>0.23430962343096201</c:v>
                </c:pt>
                <c:pt idx="5970">
                  <c:v>0.242634239888427</c:v>
                </c:pt>
                <c:pt idx="5971">
                  <c:v>0.249956415620644</c:v>
                </c:pt>
                <c:pt idx="5972">
                  <c:v>0.25727859135286302</c:v>
                </c:pt>
                <c:pt idx="5973">
                  <c:v>0.26460076708508001</c:v>
                </c:pt>
                <c:pt idx="5974">
                  <c:v>0.703931311018135</c:v>
                </c:pt>
                <c:pt idx="5975">
                  <c:v>0.71125348675035105</c:v>
                </c:pt>
                <c:pt idx="5976">
                  <c:v>0.71857566248256999</c:v>
                </c:pt>
                <c:pt idx="5977">
                  <c:v>0.72589783821478904</c:v>
                </c:pt>
                <c:pt idx="5978">
                  <c:v>0.73322001394700498</c:v>
                </c:pt>
                <c:pt idx="5979">
                  <c:v>0.74054218967922103</c:v>
                </c:pt>
                <c:pt idx="5980">
                  <c:v>0.74786436541143897</c:v>
                </c:pt>
                <c:pt idx="5981">
                  <c:v>0.75518654114365602</c:v>
                </c:pt>
                <c:pt idx="5982">
                  <c:v>0.76250871687587596</c:v>
                </c:pt>
                <c:pt idx="5983">
                  <c:v>0.76983089260809501</c:v>
                </c:pt>
                <c:pt idx="5984">
                  <c:v>0.77715306834030895</c:v>
                </c:pt>
                <c:pt idx="5985">
                  <c:v>0.784475244072527</c:v>
                </c:pt>
                <c:pt idx="5986">
                  <c:v>0.79179741980474505</c:v>
                </c:pt>
                <c:pt idx="5987">
                  <c:v>0.79911959553696099</c:v>
                </c:pt>
                <c:pt idx="5988">
                  <c:v>0.80644177126918104</c:v>
                </c:pt>
                <c:pt idx="5989">
                  <c:v>0.81376394700139698</c:v>
                </c:pt>
                <c:pt idx="5990">
                  <c:v>0.82108612273361503</c:v>
                </c:pt>
                <c:pt idx="5991">
                  <c:v>0.82840829846583297</c:v>
                </c:pt>
                <c:pt idx="5992">
                  <c:v>0.83573047419805102</c:v>
                </c:pt>
                <c:pt idx="5993">
                  <c:v>0.84305264993026596</c:v>
                </c:pt>
                <c:pt idx="5994">
                  <c:v>0.85037482566248601</c:v>
                </c:pt>
                <c:pt idx="5995">
                  <c:v>0.86501917712692</c:v>
                </c:pt>
                <c:pt idx="5996">
                  <c:v>0.87234135285913905</c:v>
                </c:pt>
                <c:pt idx="5997">
                  <c:v>0.87966352859135499</c:v>
                </c:pt>
                <c:pt idx="5998">
                  <c:v>0.88698570432357504</c:v>
                </c:pt>
                <c:pt idx="5999">
                  <c:v>0.89430788005579098</c:v>
                </c:pt>
                <c:pt idx="6000">
                  <c:v>0.90163005578800803</c:v>
                </c:pt>
                <c:pt idx="6001">
                  <c:v>0.90895223152022597</c:v>
                </c:pt>
                <c:pt idx="6002">
                  <c:v>0.91627440725244302</c:v>
                </c:pt>
                <c:pt idx="6003">
                  <c:v>0.92359658298465896</c:v>
                </c:pt>
                <c:pt idx="6004">
                  <c:v>0.93091875871687901</c:v>
                </c:pt>
                <c:pt idx="6005">
                  <c:v>0.93824093444909795</c:v>
                </c:pt>
                <c:pt idx="6006">
                  <c:v>0.945563110181314</c:v>
                </c:pt>
                <c:pt idx="6007">
                  <c:v>0.95288528591353205</c:v>
                </c:pt>
                <c:pt idx="6008">
                  <c:v>0.96020746164574899</c:v>
                </c:pt>
                <c:pt idx="6009">
                  <c:v>0.96752963737796704</c:v>
                </c:pt>
                <c:pt idx="6010">
                  <c:v>0.97485181311018698</c:v>
                </c:pt>
                <c:pt idx="6011">
                  <c:v>0.98217398884239904</c:v>
                </c:pt>
                <c:pt idx="6012">
                  <c:v>0.98949616457461698</c:v>
                </c:pt>
                <c:pt idx="6013">
                  <c:v>0.99681834030683703</c:v>
                </c:pt>
                <c:pt idx="6014">
                  <c:v>1</c:v>
                </c:pt>
                <c:pt idx="6015">
                  <c:v>1</c:v>
                </c:pt>
                <c:pt idx="6016">
                  <c:v>0</c:v>
                </c:pt>
                <c:pt idx="6017">
                  <c:v>2.5641025641025699E-2</c:v>
                </c:pt>
                <c:pt idx="6018">
                  <c:v>5.1282051282051301E-2</c:v>
                </c:pt>
                <c:pt idx="6019">
                  <c:v>7.69230769230769E-2</c:v>
                </c:pt>
                <c:pt idx="6020">
                  <c:v>0.102564102564103</c:v>
                </c:pt>
                <c:pt idx="6021">
                  <c:v>0.128205128205128</c:v>
                </c:pt>
                <c:pt idx="6022">
                  <c:v>0.15384615384615399</c:v>
                </c:pt>
                <c:pt idx="6023">
                  <c:v>0.17948717948717999</c:v>
                </c:pt>
                <c:pt idx="6024">
                  <c:v>0.20512820512820501</c:v>
                </c:pt>
                <c:pt idx="6025">
                  <c:v>0.230769230769231</c:v>
                </c:pt>
                <c:pt idx="6026">
                  <c:v>0.256410256410256</c:v>
                </c:pt>
                <c:pt idx="6027">
                  <c:v>0.28205128205128199</c:v>
                </c:pt>
                <c:pt idx="6028">
                  <c:v>0.30769230769230799</c:v>
                </c:pt>
                <c:pt idx="6029">
                  <c:v>0.33333333333333298</c:v>
                </c:pt>
                <c:pt idx="6030">
                  <c:v>0.35897435897435997</c:v>
                </c:pt>
                <c:pt idx="6031">
                  <c:v>0.38461538461538503</c:v>
                </c:pt>
                <c:pt idx="6032">
                  <c:v>0.41025641025641002</c:v>
                </c:pt>
                <c:pt idx="6033">
                  <c:v>0.43589743589743701</c:v>
                </c:pt>
                <c:pt idx="6034">
                  <c:v>0.46153846153846201</c:v>
                </c:pt>
                <c:pt idx="6035">
                  <c:v>0.49068986568987599</c:v>
                </c:pt>
                <c:pt idx="6036">
                  <c:v>0.51633089133090004</c:v>
                </c:pt>
                <c:pt idx="6037">
                  <c:v>0.54197191697192604</c:v>
                </c:pt>
                <c:pt idx="6038">
                  <c:v>0.56761294261295103</c:v>
                </c:pt>
                <c:pt idx="6039">
                  <c:v>0.58974358974358998</c:v>
                </c:pt>
                <c:pt idx="6040">
                  <c:v>0.61538461538461597</c:v>
                </c:pt>
                <c:pt idx="6041">
                  <c:v>0.64102564102564197</c:v>
                </c:pt>
                <c:pt idx="6042">
                  <c:v>0.66666666666666696</c:v>
                </c:pt>
                <c:pt idx="6043">
                  <c:v>0.69230769230769296</c:v>
                </c:pt>
                <c:pt idx="6044">
                  <c:v>0.71794871794871995</c:v>
                </c:pt>
                <c:pt idx="6045">
                  <c:v>0.74358974358974395</c:v>
                </c:pt>
                <c:pt idx="6046">
                  <c:v>0.76923076923076905</c:v>
                </c:pt>
                <c:pt idx="6047">
                  <c:v>0.79487179487179505</c:v>
                </c:pt>
                <c:pt idx="6048">
                  <c:v>0.82051282051282004</c:v>
                </c:pt>
                <c:pt idx="6049">
                  <c:v>0.84981684981685002</c:v>
                </c:pt>
                <c:pt idx="6050">
                  <c:v>0.87179487179487403</c:v>
                </c:pt>
                <c:pt idx="6051">
                  <c:v>0.90094627594628396</c:v>
                </c:pt>
                <c:pt idx="6052">
                  <c:v>0.92658730158730895</c:v>
                </c:pt>
                <c:pt idx="6053">
                  <c:v>0.95222832722833695</c:v>
                </c:pt>
                <c:pt idx="6054">
                  <c:v>0.97786935286936205</c:v>
                </c:pt>
                <c:pt idx="6055">
                  <c:v>1.0035103785103869</c:v>
                </c:pt>
                <c:pt idx="6056">
                  <c:v>1</c:v>
                </c:pt>
                <c:pt idx="6057">
                  <c:v>1</c:v>
                </c:pt>
                <c:pt idx="6058">
                  <c:v>1</c:v>
                </c:pt>
                <c:pt idx="6059">
                  <c:v>1</c:v>
                </c:pt>
                <c:pt idx="6060">
                  <c:v>1</c:v>
                </c:pt>
                <c:pt idx="6061">
                  <c:v>1</c:v>
                </c:pt>
                <c:pt idx="6062">
                  <c:v>0</c:v>
                </c:pt>
                <c:pt idx="6063">
                  <c:v>1.59075845090428E-2</c:v>
                </c:pt>
                <c:pt idx="6064">
                  <c:v>3.18151690180856E-2</c:v>
                </c:pt>
                <c:pt idx="6065">
                  <c:v>4.77227535271285E-2</c:v>
                </c:pt>
                <c:pt idx="6066">
                  <c:v>6.36303380361712E-2</c:v>
                </c:pt>
                <c:pt idx="6067">
                  <c:v>7.9537922545213996E-2</c:v>
                </c:pt>
                <c:pt idx="6068">
                  <c:v>9.5445507054256695E-2</c:v>
                </c:pt>
                <c:pt idx="6069">
                  <c:v>0.11135309156330001</c:v>
                </c:pt>
                <c:pt idx="6070">
                  <c:v>0.12726067607234201</c:v>
                </c:pt>
                <c:pt idx="6071">
                  <c:v>0.14316826058138599</c:v>
                </c:pt>
                <c:pt idx="6072">
                  <c:v>0.15907584509042799</c:v>
                </c:pt>
                <c:pt idx="6073">
                  <c:v>0.174983429599471</c:v>
                </c:pt>
                <c:pt idx="6074">
                  <c:v>0.190891014108513</c:v>
                </c:pt>
                <c:pt idx="6075">
                  <c:v>0.20679859861755601</c:v>
                </c:pt>
                <c:pt idx="6076">
                  <c:v>0.22270618312660001</c:v>
                </c:pt>
                <c:pt idx="6077">
                  <c:v>0.23861376763564199</c:v>
                </c:pt>
                <c:pt idx="6078">
                  <c:v>0.25452135214468502</c:v>
                </c:pt>
                <c:pt idx="6079">
                  <c:v>0.27042893665372703</c:v>
                </c:pt>
                <c:pt idx="6080">
                  <c:v>0.28633652116277097</c:v>
                </c:pt>
                <c:pt idx="6081">
                  <c:v>0.30224410567181298</c:v>
                </c:pt>
                <c:pt idx="6082">
                  <c:v>0.31815169018085698</c:v>
                </c:pt>
                <c:pt idx="6083">
                  <c:v>0.33405927468989999</c:v>
                </c:pt>
                <c:pt idx="6084">
                  <c:v>0.34996685919894299</c:v>
                </c:pt>
                <c:pt idx="6085">
                  <c:v>0.368146955780705</c:v>
                </c:pt>
                <c:pt idx="6086">
                  <c:v>0.384054540289749</c:v>
                </c:pt>
                <c:pt idx="6087">
                  <c:v>0.39996212479879101</c:v>
                </c:pt>
                <c:pt idx="6088">
                  <c:v>0.41359719723511301</c:v>
                </c:pt>
                <c:pt idx="6089">
                  <c:v>0.42950478174415702</c:v>
                </c:pt>
                <c:pt idx="6090">
                  <c:v>0.44541236625319802</c:v>
                </c:pt>
                <c:pt idx="6091">
                  <c:v>0.46131995076224203</c:v>
                </c:pt>
                <c:pt idx="6092">
                  <c:v>0.47722753527128398</c:v>
                </c:pt>
                <c:pt idx="6093">
                  <c:v>0.49313511978032598</c:v>
                </c:pt>
                <c:pt idx="6094">
                  <c:v>0.50904270428936904</c:v>
                </c:pt>
                <c:pt idx="6095">
                  <c:v>0.52495028879841199</c:v>
                </c:pt>
                <c:pt idx="6096">
                  <c:v>0.54085787330745505</c:v>
                </c:pt>
                <c:pt idx="6097">
                  <c:v>0.556765457816499</c:v>
                </c:pt>
                <c:pt idx="6098">
                  <c:v>0.57267304232554195</c:v>
                </c:pt>
                <c:pt idx="6099">
                  <c:v>0.58858062683458301</c:v>
                </c:pt>
                <c:pt idx="6100">
                  <c:v>0.60448821134362696</c:v>
                </c:pt>
                <c:pt idx="6101">
                  <c:v>0.62039579585266802</c:v>
                </c:pt>
                <c:pt idx="6102">
                  <c:v>0.63630338036171097</c:v>
                </c:pt>
                <c:pt idx="6103">
                  <c:v>0.65221096487075403</c:v>
                </c:pt>
                <c:pt idx="6104">
                  <c:v>0.66811854937979798</c:v>
                </c:pt>
                <c:pt idx="6105">
                  <c:v>0.68402613388884004</c:v>
                </c:pt>
                <c:pt idx="6106">
                  <c:v>0.69993371839788399</c:v>
                </c:pt>
                <c:pt idx="6107">
                  <c:v>0.71584130290692605</c:v>
                </c:pt>
                <c:pt idx="6108">
                  <c:v>0.73174888741597</c:v>
                </c:pt>
                <c:pt idx="6109">
                  <c:v>0.74765647192501195</c:v>
                </c:pt>
                <c:pt idx="6110">
                  <c:v>0.76356405643405501</c:v>
                </c:pt>
                <c:pt idx="6111">
                  <c:v>0.77947164094309895</c:v>
                </c:pt>
                <c:pt idx="6112">
                  <c:v>0.79537922545214002</c:v>
                </c:pt>
                <c:pt idx="6113">
                  <c:v>0.81128680996118197</c:v>
                </c:pt>
                <c:pt idx="6114">
                  <c:v>0.82719439447022503</c:v>
                </c:pt>
                <c:pt idx="6115">
                  <c:v>0.84310197897926797</c:v>
                </c:pt>
                <c:pt idx="6116">
                  <c:v>0.85900956348831203</c:v>
                </c:pt>
                <c:pt idx="6117">
                  <c:v>0.87491714799735198</c:v>
                </c:pt>
                <c:pt idx="6118">
                  <c:v>0.89082473250639804</c:v>
                </c:pt>
                <c:pt idx="6119">
                  <c:v>0.90673231701543899</c:v>
                </c:pt>
                <c:pt idx="6120">
                  <c:v>0.92263990152448405</c:v>
                </c:pt>
                <c:pt idx="6121">
                  <c:v>0.938547486033526</c:v>
                </c:pt>
                <c:pt idx="6122">
                  <c:v>0.95445507054256795</c:v>
                </c:pt>
                <c:pt idx="6123">
                  <c:v>0.97036265505160901</c:v>
                </c:pt>
                <c:pt idx="6124">
                  <c:v>0.98627023956065296</c:v>
                </c:pt>
                <c:pt idx="6125">
                  <c:v>1.0021778240696959</c:v>
                </c:pt>
                <c:pt idx="6126">
                  <c:v>1.018085408578743</c:v>
                </c:pt>
                <c:pt idx="6127">
                  <c:v>1</c:v>
                </c:pt>
                <c:pt idx="6128">
                  <c:v>0</c:v>
                </c:pt>
                <c:pt idx="6129">
                  <c:v>1.38888888888889E-2</c:v>
                </c:pt>
                <c:pt idx="6130">
                  <c:v>2.7777777777777901E-2</c:v>
                </c:pt>
                <c:pt idx="6131">
                  <c:v>4.1666666666666699E-2</c:v>
                </c:pt>
                <c:pt idx="6132">
                  <c:v>5.55555555555554E-2</c:v>
                </c:pt>
                <c:pt idx="6133">
                  <c:v>6.9444444444444503E-2</c:v>
                </c:pt>
                <c:pt idx="6134">
                  <c:v>8.3333333333333301E-2</c:v>
                </c:pt>
                <c:pt idx="6135">
                  <c:v>9.7222222222222196E-2</c:v>
                </c:pt>
                <c:pt idx="6136">
                  <c:v>0.11111111111111099</c:v>
                </c:pt>
                <c:pt idx="6137">
                  <c:v>0.125</c:v>
                </c:pt>
                <c:pt idx="6138">
                  <c:v>0.13888888888888901</c:v>
                </c:pt>
                <c:pt idx="6139">
                  <c:v>0.15277777777777801</c:v>
                </c:pt>
                <c:pt idx="6140">
                  <c:v>0.16666666666666699</c:v>
                </c:pt>
                <c:pt idx="6141">
                  <c:v>0.180555555555556</c:v>
                </c:pt>
                <c:pt idx="6142">
                  <c:v>0.194444444444445</c:v>
                </c:pt>
                <c:pt idx="6143">
                  <c:v>0.20833333333333401</c:v>
                </c:pt>
                <c:pt idx="6144">
                  <c:v>0.22222222222222199</c:v>
                </c:pt>
                <c:pt idx="6145">
                  <c:v>0.23801256613757099</c:v>
                </c:pt>
                <c:pt idx="6146">
                  <c:v>0.25190145502646</c:v>
                </c:pt>
                <c:pt idx="6147">
                  <c:v>0.265790343915349</c:v>
                </c:pt>
                <c:pt idx="6148">
                  <c:v>0.27967923280423801</c:v>
                </c:pt>
                <c:pt idx="6149">
                  <c:v>0.29166666666666702</c:v>
                </c:pt>
                <c:pt idx="6150">
                  <c:v>0.30555555555555602</c:v>
                </c:pt>
                <c:pt idx="6151">
                  <c:v>0.31944444444444497</c:v>
                </c:pt>
                <c:pt idx="6152">
                  <c:v>0.33333333333333298</c:v>
                </c:pt>
                <c:pt idx="6153">
                  <c:v>0.34722222222222199</c:v>
                </c:pt>
                <c:pt idx="6154">
                  <c:v>0.36111111111111099</c:v>
                </c:pt>
                <c:pt idx="6155">
                  <c:v>0.375000000000001</c:v>
                </c:pt>
                <c:pt idx="6156">
                  <c:v>0.388888888888891</c:v>
                </c:pt>
                <c:pt idx="6157">
                  <c:v>0.40277777777777801</c:v>
                </c:pt>
                <c:pt idx="6158">
                  <c:v>0.41666666666666702</c:v>
                </c:pt>
                <c:pt idx="6159">
                  <c:v>0.432539682539683</c:v>
                </c:pt>
                <c:pt idx="6160">
                  <c:v>0.44444444444444398</c:v>
                </c:pt>
                <c:pt idx="6161">
                  <c:v>0.46023478835979298</c:v>
                </c:pt>
                <c:pt idx="6162">
                  <c:v>0.47412367724868298</c:v>
                </c:pt>
                <c:pt idx="6163">
                  <c:v>0.48801256613757199</c:v>
                </c:pt>
                <c:pt idx="6164">
                  <c:v>0.50190145502646</c:v>
                </c:pt>
                <c:pt idx="6165">
                  <c:v>0.51579034391534895</c:v>
                </c:pt>
                <c:pt idx="6166">
                  <c:v>0.52967923280423901</c:v>
                </c:pt>
                <c:pt idx="6167">
                  <c:v>0.54356812169312696</c:v>
                </c:pt>
                <c:pt idx="6168">
                  <c:v>0.55745701058201602</c:v>
                </c:pt>
                <c:pt idx="6169">
                  <c:v>0.57134589947090497</c:v>
                </c:pt>
                <c:pt idx="6170">
                  <c:v>0.58523478835979303</c:v>
                </c:pt>
                <c:pt idx="6171">
                  <c:v>0.59912367724868298</c:v>
                </c:pt>
                <c:pt idx="6172">
                  <c:v>0.61301256613757105</c:v>
                </c:pt>
                <c:pt idx="6173">
                  <c:v>0.626901455026461</c:v>
                </c:pt>
                <c:pt idx="6174">
                  <c:v>0.64079034391534895</c:v>
                </c:pt>
                <c:pt idx="6175">
                  <c:v>0.65467923280424001</c:v>
                </c:pt>
                <c:pt idx="6176">
                  <c:v>0.66856812169312696</c:v>
                </c:pt>
                <c:pt idx="6177">
                  <c:v>0.68245701058201602</c:v>
                </c:pt>
                <c:pt idx="6178">
                  <c:v>0.69634589947090497</c:v>
                </c:pt>
                <c:pt idx="6179">
                  <c:v>0.71023478835979303</c:v>
                </c:pt>
                <c:pt idx="6180">
                  <c:v>0.72412367724868398</c:v>
                </c:pt>
                <c:pt idx="6181">
                  <c:v>0.73801256613757105</c:v>
                </c:pt>
                <c:pt idx="6182">
                  <c:v>0.751901455026461</c:v>
                </c:pt>
                <c:pt idx="6183">
                  <c:v>0.76579034391534895</c:v>
                </c:pt>
                <c:pt idx="6184">
                  <c:v>0.77967923280424001</c:v>
                </c:pt>
                <c:pt idx="6185">
                  <c:v>0.79356812169312596</c:v>
                </c:pt>
                <c:pt idx="6186">
                  <c:v>0.80745701058201602</c:v>
                </c:pt>
                <c:pt idx="6187">
                  <c:v>0.82134589947090497</c:v>
                </c:pt>
                <c:pt idx="6188">
                  <c:v>0.83523478835979303</c:v>
                </c:pt>
                <c:pt idx="6189">
                  <c:v>0.84912367724868398</c:v>
                </c:pt>
                <c:pt idx="6190">
                  <c:v>0.86301256613757105</c:v>
                </c:pt>
                <c:pt idx="6191">
                  <c:v>0.876901455026461</c:v>
                </c:pt>
                <c:pt idx="6192">
                  <c:v>0.89079034391534895</c:v>
                </c:pt>
                <c:pt idx="6193">
                  <c:v>0.90467923280423901</c:v>
                </c:pt>
                <c:pt idx="6194">
                  <c:v>0.91856812169312596</c:v>
                </c:pt>
                <c:pt idx="6195">
                  <c:v>0.93245701058201602</c:v>
                </c:pt>
                <c:pt idx="6196">
                  <c:v>0.94634589947090497</c:v>
                </c:pt>
                <c:pt idx="6197">
                  <c:v>0.96221891534392001</c:v>
                </c:pt>
                <c:pt idx="6198">
                  <c:v>0.97610780423280896</c:v>
                </c:pt>
                <c:pt idx="6199">
                  <c:v>0.98999669312169802</c:v>
                </c:pt>
                <c:pt idx="6200">
                  <c:v>1</c:v>
                </c:pt>
                <c:pt idx="6201">
                  <c:v>1</c:v>
                </c:pt>
                <c:pt idx="6202">
                  <c:v>1</c:v>
                </c:pt>
                <c:pt idx="6203">
                  <c:v>1</c:v>
                </c:pt>
                <c:pt idx="6204">
                  <c:v>1</c:v>
                </c:pt>
                <c:pt idx="6205">
                  <c:v>1</c:v>
                </c:pt>
                <c:pt idx="6206">
                  <c:v>1</c:v>
                </c:pt>
                <c:pt idx="6207">
                  <c:v>1</c:v>
                </c:pt>
                <c:pt idx="6208">
                  <c:v>1</c:v>
                </c:pt>
                <c:pt idx="6209">
                  <c:v>1</c:v>
                </c:pt>
                <c:pt idx="6210">
                  <c:v>1</c:v>
                </c:pt>
                <c:pt idx="6211">
                  <c:v>0</c:v>
                </c:pt>
                <c:pt idx="6212">
                  <c:v>3.1668237511781702E-2</c:v>
                </c:pt>
                <c:pt idx="6213">
                  <c:v>6.3336475023563502E-2</c:v>
                </c:pt>
                <c:pt idx="6214">
                  <c:v>9.5004712535344996E-2</c:v>
                </c:pt>
                <c:pt idx="6215">
                  <c:v>0.126672950047127</c:v>
                </c:pt>
                <c:pt idx="6216">
                  <c:v>0.158341187558909</c:v>
                </c:pt>
                <c:pt idx="6217">
                  <c:v>0.19000942507068999</c:v>
                </c:pt>
                <c:pt idx="6218">
                  <c:v>0.22167766258247201</c:v>
                </c:pt>
                <c:pt idx="6219">
                  <c:v>0.25334590009425401</c:v>
                </c:pt>
                <c:pt idx="6220">
                  <c:v>0.285014137606035</c:v>
                </c:pt>
                <c:pt idx="6221">
                  <c:v>0.31668237511781899</c:v>
                </c:pt>
                <c:pt idx="6222">
                  <c:v>0.35287464655985401</c:v>
                </c:pt>
                <c:pt idx="6223">
                  <c:v>0.384542884071635</c:v>
                </c:pt>
                <c:pt idx="6224">
                  <c:v>0.416211121583416</c:v>
                </c:pt>
                <c:pt idx="6225">
                  <c:v>0.44335532516494403</c:v>
                </c:pt>
                <c:pt idx="6226">
                  <c:v>0.47502356267672502</c:v>
                </c:pt>
                <c:pt idx="6227">
                  <c:v>0.50669180018851001</c:v>
                </c:pt>
                <c:pt idx="6228">
                  <c:v>0.53836003770028795</c:v>
                </c:pt>
                <c:pt idx="6229">
                  <c:v>0.570028275212072</c:v>
                </c:pt>
                <c:pt idx="6230">
                  <c:v>0.60169651272385405</c:v>
                </c:pt>
                <c:pt idx="6231">
                  <c:v>0.63336475023563399</c:v>
                </c:pt>
                <c:pt idx="6232">
                  <c:v>0.66503298774741504</c:v>
                </c:pt>
                <c:pt idx="6233">
                  <c:v>0.69670122525919898</c:v>
                </c:pt>
                <c:pt idx="6234">
                  <c:v>0.72836946277097903</c:v>
                </c:pt>
                <c:pt idx="6235">
                  <c:v>0.76003770028275996</c:v>
                </c:pt>
                <c:pt idx="6236">
                  <c:v>0.79170593779454301</c:v>
                </c:pt>
                <c:pt idx="6237">
                  <c:v>0.82337417530632295</c:v>
                </c:pt>
                <c:pt idx="6238">
                  <c:v>0.855042412818108</c:v>
                </c:pt>
                <c:pt idx="6239">
                  <c:v>0.88671065032988905</c:v>
                </c:pt>
                <c:pt idx="6240">
                  <c:v>0.91837888784166799</c:v>
                </c:pt>
                <c:pt idx="6241">
                  <c:v>0.95004712535345104</c:v>
                </c:pt>
                <c:pt idx="6242">
                  <c:v>0.98171536286523098</c:v>
                </c:pt>
                <c:pt idx="6243">
                  <c:v>1</c:v>
                </c:pt>
                <c:pt idx="6244">
                  <c:v>1</c:v>
                </c:pt>
              </c:numCache>
            </c:numRef>
          </c:xVal>
          <c:yVal>
            <c:numRef>
              <c:f>[1]Data!$AA$2:$AA$6246</c:f>
              <c:numCache>
                <c:formatCode>General</c:formatCode>
                <c:ptCount val="6245"/>
                <c:pt idx="0">
                  <c:v>2.954141319606979</c:v>
                </c:pt>
                <c:pt idx="1">
                  <c:v>2.954141319606979</c:v>
                </c:pt>
                <c:pt idx="2">
                  <c:v>2.954141319606979</c:v>
                </c:pt>
                <c:pt idx="3">
                  <c:v>2.954141319606979</c:v>
                </c:pt>
                <c:pt idx="4">
                  <c:v>2.954141319606979</c:v>
                </c:pt>
                <c:pt idx="5">
                  <c:v>2.954141319606979</c:v>
                </c:pt>
                <c:pt idx="6">
                  <c:v>2.2096604830241708</c:v>
                </c:pt>
                <c:pt idx="7">
                  <c:v>2.2096604830241708</c:v>
                </c:pt>
                <c:pt idx="8">
                  <c:v>2.2096604830241708</c:v>
                </c:pt>
                <c:pt idx="9">
                  <c:v>1.6035052070104201</c:v>
                </c:pt>
                <c:pt idx="10">
                  <c:v>1.6035052070104201</c:v>
                </c:pt>
                <c:pt idx="11">
                  <c:v>1.6035052070104201</c:v>
                </c:pt>
                <c:pt idx="12">
                  <c:v>1.6035052070104201</c:v>
                </c:pt>
                <c:pt idx="13">
                  <c:v>1.6035052070104201</c:v>
                </c:pt>
                <c:pt idx="14">
                  <c:v>1.6035052070104201</c:v>
                </c:pt>
                <c:pt idx="15">
                  <c:v>1.6035052070104201</c:v>
                </c:pt>
                <c:pt idx="16">
                  <c:v>1.6035052070104201</c:v>
                </c:pt>
                <c:pt idx="17">
                  <c:v>1.6035052070104201</c:v>
                </c:pt>
                <c:pt idx="18">
                  <c:v>0.88256675520760097</c:v>
                </c:pt>
                <c:pt idx="19">
                  <c:v>0.88256675520760097</c:v>
                </c:pt>
                <c:pt idx="20">
                  <c:v>0.88256675520760097</c:v>
                </c:pt>
                <c:pt idx="21">
                  <c:v>0.88256675520760097</c:v>
                </c:pt>
                <c:pt idx="22">
                  <c:v>0.88256675520760097</c:v>
                </c:pt>
                <c:pt idx="23">
                  <c:v>0.88256675520760097</c:v>
                </c:pt>
                <c:pt idx="24">
                  <c:v>0.88256675520760097</c:v>
                </c:pt>
                <c:pt idx="25">
                  <c:v>0.88256675520760097</c:v>
                </c:pt>
                <c:pt idx="26">
                  <c:v>0.88256675520760097</c:v>
                </c:pt>
                <c:pt idx="27">
                  <c:v>0.88256675520760097</c:v>
                </c:pt>
                <c:pt idx="28">
                  <c:v>0.88256675520760097</c:v>
                </c:pt>
                <c:pt idx="29">
                  <c:v>0.88256675520760097</c:v>
                </c:pt>
                <c:pt idx="30">
                  <c:v>1.0313674236235919</c:v>
                </c:pt>
                <c:pt idx="31">
                  <c:v>1.0313674236235919</c:v>
                </c:pt>
                <c:pt idx="32">
                  <c:v>1.0313674236235919</c:v>
                </c:pt>
                <c:pt idx="33">
                  <c:v>1.0313674236235919</c:v>
                </c:pt>
                <c:pt idx="34">
                  <c:v>1.019376715646696</c:v>
                </c:pt>
                <c:pt idx="35">
                  <c:v>1.019376715646696</c:v>
                </c:pt>
                <c:pt idx="36">
                  <c:v>1.019376715646696</c:v>
                </c:pt>
                <c:pt idx="37">
                  <c:v>1</c:v>
                </c:pt>
                <c:pt idx="38">
                  <c:v>1</c:v>
                </c:pt>
                <c:pt idx="39">
                  <c:v>1.772070957095722</c:v>
                </c:pt>
                <c:pt idx="40">
                  <c:v>1.772070957095722</c:v>
                </c:pt>
                <c:pt idx="41">
                  <c:v>1.772070957095722</c:v>
                </c:pt>
                <c:pt idx="42">
                  <c:v>1.772070957095722</c:v>
                </c:pt>
                <c:pt idx="43">
                  <c:v>1.772070957095722</c:v>
                </c:pt>
                <c:pt idx="44">
                  <c:v>1.772070957095722</c:v>
                </c:pt>
                <c:pt idx="45">
                  <c:v>1.772070957095722</c:v>
                </c:pt>
                <c:pt idx="46">
                  <c:v>1.772070957095722</c:v>
                </c:pt>
                <c:pt idx="47">
                  <c:v>1.772070957095722</c:v>
                </c:pt>
                <c:pt idx="48">
                  <c:v>1.772070957095722</c:v>
                </c:pt>
                <c:pt idx="49">
                  <c:v>1.772070957095722</c:v>
                </c:pt>
                <c:pt idx="50">
                  <c:v>1.772070957095722</c:v>
                </c:pt>
                <c:pt idx="51">
                  <c:v>1.772070957095722</c:v>
                </c:pt>
                <c:pt idx="52">
                  <c:v>1.772070957095722</c:v>
                </c:pt>
                <c:pt idx="53">
                  <c:v>1.772070957095722</c:v>
                </c:pt>
                <c:pt idx="54">
                  <c:v>1.772070957095722</c:v>
                </c:pt>
                <c:pt idx="55">
                  <c:v>1.40375816993465</c:v>
                </c:pt>
                <c:pt idx="56">
                  <c:v>1.40375816993465</c:v>
                </c:pt>
                <c:pt idx="57">
                  <c:v>1.40375816993465</c:v>
                </c:pt>
                <c:pt idx="58">
                  <c:v>1.40375816993465</c:v>
                </c:pt>
                <c:pt idx="59">
                  <c:v>1.40375816993465</c:v>
                </c:pt>
                <c:pt idx="60">
                  <c:v>1.40375816993465</c:v>
                </c:pt>
                <c:pt idx="61">
                  <c:v>1.3457080200501339</c:v>
                </c:pt>
                <c:pt idx="62">
                  <c:v>1.28761990407675</c:v>
                </c:pt>
                <c:pt idx="63">
                  <c:v>1.2648704358068401</c:v>
                </c:pt>
                <c:pt idx="64">
                  <c:v>1.2648704358068401</c:v>
                </c:pt>
                <c:pt idx="65">
                  <c:v>1.2648704358068401</c:v>
                </c:pt>
                <c:pt idx="66">
                  <c:v>1.2648704358068401</c:v>
                </c:pt>
                <c:pt idx="67">
                  <c:v>1.2648704358068401</c:v>
                </c:pt>
                <c:pt idx="68">
                  <c:v>1.2648704358068401</c:v>
                </c:pt>
                <c:pt idx="69">
                  <c:v>1.2648704358068401</c:v>
                </c:pt>
                <c:pt idx="70">
                  <c:v>1.2648704358068401</c:v>
                </c:pt>
                <c:pt idx="71">
                  <c:v>1.2648704358068401</c:v>
                </c:pt>
                <c:pt idx="72">
                  <c:v>1.2648704358068401</c:v>
                </c:pt>
                <c:pt idx="73">
                  <c:v>1.2648704358068401</c:v>
                </c:pt>
                <c:pt idx="74">
                  <c:v>1.118619791666674</c:v>
                </c:pt>
                <c:pt idx="75">
                  <c:v>1.118619791666674</c:v>
                </c:pt>
                <c:pt idx="76">
                  <c:v>1.118619791666674</c:v>
                </c:pt>
                <c:pt idx="77">
                  <c:v>1.118619791666674</c:v>
                </c:pt>
                <c:pt idx="78">
                  <c:v>1.118619791666674</c:v>
                </c:pt>
                <c:pt idx="79">
                  <c:v>1.0559242871189769</c:v>
                </c:pt>
                <c:pt idx="80">
                  <c:v>1.0559242871189769</c:v>
                </c:pt>
                <c:pt idx="81">
                  <c:v>1.0559242871189769</c:v>
                </c:pt>
                <c:pt idx="82">
                  <c:v>1.0559242871189769</c:v>
                </c:pt>
                <c:pt idx="83">
                  <c:v>1.04361030126337</c:v>
                </c:pt>
                <c:pt idx="84">
                  <c:v>1.022738095238102</c:v>
                </c:pt>
                <c:pt idx="85">
                  <c:v>1.014046270066107</c:v>
                </c:pt>
                <c:pt idx="86">
                  <c:v>1.014046270066107</c:v>
                </c:pt>
                <c:pt idx="87">
                  <c:v>1.014046270066107</c:v>
                </c:pt>
                <c:pt idx="88">
                  <c:v>1.00833333333334</c:v>
                </c:pt>
                <c:pt idx="89">
                  <c:v>1.002684407096178</c:v>
                </c:pt>
                <c:pt idx="90">
                  <c:v>1.002684407096178</c:v>
                </c:pt>
                <c:pt idx="91">
                  <c:v>1.002684407096178</c:v>
                </c:pt>
                <c:pt idx="92">
                  <c:v>1.002684407096178</c:v>
                </c:pt>
                <c:pt idx="93">
                  <c:v>1.002684407096178</c:v>
                </c:pt>
                <c:pt idx="94">
                  <c:v>1.002684407096178</c:v>
                </c:pt>
                <c:pt idx="95">
                  <c:v>1.002684407096178</c:v>
                </c:pt>
                <c:pt idx="96">
                  <c:v>1.002684407096178</c:v>
                </c:pt>
                <c:pt idx="97">
                  <c:v>1.002684407096178</c:v>
                </c:pt>
                <c:pt idx="98">
                  <c:v>1.002684407096178</c:v>
                </c:pt>
                <c:pt idx="99">
                  <c:v>1.002684407096178</c:v>
                </c:pt>
                <c:pt idx="100">
                  <c:v>1</c:v>
                </c:pt>
                <c:pt idx="101">
                  <c:v>2.1242236024844772</c:v>
                </c:pt>
                <c:pt idx="102">
                  <c:v>2.1242236024844772</c:v>
                </c:pt>
                <c:pt idx="103">
                  <c:v>2.1242236024844772</c:v>
                </c:pt>
                <c:pt idx="104">
                  <c:v>2.1242236024844772</c:v>
                </c:pt>
                <c:pt idx="105">
                  <c:v>2.1242236024844772</c:v>
                </c:pt>
                <c:pt idx="106">
                  <c:v>2.1242236024844772</c:v>
                </c:pt>
                <c:pt idx="107">
                  <c:v>2.1242236024844772</c:v>
                </c:pt>
                <c:pt idx="108">
                  <c:v>2.1242236024844772</c:v>
                </c:pt>
                <c:pt idx="109">
                  <c:v>2.1242236024844772</c:v>
                </c:pt>
                <c:pt idx="110">
                  <c:v>2.1242236024844772</c:v>
                </c:pt>
                <c:pt idx="111">
                  <c:v>2.1242236024844772</c:v>
                </c:pt>
                <c:pt idx="112">
                  <c:v>2.1242236024844772</c:v>
                </c:pt>
                <c:pt idx="113">
                  <c:v>2.1242236024844772</c:v>
                </c:pt>
                <c:pt idx="114">
                  <c:v>2.1242236024844772</c:v>
                </c:pt>
                <c:pt idx="115">
                  <c:v>2.1242236024844772</c:v>
                </c:pt>
                <c:pt idx="116">
                  <c:v>2.1242236024844772</c:v>
                </c:pt>
                <c:pt idx="117">
                  <c:v>2.1242236024844772</c:v>
                </c:pt>
                <c:pt idx="118">
                  <c:v>2.1242236024844772</c:v>
                </c:pt>
                <c:pt idx="119">
                  <c:v>2.1242236024844772</c:v>
                </c:pt>
                <c:pt idx="120">
                  <c:v>2.1242236024844772</c:v>
                </c:pt>
                <c:pt idx="121">
                  <c:v>2.1242236024844772</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2.0480769230769229</c:v>
                </c:pt>
                <c:pt idx="156">
                  <c:v>2.0480769230769229</c:v>
                </c:pt>
                <c:pt idx="157">
                  <c:v>2.0480769230769229</c:v>
                </c:pt>
                <c:pt idx="158">
                  <c:v>2.0480769230769229</c:v>
                </c:pt>
                <c:pt idx="159">
                  <c:v>2.0480769230769229</c:v>
                </c:pt>
                <c:pt idx="160">
                  <c:v>2.0480769230769229</c:v>
                </c:pt>
                <c:pt idx="161">
                  <c:v>2.0480769230769229</c:v>
                </c:pt>
                <c:pt idx="162">
                  <c:v>2.0480769230769229</c:v>
                </c:pt>
                <c:pt idx="163">
                  <c:v>2.0480769230769229</c:v>
                </c:pt>
                <c:pt idx="164">
                  <c:v>2.0480769230769229</c:v>
                </c:pt>
                <c:pt idx="165">
                  <c:v>1.69047619047619</c:v>
                </c:pt>
                <c:pt idx="166">
                  <c:v>1.69047619047619</c:v>
                </c:pt>
                <c:pt idx="167">
                  <c:v>1.69047619047619</c:v>
                </c:pt>
                <c:pt idx="168">
                  <c:v>1.69047619047619</c:v>
                </c:pt>
                <c:pt idx="169">
                  <c:v>1.69047619047619</c:v>
                </c:pt>
                <c:pt idx="170">
                  <c:v>1.69047619047619</c:v>
                </c:pt>
                <c:pt idx="171">
                  <c:v>1.69047619047619</c:v>
                </c:pt>
                <c:pt idx="172">
                  <c:v>1.69047619047619</c:v>
                </c:pt>
                <c:pt idx="173">
                  <c:v>1.69047619047619</c:v>
                </c:pt>
                <c:pt idx="174">
                  <c:v>1.590046656298572</c:v>
                </c:pt>
                <c:pt idx="175">
                  <c:v>1.511084835944402</c:v>
                </c:pt>
                <c:pt idx="176">
                  <c:v>1.1269841269841281</c:v>
                </c:pt>
                <c:pt idx="177">
                  <c:v>1.1269841269841281</c:v>
                </c:pt>
                <c:pt idx="178">
                  <c:v>1.1269841269841281</c:v>
                </c:pt>
                <c:pt idx="179">
                  <c:v>1.1269841269841281</c:v>
                </c:pt>
                <c:pt idx="180">
                  <c:v>1.1269841269841281</c:v>
                </c:pt>
                <c:pt idx="181">
                  <c:v>1.1269841269841281</c:v>
                </c:pt>
                <c:pt idx="182">
                  <c:v>1.1269841269841281</c:v>
                </c:pt>
                <c:pt idx="183">
                  <c:v>1.0867346938775491</c:v>
                </c:pt>
                <c:pt idx="184">
                  <c:v>1.01913875598086</c:v>
                </c:pt>
                <c:pt idx="185">
                  <c:v>1.0142857142857169</c:v>
                </c:pt>
                <c:pt idx="186">
                  <c:v>1</c:v>
                </c:pt>
                <c:pt idx="187">
                  <c:v>1</c:v>
                </c:pt>
                <c:pt idx="188">
                  <c:v>1</c:v>
                </c:pt>
                <c:pt idx="189">
                  <c:v>1.5453397612488591</c:v>
                </c:pt>
                <c:pt idx="190">
                  <c:v>1.5453397612488591</c:v>
                </c:pt>
                <c:pt idx="191">
                  <c:v>1.5453397612488591</c:v>
                </c:pt>
                <c:pt idx="192">
                  <c:v>1.5453397612488591</c:v>
                </c:pt>
                <c:pt idx="193">
                  <c:v>1.5453397612488591</c:v>
                </c:pt>
                <c:pt idx="194">
                  <c:v>1.5453397612488591</c:v>
                </c:pt>
                <c:pt idx="195">
                  <c:v>1.5453397612488591</c:v>
                </c:pt>
                <c:pt idx="196">
                  <c:v>1.5453397612488591</c:v>
                </c:pt>
                <c:pt idx="197">
                  <c:v>1.5453397612488591</c:v>
                </c:pt>
                <c:pt idx="198">
                  <c:v>1.5453397612488591</c:v>
                </c:pt>
                <c:pt idx="199">
                  <c:v>1.5453397612488591</c:v>
                </c:pt>
                <c:pt idx="200">
                  <c:v>1.5453397612488591</c:v>
                </c:pt>
                <c:pt idx="201">
                  <c:v>1.5453397612488591</c:v>
                </c:pt>
                <c:pt idx="202">
                  <c:v>1.5453397612488591</c:v>
                </c:pt>
                <c:pt idx="203">
                  <c:v>1.5453397612488591</c:v>
                </c:pt>
                <c:pt idx="204">
                  <c:v>1.5453397612488591</c:v>
                </c:pt>
                <c:pt idx="205">
                  <c:v>1.5453397612488591</c:v>
                </c:pt>
                <c:pt idx="206">
                  <c:v>1.5453397612488591</c:v>
                </c:pt>
                <c:pt idx="207">
                  <c:v>1.5453397612488591</c:v>
                </c:pt>
                <c:pt idx="208">
                  <c:v>1.5453397612488591</c:v>
                </c:pt>
                <c:pt idx="209">
                  <c:v>1.5453397612488591</c:v>
                </c:pt>
                <c:pt idx="210">
                  <c:v>1.5453397612488591</c:v>
                </c:pt>
                <c:pt idx="211">
                  <c:v>1.5453397612488591</c:v>
                </c:pt>
                <c:pt idx="212">
                  <c:v>1.5453397612488591</c:v>
                </c:pt>
                <c:pt idx="213">
                  <c:v>1.5453397612488591</c:v>
                </c:pt>
                <c:pt idx="214">
                  <c:v>1.5453397612488591</c:v>
                </c:pt>
                <c:pt idx="215">
                  <c:v>1.5453397612488591</c:v>
                </c:pt>
                <c:pt idx="216">
                  <c:v>1.5453397612488591</c:v>
                </c:pt>
                <c:pt idx="217">
                  <c:v>1.5453397612488591</c:v>
                </c:pt>
                <c:pt idx="218">
                  <c:v>1.5453397612488591</c:v>
                </c:pt>
                <c:pt idx="219">
                  <c:v>1.5453397612488591</c:v>
                </c:pt>
                <c:pt idx="220">
                  <c:v>1.457034632034633</c:v>
                </c:pt>
                <c:pt idx="221">
                  <c:v>1.457034632034633</c:v>
                </c:pt>
                <c:pt idx="222">
                  <c:v>1.457034632034633</c:v>
                </c:pt>
                <c:pt idx="223">
                  <c:v>1.457034632034633</c:v>
                </c:pt>
                <c:pt idx="224">
                  <c:v>1.457034632034633</c:v>
                </c:pt>
                <c:pt idx="225">
                  <c:v>1.457034632034633</c:v>
                </c:pt>
                <c:pt idx="226">
                  <c:v>1.457034632034633</c:v>
                </c:pt>
                <c:pt idx="227">
                  <c:v>1.457034632034633</c:v>
                </c:pt>
                <c:pt idx="228">
                  <c:v>1.457034632034633</c:v>
                </c:pt>
                <c:pt idx="229">
                  <c:v>1.457034632034633</c:v>
                </c:pt>
                <c:pt idx="230">
                  <c:v>1.457034632034633</c:v>
                </c:pt>
                <c:pt idx="231">
                  <c:v>1.457034632034633</c:v>
                </c:pt>
                <c:pt idx="232">
                  <c:v>1.457034632034633</c:v>
                </c:pt>
                <c:pt idx="233">
                  <c:v>1.457034632034633</c:v>
                </c:pt>
                <c:pt idx="234">
                  <c:v>1.457034632034633</c:v>
                </c:pt>
                <c:pt idx="235">
                  <c:v>1.457034632034633</c:v>
                </c:pt>
                <c:pt idx="236">
                  <c:v>1.2549403430275961</c:v>
                </c:pt>
                <c:pt idx="237">
                  <c:v>1.154235253772296</c:v>
                </c:pt>
                <c:pt idx="238">
                  <c:v>1.154235253772296</c:v>
                </c:pt>
                <c:pt idx="239">
                  <c:v>1.154235253772296</c:v>
                </c:pt>
                <c:pt idx="240">
                  <c:v>1.1638139695712411</c:v>
                </c:pt>
                <c:pt idx="241">
                  <c:v>1.1638139695712411</c:v>
                </c:pt>
                <c:pt idx="242">
                  <c:v>1.1638139695712411</c:v>
                </c:pt>
                <c:pt idx="243">
                  <c:v>1.1638139695712411</c:v>
                </c:pt>
                <c:pt idx="244">
                  <c:v>1.1638139695712411</c:v>
                </c:pt>
                <c:pt idx="245">
                  <c:v>1.1638139695712411</c:v>
                </c:pt>
                <c:pt idx="246">
                  <c:v>1.1638139695712411</c:v>
                </c:pt>
                <c:pt idx="247">
                  <c:v>1.1638139695712411</c:v>
                </c:pt>
                <c:pt idx="248">
                  <c:v>1.1638139695712411</c:v>
                </c:pt>
                <c:pt idx="249">
                  <c:v>1.1638139695712411</c:v>
                </c:pt>
                <c:pt idx="250">
                  <c:v>1.1638139695712411</c:v>
                </c:pt>
                <c:pt idx="251">
                  <c:v>1.1638139695712411</c:v>
                </c:pt>
                <c:pt idx="252">
                  <c:v>1.1638139695712411</c:v>
                </c:pt>
                <c:pt idx="253">
                  <c:v>1.1638139695712411</c:v>
                </c:pt>
                <c:pt idx="254">
                  <c:v>1.1638139695712411</c:v>
                </c:pt>
                <c:pt idx="255">
                  <c:v>1.0829311454311501</c:v>
                </c:pt>
                <c:pt idx="256">
                  <c:v>1.0829311454311501</c:v>
                </c:pt>
                <c:pt idx="257">
                  <c:v>1.0829311454311501</c:v>
                </c:pt>
                <c:pt idx="258">
                  <c:v>1.0829311454311501</c:v>
                </c:pt>
                <c:pt idx="259">
                  <c:v>1.0829311454311501</c:v>
                </c:pt>
                <c:pt idx="260">
                  <c:v>1.0829311454311501</c:v>
                </c:pt>
                <c:pt idx="261">
                  <c:v>1.0829311454311501</c:v>
                </c:pt>
                <c:pt idx="262">
                  <c:v>1.0829311454311501</c:v>
                </c:pt>
                <c:pt idx="263">
                  <c:v>1.0809313528703299</c:v>
                </c:pt>
                <c:pt idx="264">
                  <c:v>1.040739022881884</c:v>
                </c:pt>
                <c:pt idx="265">
                  <c:v>1.040739022881884</c:v>
                </c:pt>
                <c:pt idx="266">
                  <c:v>1.0311734068627501</c:v>
                </c:pt>
                <c:pt idx="267">
                  <c:v>1.0311734068627501</c:v>
                </c:pt>
                <c:pt idx="268">
                  <c:v>1.0311734068627501</c:v>
                </c:pt>
                <c:pt idx="269">
                  <c:v>1.0311734068627501</c:v>
                </c:pt>
                <c:pt idx="270">
                  <c:v>1.0311734068627501</c:v>
                </c:pt>
                <c:pt idx="271">
                  <c:v>1.0255960996419571</c:v>
                </c:pt>
                <c:pt idx="272">
                  <c:v>1.0126363294471601</c:v>
                </c:pt>
                <c:pt idx="273">
                  <c:v>1</c:v>
                </c:pt>
                <c:pt idx="274">
                  <c:v>3.2965116279069822</c:v>
                </c:pt>
                <c:pt idx="275">
                  <c:v>3.2965116279069822</c:v>
                </c:pt>
                <c:pt idx="276">
                  <c:v>3.2965116279069822</c:v>
                </c:pt>
                <c:pt idx="277">
                  <c:v>3.2965116279069822</c:v>
                </c:pt>
                <c:pt idx="278">
                  <c:v>3.2965116279069822</c:v>
                </c:pt>
                <c:pt idx="279">
                  <c:v>3.2965116279069822</c:v>
                </c:pt>
                <c:pt idx="280">
                  <c:v>3.2965116279069822</c:v>
                </c:pt>
                <c:pt idx="281">
                  <c:v>3.2965116279069822</c:v>
                </c:pt>
                <c:pt idx="282">
                  <c:v>3.2965116279069822</c:v>
                </c:pt>
                <c:pt idx="283">
                  <c:v>3.2965116279069822</c:v>
                </c:pt>
                <c:pt idx="284">
                  <c:v>3.2965116279069822</c:v>
                </c:pt>
                <c:pt idx="285">
                  <c:v>3.2965116279069822</c:v>
                </c:pt>
                <c:pt idx="286">
                  <c:v>3.2965116279069822</c:v>
                </c:pt>
                <c:pt idx="287">
                  <c:v>3.2965116279069822</c:v>
                </c:pt>
                <c:pt idx="288">
                  <c:v>3.2965116279069822</c:v>
                </c:pt>
                <c:pt idx="289">
                  <c:v>3.2965116279069822</c:v>
                </c:pt>
                <c:pt idx="290">
                  <c:v>3.2965116279069822</c:v>
                </c:pt>
                <c:pt idx="291">
                  <c:v>3.2965116279069822</c:v>
                </c:pt>
                <c:pt idx="292">
                  <c:v>3.2965116279069822</c:v>
                </c:pt>
                <c:pt idx="293">
                  <c:v>3.2965116279069822</c:v>
                </c:pt>
                <c:pt idx="294">
                  <c:v>3.2965116279069822</c:v>
                </c:pt>
                <c:pt idx="295">
                  <c:v>3.2965116279069822</c:v>
                </c:pt>
                <c:pt idx="296">
                  <c:v>3.2965116279069822</c:v>
                </c:pt>
                <c:pt idx="297">
                  <c:v>1.6246418338108879</c:v>
                </c:pt>
                <c:pt idx="298">
                  <c:v>1.6246418338108879</c:v>
                </c:pt>
                <c:pt idx="299">
                  <c:v>1.6246418338108879</c:v>
                </c:pt>
                <c:pt idx="300">
                  <c:v>1.6246418338108879</c:v>
                </c:pt>
                <c:pt idx="301">
                  <c:v>1.6246418338108879</c:v>
                </c:pt>
                <c:pt idx="302">
                  <c:v>1.6246418338108879</c:v>
                </c:pt>
                <c:pt idx="303">
                  <c:v>1.6246418338108879</c:v>
                </c:pt>
                <c:pt idx="304">
                  <c:v>1.6246418338108879</c:v>
                </c:pt>
                <c:pt idx="305">
                  <c:v>1.6246418338108879</c:v>
                </c:pt>
                <c:pt idx="306">
                  <c:v>1.6246418338108879</c:v>
                </c:pt>
                <c:pt idx="307">
                  <c:v>1.6246418338108879</c:v>
                </c:pt>
                <c:pt idx="308">
                  <c:v>1.6246418338108879</c:v>
                </c:pt>
                <c:pt idx="309">
                  <c:v>1.6246418338108879</c:v>
                </c:pt>
                <c:pt idx="310">
                  <c:v>1.6246418338108879</c:v>
                </c:pt>
                <c:pt idx="311">
                  <c:v>1.6246418338108879</c:v>
                </c:pt>
                <c:pt idx="312">
                  <c:v>1.6246418338108879</c:v>
                </c:pt>
                <c:pt idx="313">
                  <c:v>1.6246418338108879</c:v>
                </c:pt>
                <c:pt idx="314">
                  <c:v>1.6246418338108879</c:v>
                </c:pt>
                <c:pt idx="315">
                  <c:v>1.6246418338108879</c:v>
                </c:pt>
                <c:pt idx="316">
                  <c:v>1.6246418338108879</c:v>
                </c:pt>
                <c:pt idx="317">
                  <c:v>1.6246418338108879</c:v>
                </c:pt>
                <c:pt idx="318">
                  <c:v>1.6246418338108879</c:v>
                </c:pt>
                <c:pt idx="319">
                  <c:v>1.6246418338108879</c:v>
                </c:pt>
                <c:pt idx="320">
                  <c:v>1.6246418338108879</c:v>
                </c:pt>
                <c:pt idx="321">
                  <c:v>1.6246418338108879</c:v>
                </c:pt>
                <c:pt idx="322">
                  <c:v>1.6246418338108879</c:v>
                </c:pt>
                <c:pt idx="323">
                  <c:v>1.6246418338108879</c:v>
                </c:pt>
                <c:pt idx="324">
                  <c:v>1.6155763979579569</c:v>
                </c:pt>
                <c:pt idx="325">
                  <c:v>1.5839832382726</c:v>
                </c:pt>
                <c:pt idx="326">
                  <c:v>1.553602009361791</c:v>
                </c:pt>
                <c:pt idx="327">
                  <c:v>1.524364288114693</c:v>
                </c:pt>
                <c:pt idx="328">
                  <c:v>1.4962067069818481</c:v>
                </c:pt>
                <c:pt idx="329">
                  <c:v>1.469070495519798</c:v>
                </c:pt>
                <c:pt idx="330">
                  <c:v>1.4429010709362651</c:v>
                </c:pt>
                <c:pt idx="331">
                  <c:v>1.417647671632452</c:v>
                </c:pt>
                <c:pt idx="332">
                  <c:v>1.1362725450901801</c:v>
                </c:pt>
                <c:pt idx="333">
                  <c:v>1.1362725450901801</c:v>
                </c:pt>
                <c:pt idx="334">
                  <c:v>1.046125461254612</c:v>
                </c:pt>
                <c:pt idx="335">
                  <c:v>1.046125461254612</c:v>
                </c:pt>
                <c:pt idx="336">
                  <c:v>1.046125461254612</c:v>
                </c:pt>
                <c:pt idx="337">
                  <c:v>1.046125461254612</c:v>
                </c:pt>
                <c:pt idx="338">
                  <c:v>1.046125461254612</c:v>
                </c:pt>
                <c:pt idx="339">
                  <c:v>1.046125461254612</c:v>
                </c:pt>
                <c:pt idx="340">
                  <c:v>1.046125461254612</c:v>
                </c:pt>
                <c:pt idx="341">
                  <c:v>1.046125461254612</c:v>
                </c:pt>
                <c:pt idx="342">
                  <c:v>1.046125461254612</c:v>
                </c:pt>
                <c:pt idx="343">
                  <c:v>1.046125461254612</c:v>
                </c:pt>
                <c:pt idx="344">
                  <c:v>1.046125461254612</c:v>
                </c:pt>
                <c:pt idx="345">
                  <c:v>1.046125461254612</c:v>
                </c:pt>
                <c:pt idx="346">
                  <c:v>1.046125461254612</c:v>
                </c:pt>
                <c:pt idx="347">
                  <c:v>1.046125461254612</c:v>
                </c:pt>
                <c:pt idx="348">
                  <c:v>1.046125461254612</c:v>
                </c:pt>
                <c:pt idx="349">
                  <c:v>1.046125461254612</c:v>
                </c:pt>
                <c:pt idx="350">
                  <c:v>1.046125461254612</c:v>
                </c:pt>
                <c:pt idx="351">
                  <c:v>1</c:v>
                </c:pt>
                <c:pt idx="352">
                  <c:v>1</c:v>
                </c:pt>
                <c:pt idx="353">
                  <c:v>1</c:v>
                </c:pt>
                <c:pt idx="354">
                  <c:v>1</c:v>
                </c:pt>
                <c:pt idx="355">
                  <c:v>1</c:v>
                </c:pt>
                <c:pt idx="356">
                  <c:v>1</c:v>
                </c:pt>
                <c:pt idx="357">
                  <c:v>1</c:v>
                </c:pt>
                <c:pt idx="358">
                  <c:v>1</c:v>
                </c:pt>
                <c:pt idx="359">
                  <c:v>1</c:v>
                </c:pt>
                <c:pt idx="360">
                  <c:v>3.0357142857142851</c:v>
                </c:pt>
                <c:pt idx="361">
                  <c:v>3.0357142857142851</c:v>
                </c:pt>
                <c:pt idx="362">
                  <c:v>3.0357142857142851</c:v>
                </c:pt>
                <c:pt idx="363">
                  <c:v>3.0357142857142851</c:v>
                </c:pt>
                <c:pt idx="364">
                  <c:v>3.0357142857142851</c:v>
                </c:pt>
                <c:pt idx="365">
                  <c:v>3.0357142857142851</c:v>
                </c:pt>
                <c:pt idx="366">
                  <c:v>3.0357142857142851</c:v>
                </c:pt>
                <c:pt idx="367">
                  <c:v>3.0357142857142851</c:v>
                </c:pt>
                <c:pt idx="368">
                  <c:v>3.0357142857142851</c:v>
                </c:pt>
                <c:pt idx="369">
                  <c:v>3.0357142857142851</c:v>
                </c:pt>
                <c:pt idx="370">
                  <c:v>3.0357142857142851</c:v>
                </c:pt>
                <c:pt idx="371">
                  <c:v>3.0357142857142851</c:v>
                </c:pt>
                <c:pt idx="372">
                  <c:v>3.0357142857142851</c:v>
                </c:pt>
                <c:pt idx="373">
                  <c:v>3.0357142857142851</c:v>
                </c:pt>
                <c:pt idx="374">
                  <c:v>3.0357142857142851</c:v>
                </c:pt>
                <c:pt idx="375">
                  <c:v>3.0357142857142851</c:v>
                </c:pt>
                <c:pt idx="376">
                  <c:v>3.009959424566516</c:v>
                </c:pt>
                <c:pt idx="377">
                  <c:v>2.8343174713441588</c:v>
                </c:pt>
                <c:pt idx="378">
                  <c:v>1.2977099236641221</c:v>
                </c:pt>
                <c:pt idx="379">
                  <c:v>1.2977099236641221</c:v>
                </c:pt>
                <c:pt idx="380">
                  <c:v>1.2977099236641221</c:v>
                </c:pt>
                <c:pt idx="381">
                  <c:v>1.2977099236641221</c:v>
                </c:pt>
                <c:pt idx="382">
                  <c:v>1.2977099236641221</c:v>
                </c:pt>
                <c:pt idx="383">
                  <c:v>1.2977099236641221</c:v>
                </c:pt>
                <c:pt idx="384">
                  <c:v>1.2977099236641221</c:v>
                </c:pt>
                <c:pt idx="385">
                  <c:v>1.2977099236641221</c:v>
                </c:pt>
                <c:pt idx="386">
                  <c:v>1.2977099236641221</c:v>
                </c:pt>
                <c:pt idx="387">
                  <c:v>1.2977099236641221</c:v>
                </c:pt>
                <c:pt idx="388">
                  <c:v>1.2977099236641221</c:v>
                </c:pt>
                <c:pt idx="389">
                  <c:v>1.2977099236641221</c:v>
                </c:pt>
                <c:pt idx="390">
                  <c:v>1.2977099236641221</c:v>
                </c:pt>
                <c:pt idx="391">
                  <c:v>1.2977099236641221</c:v>
                </c:pt>
                <c:pt idx="392">
                  <c:v>1.2977099236641221</c:v>
                </c:pt>
                <c:pt idx="393">
                  <c:v>1.2977099236641221</c:v>
                </c:pt>
                <c:pt idx="394">
                  <c:v>1.2977099236641221</c:v>
                </c:pt>
                <c:pt idx="395">
                  <c:v>1.2977099236641221</c:v>
                </c:pt>
                <c:pt idx="396">
                  <c:v>1.227436823104691</c:v>
                </c:pt>
                <c:pt idx="397">
                  <c:v>1.227436823104691</c:v>
                </c:pt>
                <c:pt idx="398">
                  <c:v>1.227436823104691</c:v>
                </c:pt>
                <c:pt idx="399">
                  <c:v>1.227436823104691</c:v>
                </c:pt>
                <c:pt idx="400">
                  <c:v>1.1683848797250891</c:v>
                </c:pt>
                <c:pt idx="401">
                  <c:v>1.1683848797250891</c:v>
                </c:pt>
                <c:pt idx="402">
                  <c:v>1.1527051843480649</c:v>
                </c:pt>
                <c:pt idx="403">
                  <c:v>1.1259831654477639</c:v>
                </c:pt>
                <c:pt idx="404">
                  <c:v>1.1004720161834041</c:v>
                </c:pt>
                <c:pt idx="405">
                  <c:v>1.076091256758531</c:v>
                </c:pt>
                <c:pt idx="406">
                  <c:v>1.0527673848535599</c:v>
                </c:pt>
                <c:pt idx="407">
                  <c:v>1.0029498525073719</c:v>
                </c:pt>
                <c:pt idx="408">
                  <c:v>1.0029498525073719</c:v>
                </c:pt>
                <c:pt idx="409">
                  <c:v>1</c:v>
                </c:pt>
                <c:pt idx="410">
                  <c:v>2.0102040816326552</c:v>
                </c:pt>
                <c:pt idx="411">
                  <c:v>2.0102040816326552</c:v>
                </c:pt>
                <c:pt idx="412">
                  <c:v>2.0102040816326552</c:v>
                </c:pt>
                <c:pt idx="413">
                  <c:v>2.0102040816326552</c:v>
                </c:pt>
                <c:pt idx="414">
                  <c:v>2.0102040816326552</c:v>
                </c:pt>
                <c:pt idx="415">
                  <c:v>2.0102040816326552</c:v>
                </c:pt>
                <c:pt idx="416">
                  <c:v>2.0102040816326552</c:v>
                </c:pt>
                <c:pt idx="417">
                  <c:v>2.0102040816326552</c:v>
                </c:pt>
                <c:pt idx="418">
                  <c:v>2.0102040816326552</c:v>
                </c:pt>
                <c:pt idx="419">
                  <c:v>2.0102040816326552</c:v>
                </c:pt>
                <c:pt idx="420">
                  <c:v>2.0102040816326552</c:v>
                </c:pt>
                <c:pt idx="421">
                  <c:v>2.0102040816326552</c:v>
                </c:pt>
                <c:pt idx="422">
                  <c:v>2.0102040816326552</c:v>
                </c:pt>
                <c:pt idx="423">
                  <c:v>2.0102040816326552</c:v>
                </c:pt>
                <c:pt idx="424">
                  <c:v>2.0102040816326552</c:v>
                </c:pt>
                <c:pt idx="425">
                  <c:v>2.0102040816326552</c:v>
                </c:pt>
                <c:pt idx="426">
                  <c:v>2.0102040816326552</c:v>
                </c:pt>
                <c:pt idx="427">
                  <c:v>2.0102040816326552</c:v>
                </c:pt>
                <c:pt idx="428">
                  <c:v>2.0102040816326552</c:v>
                </c:pt>
                <c:pt idx="429">
                  <c:v>2.0102040816326552</c:v>
                </c:pt>
                <c:pt idx="430">
                  <c:v>2.0102040816326552</c:v>
                </c:pt>
                <c:pt idx="431">
                  <c:v>2.0102040816326552</c:v>
                </c:pt>
                <c:pt idx="432">
                  <c:v>2.0102040816326552</c:v>
                </c:pt>
                <c:pt idx="433">
                  <c:v>2.0102040816326552</c:v>
                </c:pt>
                <c:pt idx="434">
                  <c:v>2.0102040816326552</c:v>
                </c:pt>
                <c:pt idx="435">
                  <c:v>2.0102040816326552</c:v>
                </c:pt>
                <c:pt idx="436">
                  <c:v>2.0102040816326552</c:v>
                </c:pt>
                <c:pt idx="437">
                  <c:v>2.0102040816326552</c:v>
                </c:pt>
                <c:pt idx="438">
                  <c:v>2.0102040816326552</c:v>
                </c:pt>
                <c:pt idx="439">
                  <c:v>2.0102040816326552</c:v>
                </c:pt>
                <c:pt idx="440">
                  <c:v>2.0102040816326552</c:v>
                </c:pt>
                <c:pt idx="441">
                  <c:v>2.0102040816326552</c:v>
                </c:pt>
                <c:pt idx="442">
                  <c:v>2.0102040816326552</c:v>
                </c:pt>
                <c:pt idx="443">
                  <c:v>2.0102040816326552</c:v>
                </c:pt>
                <c:pt idx="444">
                  <c:v>2.0102040816326552</c:v>
                </c:pt>
                <c:pt idx="445">
                  <c:v>2.0102040816326552</c:v>
                </c:pt>
                <c:pt idx="446">
                  <c:v>1.7093275488069419</c:v>
                </c:pt>
                <c:pt idx="447">
                  <c:v>1.7093275488069419</c:v>
                </c:pt>
                <c:pt idx="448">
                  <c:v>1.8672985781990521</c:v>
                </c:pt>
                <c:pt idx="449">
                  <c:v>1.8672985781990521</c:v>
                </c:pt>
                <c:pt idx="450">
                  <c:v>1.8672985781990521</c:v>
                </c:pt>
                <c:pt idx="451">
                  <c:v>1.8672985781990521</c:v>
                </c:pt>
                <c:pt idx="452">
                  <c:v>1.8672985781990521</c:v>
                </c:pt>
                <c:pt idx="453">
                  <c:v>1.8672985781990521</c:v>
                </c:pt>
                <c:pt idx="454">
                  <c:v>1.8672985781990521</c:v>
                </c:pt>
                <c:pt idx="455">
                  <c:v>1.8672985781990521</c:v>
                </c:pt>
                <c:pt idx="456">
                  <c:v>1.8672985781990521</c:v>
                </c:pt>
                <c:pt idx="457">
                  <c:v>1.7433628318584069</c:v>
                </c:pt>
                <c:pt idx="458">
                  <c:v>1.7433628318584069</c:v>
                </c:pt>
                <c:pt idx="459">
                  <c:v>1.7433628318584069</c:v>
                </c:pt>
                <c:pt idx="460">
                  <c:v>1.7433628318584069</c:v>
                </c:pt>
                <c:pt idx="461">
                  <c:v>1.7433628318584069</c:v>
                </c:pt>
                <c:pt idx="462">
                  <c:v>1.7433628318584069</c:v>
                </c:pt>
                <c:pt idx="463">
                  <c:v>1.73951434878587</c:v>
                </c:pt>
                <c:pt idx="464">
                  <c:v>1.73951434878587</c:v>
                </c:pt>
                <c:pt idx="465">
                  <c:v>1.370434782608696</c:v>
                </c:pt>
                <c:pt idx="466">
                  <c:v>1.370434782608696</c:v>
                </c:pt>
                <c:pt idx="467">
                  <c:v>1.370434782608696</c:v>
                </c:pt>
                <c:pt idx="468">
                  <c:v>1.370434782608696</c:v>
                </c:pt>
                <c:pt idx="469">
                  <c:v>1.370434782608696</c:v>
                </c:pt>
                <c:pt idx="470">
                  <c:v>1.370434782608696</c:v>
                </c:pt>
                <c:pt idx="471">
                  <c:v>1.370434782608696</c:v>
                </c:pt>
                <c:pt idx="472">
                  <c:v>1.370434782608696</c:v>
                </c:pt>
                <c:pt idx="473">
                  <c:v>1.370434782608696</c:v>
                </c:pt>
                <c:pt idx="474">
                  <c:v>1.370434782608696</c:v>
                </c:pt>
                <c:pt idx="475">
                  <c:v>1.370434782608696</c:v>
                </c:pt>
                <c:pt idx="476">
                  <c:v>1.370434782608696</c:v>
                </c:pt>
                <c:pt idx="477">
                  <c:v>1.370434782608696</c:v>
                </c:pt>
                <c:pt idx="478">
                  <c:v>1.370434782608696</c:v>
                </c:pt>
                <c:pt idx="479">
                  <c:v>1.370434782608696</c:v>
                </c:pt>
                <c:pt idx="480">
                  <c:v>1.370434782608696</c:v>
                </c:pt>
                <c:pt idx="481">
                  <c:v>1.370434782608696</c:v>
                </c:pt>
                <c:pt idx="482">
                  <c:v>1.370434782608696</c:v>
                </c:pt>
                <c:pt idx="483">
                  <c:v>1.370434782608696</c:v>
                </c:pt>
                <c:pt idx="484">
                  <c:v>1.370434782608696</c:v>
                </c:pt>
                <c:pt idx="485">
                  <c:v>1.302479338842975</c:v>
                </c:pt>
                <c:pt idx="486">
                  <c:v>1.210445468509985</c:v>
                </c:pt>
                <c:pt idx="487">
                  <c:v>1.210445468509985</c:v>
                </c:pt>
                <c:pt idx="488">
                  <c:v>1.210445468509985</c:v>
                </c:pt>
                <c:pt idx="489">
                  <c:v>1.210445468509985</c:v>
                </c:pt>
                <c:pt idx="490">
                  <c:v>1.210445468509985</c:v>
                </c:pt>
                <c:pt idx="491">
                  <c:v>1.210445468509985</c:v>
                </c:pt>
                <c:pt idx="492">
                  <c:v>1.210445468509985</c:v>
                </c:pt>
                <c:pt idx="493">
                  <c:v>1.18674698795181</c:v>
                </c:pt>
                <c:pt idx="494">
                  <c:v>1.18674698795181</c:v>
                </c:pt>
                <c:pt idx="495">
                  <c:v>1.18674698795181</c:v>
                </c:pt>
                <c:pt idx="496">
                  <c:v>1.18674698795181</c:v>
                </c:pt>
                <c:pt idx="497">
                  <c:v>1.18674698795181</c:v>
                </c:pt>
                <c:pt idx="498">
                  <c:v>1.18674698795181</c:v>
                </c:pt>
                <c:pt idx="499">
                  <c:v>1.18674698795181</c:v>
                </c:pt>
                <c:pt idx="500">
                  <c:v>1.18674698795181</c:v>
                </c:pt>
                <c:pt idx="501">
                  <c:v>1.1305595408895279</c:v>
                </c:pt>
                <c:pt idx="502">
                  <c:v>1.1305595408895279</c:v>
                </c:pt>
                <c:pt idx="503">
                  <c:v>1.1305595408895279</c:v>
                </c:pt>
                <c:pt idx="504">
                  <c:v>1.1305595408895279</c:v>
                </c:pt>
                <c:pt idx="505">
                  <c:v>1.1305595408895279</c:v>
                </c:pt>
                <c:pt idx="506">
                  <c:v>1.091412742382271</c:v>
                </c:pt>
                <c:pt idx="507">
                  <c:v>1.091412742382271</c:v>
                </c:pt>
                <c:pt idx="508">
                  <c:v>1.091412742382271</c:v>
                </c:pt>
                <c:pt idx="509">
                  <c:v>1.076502732240437</c:v>
                </c:pt>
                <c:pt idx="510">
                  <c:v>1.076502732240437</c:v>
                </c:pt>
                <c:pt idx="511">
                  <c:v>1.076502732240437</c:v>
                </c:pt>
                <c:pt idx="512">
                  <c:v>1.076502732240437</c:v>
                </c:pt>
                <c:pt idx="513">
                  <c:v>1.061994609164415</c:v>
                </c:pt>
                <c:pt idx="514">
                  <c:v>1.061994609164415</c:v>
                </c:pt>
                <c:pt idx="515">
                  <c:v>1.054886211512718</c:v>
                </c:pt>
                <c:pt idx="516">
                  <c:v>1.0507250402800119</c:v>
                </c:pt>
                <c:pt idx="517">
                  <c:v>1.0141570141570171</c:v>
                </c:pt>
                <c:pt idx="518">
                  <c:v>1.0141570141570171</c:v>
                </c:pt>
                <c:pt idx="519">
                  <c:v>1.005102040816326</c:v>
                </c:pt>
                <c:pt idx="520">
                  <c:v>1.003874940283449</c:v>
                </c:pt>
                <c:pt idx="521">
                  <c:v>1</c:v>
                </c:pt>
                <c:pt idx="522">
                  <c:v>1</c:v>
                </c:pt>
                <c:pt idx="523">
                  <c:v>2.0102040816326552</c:v>
                </c:pt>
                <c:pt idx="524">
                  <c:v>2.0102040816326552</c:v>
                </c:pt>
                <c:pt idx="525">
                  <c:v>2.0102040816326552</c:v>
                </c:pt>
                <c:pt idx="526">
                  <c:v>2.0102040816326552</c:v>
                </c:pt>
                <c:pt idx="527">
                  <c:v>2.0102040816326552</c:v>
                </c:pt>
                <c:pt idx="528">
                  <c:v>2.0102040816326552</c:v>
                </c:pt>
                <c:pt idx="529">
                  <c:v>2.0102040816326552</c:v>
                </c:pt>
                <c:pt idx="530">
                  <c:v>2.0102040816326552</c:v>
                </c:pt>
                <c:pt idx="531">
                  <c:v>2.0102040816326552</c:v>
                </c:pt>
                <c:pt idx="532">
                  <c:v>2.0102040816326552</c:v>
                </c:pt>
                <c:pt idx="533">
                  <c:v>2.0102040816326552</c:v>
                </c:pt>
                <c:pt idx="534">
                  <c:v>2.0102040816326552</c:v>
                </c:pt>
                <c:pt idx="535">
                  <c:v>2.0102040816326552</c:v>
                </c:pt>
                <c:pt idx="536">
                  <c:v>2.0102040816326552</c:v>
                </c:pt>
                <c:pt idx="537">
                  <c:v>2.0102040816326552</c:v>
                </c:pt>
                <c:pt idx="538">
                  <c:v>2.0102040816326552</c:v>
                </c:pt>
                <c:pt idx="539">
                  <c:v>2.0102040816326552</c:v>
                </c:pt>
                <c:pt idx="540">
                  <c:v>2.0102040816326552</c:v>
                </c:pt>
                <c:pt idx="541">
                  <c:v>2.0102040816326552</c:v>
                </c:pt>
                <c:pt idx="542">
                  <c:v>2.0102040816326552</c:v>
                </c:pt>
                <c:pt idx="543">
                  <c:v>2.0102040816326552</c:v>
                </c:pt>
                <c:pt idx="544">
                  <c:v>2.0102040816326552</c:v>
                </c:pt>
                <c:pt idx="545">
                  <c:v>2.0102040816326552</c:v>
                </c:pt>
                <c:pt idx="546">
                  <c:v>2.0102040816326552</c:v>
                </c:pt>
                <c:pt idx="547">
                  <c:v>2.0102040816326552</c:v>
                </c:pt>
                <c:pt idx="548">
                  <c:v>2.0102040816326552</c:v>
                </c:pt>
                <c:pt idx="549">
                  <c:v>2.0102040816326552</c:v>
                </c:pt>
                <c:pt idx="550">
                  <c:v>2.0102040816326552</c:v>
                </c:pt>
                <c:pt idx="551">
                  <c:v>2.0102040816326552</c:v>
                </c:pt>
                <c:pt idx="552">
                  <c:v>2.0102040816326552</c:v>
                </c:pt>
                <c:pt idx="553">
                  <c:v>2.0102040816326552</c:v>
                </c:pt>
                <c:pt idx="554">
                  <c:v>2.0102040816326552</c:v>
                </c:pt>
                <c:pt idx="555">
                  <c:v>2.0102040816326552</c:v>
                </c:pt>
                <c:pt idx="556">
                  <c:v>2.0102040816326552</c:v>
                </c:pt>
                <c:pt idx="557">
                  <c:v>2.0102040816326552</c:v>
                </c:pt>
                <c:pt idx="558">
                  <c:v>2.0102040816326552</c:v>
                </c:pt>
                <c:pt idx="559">
                  <c:v>2.0102040816326552</c:v>
                </c:pt>
                <c:pt idx="560">
                  <c:v>1.8672985781990521</c:v>
                </c:pt>
                <c:pt idx="561">
                  <c:v>1.8672985781990521</c:v>
                </c:pt>
                <c:pt idx="562">
                  <c:v>1.8672985781990521</c:v>
                </c:pt>
                <c:pt idx="563">
                  <c:v>1.8672985781990521</c:v>
                </c:pt>
                <c:pt idx="564">
                  <c:v>1.8672985781990521</c:v>
                </c:pt>
                <c:pt idx="565">
                  <c:v>1.8672985781990521</c:v>
                </c:pt>
                <c:pt idx="566">
                  <c:v>1.8672985781990521</c:v>
                </c:pt>
                <c:pt idx="567">
                  <c:v>1.8672985781990521</c:v>
                </c:pt>
                <c:pt idx="568">
                  <c:v>1.8672985781990521</c:v>
                </c:pt>
                <c:pt idx="569">
                  <c:v>1.8672985781990521</c:v>
                </c:pt>
                <c:pt idx="570">
                  <c:v>1.8672985781990521</c:v>
                </c:pt>
                <c:pt idx="571">
                  <c:v>1.807339449541284</c:v>
                </c:pt>
                <c:pt idx="572">
                  <c:v>1.807339449541284</c:v>
                </c:pt>
                <c:pt idx="573">
                  <c:v>1.807339449541284</c:v>
                </c:pt>
                <c:pt idx="574">
                  <c:v>1.807339449541284</c:v>
                </c:pt>
                <c:pt idx="575">
                  <c:v>1.807339449541284</c:v>
                </c:pt>
                <c:pt idx="576">
                  <c:v>1.807339449541284</c:v>
                </c:pt>
                <c:pt idx="577">
                  <c:v>1.73951434878587</c:v>
                </c:pt>
                <c:pt idx="578">
                  <c:v>1.73951434878587</c:v>
                </c:pt>
                <c:pt idx="579">
                  <c:v>1.73951434878587</c:v>
                </c:pt>
                <c:pt idx="580">
                  <c:v>1.73951434878587</c:v>
                </c:pt>
                <c:pt idx="581">
                  <c:v>1.628099173553722</c:v>
                </c:pt>
                <c:pt idx="582">
                  <c:v>1.628099173553722</c:v>
                </c:pt>
                <c:pt idx="583">
                  <c:v>1.628099173553722</c:v>
                </c:pt>
                <c:pt idx="584">
                  <c:v>1.628099173553722</c:v>
                </c:pt>
                <c:pt idx="585">
                  <c:v>1.628099173553722</c:v>
                </c:pt>
                <c:pt idx="586">
                  <c:v>1.582329317269072</c:v>
                </c:pt>
                <c:pt idx="587">
                  <c:v>1.582329317269072</c:v>
                </c:pt>
                <c:pt idx="588">
                  <c:v>1.582329317269072</c:v>
                </c:pt>
                <c:pt idx="589">
                  <c:v>1.409660107334523</c:v>
                </c:pt>
                <c:pt idx="590">
                  <c:v>1.409660107334523</c:v>
                </c:pt>
                <c:pt idx="591">
                  <c:v>1.3378607809847201</c:v>
                </c:pt>
                <c:pt idx="592">
                  <c:v>1.3378607809847201</c:v>
                </c:pt>
                <c:pt idx="593">
                  <c:v>1.3378607809847201</c:v>
                </c:pt>
                <c:pt idx="594">
                  <c:v>1.3378607809847201</c:v>
                </c:pt>
                <c:pt idx="595">
                  <c:v>1.3378607809847201</c:v>
                </c:pt>
                <c:pt idx="596">
                  <c:v>1.3378607809847201</c:v>
                </c:pt>
                <c:pt idx="597">
                  <c:v>1.3378607809847201</c:v>
                </c:pt>
                <c:pt idx="598">
                  <c:v>1.3378607809847201</c:v>
                </c:pt>
                <c:pt idx="599">
                  <c:v>1.302479338842975</c:v>
                </c:pt>
                <c:pt idx="600">
                  <c:v>1.2709677419354839</c:v>
                </c:pt>
                <c:pt idx="601">
                  <c:v>1.2709677419354839</c:v>
                </c:pt>
                <c:pt idx="602">
                  <c:v>1.2709677419354839</c:v>
                </c:pt>
                <c:pt idx="603">
                  <c:v>1.2709677419354839</c:v>
                </c:pt>
                <c:pt idx="604">
                  <c:v>1.2709677419354839</c:v>
                </c:pt>
                <c:pt idx="605">
                  <c:v>1.2709677419354839</c:v>
                </c:pt>
                <c:pt idx="606">
                  <c:v>1.2709677419354839</c:v>
                </c:pt>
                <c:pt idx="607">
                  <c:v>1.1975683890577511</c:v>
                </c:pt>
                <c:pt idx="608">
                  <c:v>1.1975683890577511</c:v>
                </c:pt>
                <c:pt idx="609">
                  <c:v>1.1975683890577511</c:v>
                </c:pt>
                <c:pt idx="610">
                  <c:v>1.1975683890577511</c:v>
                </c:pt>
                <c:pt idx="611">
                  <c:v>1.1975683890577511</c:v>
                </c:pt>
                <c:pt idx="612">
                  <c:v>1.1975683890577511</c:v>
                </c:pt>
                <c:pt idx="613">
                  <c:v>1.1975683890577511</c:v>
                </c:pt>
                <c:pt idx="614">
                  <c:v>1.1305595408895279</c:v>
                </c:pt>
                <c:pt idx="615">
                  <c:v>1.1305595408895279</c:v>
                </c:pt>
                <c:pt idx="616">
                  <c:v>1.1305595408895279</c:v>
                </c:pt>
                <c:pt idx="617">
                  <c:v>1.1305595408895279</c:v>
                </c:pt>
                <c:pt idx="618">
                  <c:v>1.1305595408895279</c:v>
                </c:pt>
                <c:pt idx="619">
                  <c:v>1.1051893408134641</c:v>
                </c:pt>
                <c:pt idx="620">
                  <c:v>1.091412742382271</c:v>
                </c:pt>
                <c:pt idx="621">
                  <c:v>1.091412742382271</c:v>
                </c:pt>
                <c:pt idx="622">
                  <c:v>1.091412742382271</c:v>
                </c:pt>
                <c:pt idx="623">
                  <c:v>1.076502732240437</c:v>
                </c:pt>
                <c:pt idx="624">
                  <c:v>1.076502732240437</c:v>
                </c:pt>
                <c:pt idx="625">
                  <c:v>1.076502732240437</c:v>
                </c:pt>
                <c:pt idx="626">
                  <c:v>1.076502732240437</c:v>
                </c:pt>
                <c:pt idx="627">
                  <c:v>1.061994609164415</c:v>
                </c:pt>
                <c:pt idx="628">
                  <c:v>1.061994609164415</c:v>
                </c:pt>
                <c:pt idx="629">
                  <c:v>1.054886211512718</c:v>
                </c:pt>
                <c:pt idx="630">
                  <c:v>1.0507250402800119</c:v>
                </c:pt>
                <c:pt idx="631">
                  <c:v>1.0141570141570171</c:v>
                </c:pt>
                <c:pt idx="632">
                  <c:v>1.0141570141570171</c:v>
                </c:pt>
                <c:pt idx="633">
                  <c:v>1.005102040816326</c:v>
                </c:pt>
                <c:pt idx="634">
                  <c:v>1.003874940283449</c:v>
                </c:pt>
                <c:pt idx="635">
                  <c:v>1</c:v>
                </c:pt>
                <c:pt idx="636">
                  <c:v>1</c:v>
                </c:pt>
                <c:pt idx="637">
                  <c:v>3.4306930693069311</c:v>
                </c:pt>
                <c:pt idx="638">
                  <c:v>3.4306930693069311</c:v>
                </c:pt>
                <c:pt idx="639">
                  <c:v>3.4306930693069311</c:v>
                </c:pt>
                <c:pt idx="640">
                  <c:v>3.4306930693069311</c:v>
                </c:pt>
                <c:pt idx="641">
                  <c:v>3.4306930693069311</c:v>
                </c:pt>
                <c:pt idx="642">
                  <c:v>3.4306930693069311</c:v>
                </c:pt>
                <c:pt idx="643">
                  <c:v>3.4306930693069311</c:v>
                </c:pt>
                <c:pt idx="644">
                  <c:v>3.4306930693069311</c:v>
                </c:pt>
                <c:pt idx="645">
                  <c:v>3.4306930693069311</c:v>
                </c:pt>
                <c:pt idx="646">
                  <c:v>3.4306930693069311</c:v>
                </c:pt>
                <c:pt idx="647">
                  <c:v>3.4306930693069311</c:v>
                </c:pt>
                <c:pt idx="648">
                  <c:v>3.4306930693069311</c:v>
                </c:pt>
                <c:pt idx="649">
                  <c:v>2.3571428571428572</c:v>
                </c:pt>
                <c:pt idx="650">
                  <c:v>2.3571428571428572</c:v>
                </c:pt>
                <c:pt idx="651">
                  <c:v>2.3571428571428572</c:v>
                </c:pt>
                <c:pt idx="652">
                  <c:v>2.3571428571428572</c:v>
                </c:pt>
                <c:pt idx="653">
                  <c:v>2.3571428571428572</c:v>
                </c:pt>
                <c:pt idx="654">
                  <c:v>2.3571428571428572</c:v>
                </c:pt>
                <c:pt idx="655">
                  <c:v>2.3571428571428572</c:v>
                </c:pt>
                <c:pt idx="656">
                  <c:v>2.3571428571428572</c:v>
                </c:pt>
                <c:pt idx="657">
                  <c:v>2.3571428571428572</c:v>
                </c:pt>
                <c:pt idx="658">
                  <c:v>2.3571428571428572</c:v>
                </c:pt>
                <c:pt idx="659">
                  <c:v>2.3571428571428572</c:v>
                </c:pt>
                <c:pt idx="660">
                  <c:v>2.0204081632653041</c:v>
                </c:pt>
                <c:pt idx="661">
                  <c:v>2.0204081632653041</c:v>
                </c:pt>
                <c:pt idx="662">
                  <c:v>2.0204081632653041</c:v>
                </c:pt>
                <c:pt idx="663">
                  <c:v>2.0204081632653041</c:v>
                </c:pt>
                <c:pt idx="664">
                  <c:v>2.0204081632653041</c:v>
                </c:pt>
                <c:pt idx="665">
                  <c:v>2.0204081632653041</c:v>
                </c:pt>
                <c:pt idx="666">
                  <c:v>2.0204081632653041</c:v>
                </c:pt>
                <c:pt idx="667">
                  <c:v>2.0204081632653041</c:v>
                </c:pt>
                <c:pt idx="668">
                  <c:v>2.0204081632653041</c:v>
                </c:pt>
                <c:pt idx="669">
                  <c:v>2.0204081632653041</c:v>
                </c:pt>
                <c:pt idx="670">
                  <c:v>2.0204081632653041</c:v>
                </c:pt>
                <c:pt idx="671">
                  <c:v>2.0204081632653041</c:v>
                </c:pt>
                <c:pt idx="672">
                  <c:v>2.0204081632653041</c:v>
                </c:pt>
                <c:pt idx="673">
                  <c:v>2.0204081632653041</c:v>
                </c:pt>
                <c:pt idx="674">
                  <c:v>2.0204081632653041</c:v>
                </c:pt>
                <c:pt idx="675">
                  <c:v>2.0204081632653041</c:v>
                </c:pt>
                <c:pt idx="676">
                  <c:v>2.0204081632653041</c:v>
                </c:pt>
                <c:pt idx="677">
                  <c:v>1.310018903591686</c:v>
                </c:pt>
                <c:pt idx="678">
                  <c:v>1.310018903591686</c:v>
                </c:pt>
                <c:pt idx="679">
                  <c:v>1.310018903591686</c:v>
                </c:pt>
                <c:pt idx="680">
                  <c:v>1.310018903591686</c:v>
                </c:pt>
                <c:pt idx="681">
                  <c:v>1.310018903591686</c:v>
                </c:pt>
                <c:pt idx="682">
                  <c:v>1.310018903591686</c:v>
                </c:pt>
                <c:pt idx="683">
                  <c:v>1.310018903591686</c:v>
                </c:pt>
                <c:pt idx="684">
                  <c:v>1.310018903591686</c:v>
                </c:pt>
                <c:pt idx="685">
                  <c:v>1.310018903591686</c:v>
                </c:pt>
                <c:pt idx="686">
                  <c:v>1.310018903591686</c:v>
                </c:pt>
                <c:pt idx="687">
                  <c:v>1.310018903591686</c:v>
                </c:pt>
                <c:pt idx="688">
                  <c:v>1.310018903591686</c:v>
                </c:pt>
                <c:pt idx="689">
                  <c:v>1.3943661971830981</c:v>
                </c:pt>
                <c:pt idx="690">
                  <c:v>1.3943661971830981</c:v>
                </c:pt>
                <c:pt idx="691">
                  <c:v>1.3943661971830981</c:v>
                </c:pt>
                <c:pt idx="692">
                  <c:v>1.3943661971830981</c:v>
                </c:pt>
                <c:pt idx="693">
                  <c:v>1.3943661971830981</c:v>
                </c:pt>
                <c:pt idx="694">
                  <c:v>1.3943661971830981</c:v>
                </c:pt>
                <c:pt idx="695">
                  <c:v>1.3943661971830981</c:v>
                </c:pt>
                <c:pt idx="696">
                  <c:v>1.3943661971830981</c:v>
                </c:pt>
                <c:pt idx="697">
                  <c:v>1.3943661971830981</c:v>
                </c:pt>
                <c:pt idx="698">
                  <c:v>1.3943661971830981</c:v>
                </c:pt>
                <c:pt idx="699">
                  <c:v>1.3943661971830981</c:v>
                </c:pt>
                <c:pt idx="700">
                  <c:v>1.2881040892193301</c:v>
                </c:pt>
                <c:pt idx="701">
                  <c:v>1.2881040892193301</c:v>
                </c:pt>
                <c:pt idx="702">
                  <c:v>1.2881040892193301</c:v>
                </c:pt>
                <c:pt idx="703">
                  <c:v>1.2881040892193301</c:v>
                </c:pt>
                <c:pt idx="704">
                  <c:v>1.2881040892193301</c:v>
                </c:pt>
                <c:pt idx="705">
                  <c:v>1.2881040892193301</c:v>
                </c:pt>
                <c:pt idx="706">
                  <c:v>1.2881040892193301</c:v>
                </c:pt>
                <c:pt idx="707">
                  <c:v>1.2881040892193301</c:v>
                </c:pt>
                <c:pt idx="708">
                  <c:v>1.2881040892193301</c:v>
                </c:pt>
                <c:pt idx="709">
                  <c:v>1.2881040892193301</c:v>
                </c:pt>
                <c:pt idx="710">
                  <c:v>1.2881040892193301</c:v>
                </c:pt>
                <c:pt idx="711">
                  <c:v>1.2881040892193301</c:v>
                </c:pt>
                <c:pt idx="712">
                  <c:v>1.132352941176475</c:v>
                </c:pt>
                <c:pt idx="713">
                  <c:v>1.132352941176475</c:v>
                </c:pt>
                <c:pt idx="714">
                  <c:v>1.132352941176475</c:v>
                </c:pt>
                <c:pt idx="715">
                  <c:v>1.132352941176475</c:v>
                </c:pt>
                <c:pt idx="716">
                  <c:v>1.132352941176475</c:v>
                </c:pt>
                <c:pt idx="717">
                  <c:v>1.132352941176475</c:v>
                </c:pt>
                <c:pt idx="718">
                  <c:v>1.132352941176475</c:v>
                </c:pt>
                <c:pt idx="719">
                  <c:v>1.132352941176475</c:v>
                </c:pt>
                <c:pt idx="720">
                  <c:v>1.132352941176475</c:v>
                </c:pt>
                <c:pt idx="721">
                  <c:v>1.132352941176475</c:v>
                </c:pt>
                <c:pt idx="722">
                  <c:v>1.132352941176475</c:v>
                </c:pt>
                <c:pt idx="723">
                  <c:v>1.087912087912088</c:v>
                </c:pt>
                <c:pt idx="724">
                  <c:v>1.087912087912088</c:v>
                </c:pt>
                <c:pt idx="725">
                  <c:v>1.087912087912088</c:v>
                </c:pt>
                <c:pt idx="726">
                  <c:v>1.087912087912088</c:v>
                </c:pt>
                <c:pt idx="727">
                  <c:v>1.087912087912088</c:v>
                </c:pt>
                <c:pt idx="728">
                  <c:v>1.086277839461826</c:v>
                </c:pt>
                <c:pt idx="729">
                  <c:v>1.074488016021707</c:v>
                </c:pt>
                <c:pt idx="730">
                  <c:v>1</c:v>
                </c:pt>
                <c:pt idx="731">
                  <c:v>1</c:v>
                </c:pt>
                <c:pt idx="732">
                  <c:v>1</c:v>
                </c:pt>
                <c:pt idx="733">
                  <c:v>1</c:v>
                </c:pt>
                <c:pt idx="734">
                  <c:v>1</c:v>
                </c:pt>
                <c:pt idx="735">
                  <c:v>1</c:v>
                </c:pt>
                <c:pt idx="736">
                  <c:v>1</c:v>
                </c:pt>
                <c:pt idx="737">
                  <c:v>1</c:v>
                </c:pt>
                <c:pt idx="738">
                  <c:v>1</c:v>
                </c:pt>
                <c:pt idx="739">
                  <c:v>1</c:v>
                </c:pt>
                <c:pt idx="740">
                  <c:v>1</c:v>
                </c:pt>
                <c:pt idx="741">
                  <c:v>2.6160714285714279</c:v>
                </c:pt>
                <c:pt idx="742">
                  <c:v>2.6160714285714279</c:v>
                </c:pt>
                <c:pt idx="743">
                  <c:v>2.6160714285714279</c:v>
                </c:pt>
                <c:pt idx="744">
                  <c:v>2.6160714285714279</c:v>
                </c:pt>
                <c:pt idx="745">
                  <c:v>2.6160714285714279</c:v>
                </c:pt>
                <c:pt idx="746">
                  <c:v>2.6160714285714279</c:v>
                </c:pt>
                <c:pt idx="747">
                  <c:v>2.6160714285714279</c:v>
                </c:pt>
                <c:pt idx="748">
                  <c:v>2.6160714285714279</c:v>
                </c:pt>
                <c:pt idx="749">
                  <c:v>2.6160714285714279</c:v>
                </c:pt>
                <c:pt idx="750">
                  <c:v>2.6160714285714279</c:v>
                </c:pt>
                <c:pt idx="751">
                  <c:v>2.6160714285714279</c:v>
                </c:pt>
                <c:pt idx="752">
                  <c:v>2.6160714285714279</c:v>
                </c:pt>
                <c:pt idx="753">
                  <c:v>2.6160714285714279</c:v>
                </c:pt>
                <c:pt idx="754">
                  <c:v>1</c:v>
                </c:pt>
                <c:pt idx="755">
                  <c:v>1</c:v>
                </c:pt>
                <c:pt idx="756">
                  <c:v>1</c:v>
                </c:pt>
                <c:pt idx="757">
                  <c:v>1</c:v>
                </c:pt>
                <c:pt idx="758">
                  <c:v>1</c:v>
                </c:pt>
                <c:pt idx="759">
                  <c:v>1</c:v>
                </c:pt>
                <c:pt idx="760">
                  <c:v>1</c:v>
                </c:pt>
                <c:pt idx="761">
                  <c:v>1</c:v>
                </c:pt>
                <c:pt idx="762">
                  <c:v>1.579399141630901</c:v>
                </c:pt>
                <c:pt idx="763">
                  <c:v>1.579399141630901</c:v>
                </c:pt>
                <c:pt idx="764">
                  <c:v>1.579399141630901</c:v>
                </c:pt>
                <c:pt idx="765">
                  <c:v>1.579399141630901</c:v>
                </c:pt>
                <c:pt idx="766">
                  <c:v>1.579399141630901</c:v>
                </c:pt>
                <c:pt idx="767">
                  <c:v>1.579399141630901</c:v>
                </c:pt>
                <c:pt idx="768">
                  <c:v>1.48987854251012</c:v>
                </c:pt>
                <c:pt idx="769">
                  <c:v>1.4263565891472869</c:v>
                </c:pt>
                <c:pt idx="770">
                  <c:v>1.4263565891472869</c:v>
                </c:pt>
                <c:pt idx="771">
                  <c:v>1.4263565891472869</c:v>
                </c:pt>
                <c:pt idx="772">
                  <c:v>1.4263565891472869</c:v>
                </c:pt>
                <c:pt idx="773">
                  <c:v>1.234899328859058</c:v>
                </c:pt>
                <c:pt idx="774">
                  <c:v>1.20655737704918</c:v>
                </c:pt>
                <c:pt idx="775">
                  <c:v>1.20655737704918</c:v>
                </c:pt>
                <c:pt idx="776">
                  <c:v>1.20655737704918</c:v>
                </c:pt>
                <c:pt idx="777">
                  <c:v>1.20655737704918</c:v>
                </c:pt>
                <c:pt idx="778">
                  <c:v>1.20655737704918</c:v>
                </c:pt>
                <c:pt idx="779">
                  <c:v>1.2602739726027401</c:v>
                </c:pt>
                <c:pt idx="780">
                  <c:v>1.2602739726027401</c:v>
                </c:pt>
                <c:pt idx="781">
                  <c:v>1.2602739726027401</c:v>
                </c:pt>
                <c:pt idx="782">
                  <c:v>1.2602739726027401</c:v>
                </c:pt>
                <c:pt idx="783">
                  <c:v>1.2602739726027401</c:v>
                </c:pt>
                <c:pt idx="784">
                  <c:v>1.2602739726027401</c:v>
                </c:pt>
                <c:pt idx="785">
                  <c:v>1.2602739726027401</c:v>
                </c:pt>
                <c:pt idx="786">
                  <c:v>1.2602739726027401</c:v>
                </c:pt>
                <c:pt idx="787">
                  <c:v>1.2602739726027401</c:v>
                </c:pt>
                <c:pt idx="788">
                  <c:v>1.2602739726027401</c:v>
                </c:pt>
                <c:pt idx="789">
                  <c:v>1.2602739726027401</c:v>
                </c:pt>
                <c:pt idx="790">
                  <c:v>1.234899328859058</c:v>
                </c:pt>
                <c:pt idx="791">
                  <c:v>1.234899328859058</c:v>
                </c:pt>
                <c:pt idx="792">
                  <c:v>1.234899328859058</c:v>
                </c:pt>
                <c:pt idx="793">
                  <c:v>1.234899328859058</c:v>
                </c:pt>
                <c:pt idx="794">
                  <c:v>1.234899328859058</c:v>
                </c:pt>
                <c:pt idx="795">
                  <c:v>1.128834355828221</c:v>
                </c:pt>
                <c:pt idx="796">
                  <c:v>1.128834355828221</c:v>
                </c:pt>
                <c:pt idx="797">
                  <c:v>1.128834355828221</c:v>
                </c:pt>
                <c:pt idx="798">
                  <c:v>1.128834355828221</c:v>
                </c:pt>
                <c:pt idx="799">
                  <c:v>1.128834355828221</c:v>
                </c:pt>
                <c:pt idx="800">
                  <c:v>1.1051051051051051</c:v>
                </c:pt>
                <c:pt idx="801">
                  <c:v>1.1051051051051051</c:v>
                </c:pt>
                <c:pt idx="802">
                  <c:v>1.1185410334346499</c:v>
                </c:pt>
                <c:pt idx="803">
                  <c:v>1.1185410334346499</c:v>
                </c:pt>
                <c:pt idx="804">
                  <c:v>1.095238095238094</c:v>
                </c:pt>
                <c:pt idx="805">
                  <c:v>1.095238095238094</c:v>
                </c:pt>
                <c:pt idx="806">
                  <c:v>1.095238095238094</c:v>
                </c:pt>
                <c:pt idx="807">
                  <c:v>1.03954802259887</c:v>
                </c:pt>
                <c:pt idx="808">
                  <c:v>1.03954802259887</c:v>
                </c:pt>
                <c:pt idx="809">
                  <c:v>1.016574585635359</c:v>
                </c:pt>
                <c:pt idx="810">
                  <c:v>1.016574585635359</c:v>
                </c:pt>
                <c:pt idx="811">
                  <c:v>1.0109890109890101</c:v>
                </c:pt>
                <c:pt idx="812">
                  <c:v>1.0109890109890101</c:v>
                </c:pt>
                <c:pt idx="813">
                  <c:v>1.0109890109890101</c:v>
                </c:pt>
                <c:pt idx="814">
                  <c:v>1.0027247956403229</c:v>
                </c:pt>
                <c:pt idx="815">
                  <c:v>1</c:v>
                </c:pt>
                <c:pt idx="816">
                  <c:v>1</c:v>
                </c:pt>
                <c:pt idx="817">
                  <c:v>1</c:v>
                </c:pt>
                <c:pt idx="818">
                  <c:v>1</c:v>
                </c:pt>
                <c:pt idx="819">
                  <c:v>1</c:v>
                </c:pt>
                <c:pt idx="820">
                  <c:v>1</c:v>
                </c:pt>
                <c:pt idx="821">
                  <c:v>2</c:v>
                </c:pt>
                <c:pt idx="822">
                  <c:v>2</c:v>
                </c:pt>
                <c:pt idx="823">
                  <c:v>2</c:v>
                </c:pt>
                <c:pt idx="824">
                  <c:v>1.160714285714286</c:v>
                </c:pt>
                <c:pt idx="825">
                  <c:v>1.160714285714286</c:v>
                </c:pt>
                <c:pt idx="826">
                  <c:v>1.160714285714286</c:v>
                </c:pt>
                <c:pt idx="827">
                  <c:v>1.160714285714286</c:v>
                </c:pt>
                <c:pt idx="828">
                  <c:v>1.160714285714286</c:v>
                </c:pt>
                <c:pt idx="829">
                  <c:v>1.160714285714286</c:v>
                </c:pt>
                <c:pt idx="830">
                  <c:v>1.160714285714286</c:v>
                </c:pt>
                <c:pt idx="831">
                  <c:v>1.160714285714286</c:v>
                </c:pt>
                <c:pt idx="832">
                  <c:v>1.160714285714286</c:v>
                </c:pt>
                <c:pt idx="833">
                  <c:v>1.160714285714286</c:v>
                </c:pt>
                <c:pt idx="834">
                  <c:v>1.160714285714286</c:v>
                </c:pt>
                <c:pt idx="835">
                  <c:v>1.160714285714286</c:v>
                </c:pt>
                <c:pt idx="836">
                  <c:v>1.160714285714286</c:v>
                </c:pt>
                <c:pt idx="837">
                  <c:v>1.150866838804844</c:v>
                </c:pt>
                <c:pt idx="838">
                  <c:v>1.065573770491804</c:v>
                </c:pt>
                <c:pt idx="839">
                  <c:v>1.0239579914669981</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1.0317460317460321</c:v>
                </c:pt>
                <c:pt idx="860">
                  <c:v>1.0317460317460321</c:v>
                </c:pt>
                <c:pt idx="861">
                  <c:v>1.0317460317460321</c:v>
                </c:pt>
                <c:pt idx="862">
                  <c:v>1.0317460317460321</c:v>
                </c:pt>
                <c:pt idx="863">
                  <c:v>1.0317460317460321</c:v>
                </c:pt>
                <c:pt idx="864">
                  <c:v>1.0317460317460321</c:v>
                </c:pt>
                <c:pt idx="865">
                  <c:v>1.0317460317460321</c:v>
                </c:pt>
                <c:pt idx="866">
                  <c:v>1.0317460317460321</c:v>
                </c:pt>
                <c:pt idx="867">
                  <c:v>1.0317460317460321</c:v>
                </c:pt>
                <c:pt idx="868">
                  <c:v>1.0317460317460321</c:v>
                </c:pt>
                <c:pt idx="869">
                  <c:v>1.0317460317460321</c:v>
                </c:pt>
                <c:pt idx="870">
                  <c:v>1.0317460317460321</c:v>
                </c:pt>
                <c:pt idx="871">
                  <c:v>1.0317460317460321</c:v>
                </c:pt>
                <c:pt idx="872">
                  <c:v>1.0317460317460321</c:v>
                </c:pt>
                <c:pt idx="873">
                  <c:v>1.160714285714286</c:v>
                </c:pt>
                <c:pt idx="874">
                  <c:v>1.160714285714286</c:v>
                </c:pt>
                <c:pt idx="875">
                  <c:v>1.150866838804844</c:v>
                </c:pt>
                <c:pt idx="876">
                  <c:v>1.065573770491804</c:v>
                </c:pt>
                <c:pt idx="877">
                  <c:v>1.0239579914669981</c:v>
                </c:pt>
                <c:pt idx="878">
                  <c:v>1</c:v>
                </c:pt>
                <c:pt idx="879">
                  <c:v>1</c:v>
                </c:pt>
                <c:pt idx="880">
                  <c:v>1</c:v>
                </c:pt>
                <c:pt idx="881">
                  <c:v>1</c:v>
                </c:pt>
                <c:pt idx="882">
                  <c:v>1</c:v>
                </c:pt>
                <c:pt idx="883">
                  <c:v>1</c:v>
                </c:pt>
                <c:pt idx="884">
                  <c:v>1</c:v>
                </c:pt>
                <c:pt idx="885">
                  <c:v>1</c:v>
                </c:pt>
                <c:pt idx="886">
                  <c:v>1</c:v>
                </c:pt>
                <c:pt idx="887">
                  <c:v>1</c:v>
                </c:pt>
                <c:pt idx="888">
                  <c:v>1</c:v>
                </c:pt>
                <c:pt idx="889">
                  <c:v>1</c:v>
                </c:pt>
                <c:pt idx="890">
                  <c:v>1.2848484848484849</c:v>
                </c:pt>
                <c:pt idx="891">
                  <c:v>1.2848484848484849</c:v>
                </c:pt>
                <c:pt idx="892">
                  <c:v>1.2848484848484849</c:v>
                </c:pt>
                <c:pt idx="893">
                  <c:v>1.2848484848484849</c:v>
                </c:pt>
                <c:pt idx="894">
                  <c:v>1.2848484848484849</c:v>
                </c:pt>
                <c:pt idx="895">
                  <c:v>1.2848484848484849</c:v>
                </c:pt>
                <c:pt idx="896">
                  <c:v>1.2848484848484849</c:v>
                </c:pt>
                <c:pt idx="897">
                  <c:v>1.2848484848484849</c:v>
                </c:pt>
                <c:pt idx="898">
                  <c:v>1.2848484848484849</c:v>
                </c:pt>
                <c:pt idx="899">
                  <c:v>1.2848484848484849</c:v>
                </c:pt>
                <c:pt idx="900">
                  <c:v>1.2848484848484849</c:v>
                </c:pt>
                <c:pt idx="901">
                  <c:v>1.2848484848484849</c:v>
                </c:pt>
                <c:pt idx="902">
                  <c:v>1.4228187919463089</c:v>
                </c:pt>
                <c:pt idx="903">
                  <c:v>1.4228187919463089</c:v>
                </c:pt>
                <c:pt idx="904">
                  <c:v>1.4228187919463089</c:v>
                </c:pt>
                <c:pt idx="905">
                  <c:v>1.081632653061225</c:v>
                </c:pt>
                <c:pt idx="906">
                  <c:v>1.081632653061225</c:v>
                </c:pt>
                <c:pt idx="907">
                  <c:v>1.081632653061225</c:v>
                </c:pt>
                <c:pt idx="908">
                  <c:v>1.081632653061225</c:v>
                </c:pt>
                <c:pt idx="909">
                  <c:v>1.081632653061225</c:v>
                </c:pt>
                <c:pt idx="910">
                  <c:v>1.081632653061225</c:v>
                </c:pt>
                <c:pt idx="911">
                  <c:v>1.081632653061225</c:v>
                </c:pt>
                <c:pt idx="912">
                  <c:v>1.081632653061225</c:v>
                </c:pt>
                <c:pt idx="913">
                  <c:v>1.081632653061225</c:v>
                </c:pt>
                <c:pt idx="914">
                  <c:v>1.081632653061225</c:v>
                </c:pt>
                <c:pt idx="915">
                  <c:v>1.081632653061225</c:v>
                </c:pt>
                <c:pt idx="916">
                  <c:v>1.081632653061225</c:v>
                </c:pt>
                <c:pt idx="917">
                  <c:v>1.081632653061225</c:v>
                </c:pt>
                <c:pt idx="918">
                  <c:v>1.0763697905648251</c:v>
                </c:pt>
                <c:pt idx="919">
                  <c:v>1.0291262135922301</c:v>
                </c:pt>
                <c:pt idx="920">
                  <c:v>1.0049377839225639</c:v>
                </c:pt>
                <c:pt idx="921">
                  <c:v>1</c:v>
                </c:pt>
                <c:pt idx="922">
                  <c:v>1</c:v>
                </c:pt>
                <c:pt idx="923">
                  <c:v>1</c:v>
                </c:pt>
                <c:pt idx="924">
                  <c:v>2</c:v>
                </c:pt>
                <c:pt idx="925">
                  <c:v>2</c:v>
                </c:pt>
                <c:pt idx="926">
                  <c:v>2</c:v>
                </c:pt>
                <c:pt idx="927">
                  <c:v>1.160714285714286</c:v>
                </c:pt>
                <c:pt idx="928">
                  <c:v>1.160714285714286</c:v>
                </c:pt>
                <c:pt idx="929">
                  <c:v>1.160714285714286</c:v>
                </c:pt>
                <c:pt idx="930">
                  <c:v>1.160714285714286</c:v>
                </c:pt>
                <c:pt idx="931">
                  <c:v>1.160714285714286</c:v>
                </c:pt>
                <c:pt idx="932">
                  <c:v>1.160714285714286</c:v>
                </c:pt>
                <c:pt idx="933">
                  <c:v>1.160714285714286</c:v>
                </c:pt>
                <c:pt idx="934">
                  <c:v>1.160714285714286</c:v>
                </c:pt>
                <c:pt idx="935">
                  <c:v>1.160714285714286</c:v>
                </c:pt>
                <c:pt idx="936">
                  <c:v>1.160714285714286</c:v>
                </c:pt>
                <c:pt idx="937">
                  <c:v>1.160714285714286</c:v>
                </c:pt>
                <c:pt idx="938">
                  <c:v>1.160714285714286</c:v>
                </c:pt>
                <c:pt idx="939">
                  <c:v>1.160714285714286</c:v>
                </c:pt>
                <c:pt idx="940">
                  <c:v>1.150866838804844</c:v>
                </c:pt>
                <c:pt idx="941">
                  <c:v>1.0317460317460321</c:v>
                </c:pt>
                <c:pt idx="942">
                  <c:v>1.0239579914669981</c:v>
                </c:pt>
                <c:pt idx="943">
                  <c:v>1</c:v>
                </c:pt>
                <c:pt idx="944">
                  <c:v>1</c:v>
                </c:pt>
                <c:pt idx="945">
                  <c:v>1</c:v>
                </c:pt>
                <c:pt idx="946">
                  <c:v>1</c:v>
                </c:pt>
                <c:pt idx="947">
                  <c:v>1</c:v>
                </c:pt>
                <c:pt idx="948">
                  <c:v>1</c:v>
                </c:pt>
                <c:pt idx="949">
                  <c:v>1.9532051282051659</c:v>
                </c:pt>
                <c:pt idx="950">
                  <c:v>1.9532051282051659</c:v>
                </c:pt>
                <c:pt idx="951">
                  <c:v>1.9532051282051659</c:v>
                </c:pt>
                <c:pt idx="952">
                  <c:v>1.9532051282051659</c:v>
                </c:pt>
                <c:pt idx="953">
                  <c:v>1.9532051282051659</c:v>
                </c:pt>
                <c:pt idx="954">
                  <c:v>1.9532051282051659</c:v>
                </c:pt>
                <c:pt idx="955">
                  <c:v>1.9532051282051659</c:v>
                </c:pt>
                <c:pt idx="956">
                  <c:v>1.9532051282051659</c:v>
                </c:pt>
                <c:pt idx="957">
                  <c:v>1.0076058201058391</c:v>
                </c:pt>
                <c:pt idx="958">
                  <c:v>1.0076058201058391</c:v>
                </c:pt>
                <c:pt idx="959">
                  <c:v>1.0076058201058391</c:v>
                </c:pt>
                <c:pt idx="960">
                  <c:v>1.0076058201058391</c:v>
                </c:pt>
                <c:pt idx="961">
                  <c:v>1.133556547619069</c:v>
                </c:pt>
                <c:pt idx="962">
                  <c:v>1.133556547619069</c:v>
                </c:pt>
                <c:pt idx="963">
                  <c:v>1.133556547619069</c:v>
                </c:pt>
                <c:pt idx="964">
                  <c:v>1.133556547619069</c:v>
                </c:pt>
                <c:pt idx="965">
                  <c:v>1.1239395057174419</c:v>
                </c:pt>
                <c:pt idx="966">
                  <c:v>1.0076058201058391</c:v>
                </c:pt>
                <c:pt idx="967">
                  <c:v>1.0076058201058391</c:v>
                </c:pt>
                <c:pt idx="968">
                  <c:v>1.0076058201058391</c:v>
                </c:pt>
                <c:pt idx="969">
                  <c:v>1.0076058201058391</c:v>
                </c:pt>
                <c:pt idx="970">
                  <c:v>1.0076058201058391</c:v>
                </c:pt>
                <c:pt idx="971">
                  <c:v>1.0076058201058391</c:v>
                </c:pt>
                <c:pt idx="972">
                  <c:v>1.0076058201058391</c:v>
                </c:pt>
                <c:pt idx="973">
                  <c:v>1</c:v>
                </c:pt>
                <c:pt idx="974">
                  <c:v>2.0146452145214591</c:v>
                </c:pt>
                <c:pt idx="975">
                  <c:v>2.0146452145214591</c:v>
                </c:pt>
                <c:pt idx="976">
                  <c:v>2.0146452145214591</c:v>
                </c:pt>
                <c:pt idx="977">
                  <c:v>2.0146452145214591</c:v>
                </c:pt>
                <c:pt idx="978">
                  <c:v>2.0146452145214591</c:v>
                </c:pt>
                <c:pt idx="979">
                  <c:v>2.0146452145214591</c:v>
                </c:pt>
                <c:pt idx="980">
                  <c:v>1.647604588394072</c:v>
                </c:pt>
                <c:pt idx="981">
                  <c:v>1.647604588394072</c:v>
                </c:pt>
                <c:pt idx="982">
                  <c:v>1.647604588394072</c:v>
                </c:pt>
                <c:pt idx="983">
                  <c:v>1.647604588394072</c:v>
                </c:pt>
                <c:pt idx="984">
                  <c:v>1.647604588394072</c:v>
                </c:pt>
                <c:pt idx="985">
                  <c:v>1.647604588394072</c:v>
                </c:pt>
                <c:pt idx="986">
                  <c:v>1.647604588394072</c:v>
                </c:pt>
                <c:pt idx="987">
                  <c:v>1.647604588394072</c:v>
                </c:pt>
                <c:pt idx="988">
                  <c:v>1.647604588394072</c:v>
                </c:pt>
                <c:pt idx="989">
                  <c:v>1.647604588394072</c:v>
                </c:pt>
                <c:pt idx="990">
                  <c:v>1.647604588394072</c:v>
                </c:pt>
                <c:pt idx="991">
                  <c:v>1.647604588394072</c:v>
                </c:pt>
                <c:pt idx="992">
                  <c:v>1.647604588394072</c:v>
                </c:pt>
                <c:pt idx="993">
                  <c:v>1.647604588394072</c:v>
                </c:pt>
                <c:pt idx="994">
                  <c:v>1.647604588394072</c:v>
                </c:pt>
                <c:pt idx="995">
                  <c:v>1.647604588394072</c:v>
                </c:pt>
                <c:pt idx="996">
                  <c:v>1.647604588394072</c:v>
                </c:pt>
                <c:pt idx="997">
                  <c:v>1.647604588394072</c:v>
                </c:pt>
                <c:pt idx="998">
                  <c:v>1.647604588394072</c:v>
                </c:pt>
                <c:pt idx="999">
                  <c:v>1.647604588394072</c:v>
                </c:pt>
                <c:pt idx="1000">
                  <c:v>1.647604588394072</c:v>
                </c:pt>
                <c:pt idx="1001">
                  <c:v>1.647604588394072</c:v>
                </c:pt>
                <c:pt idx="1002">
                  <c:v>1.43295187793428</c:v>
                </c:pt>
                <c:pt idx="1003">
                  <c:v>1.43295187793428</c:v>
                </c:pt>
                <c:pt idx="1004">
                  <c:v>1.43295187793428</c:v>
                </c:pt>
                <c:pt idx="1005">
                  <c:v>1.43295187793428</c:v>
                </c:pt>
                <c:pt idx="1006">
                  <c:v>1.43295187793428</c:v>
                </c:pt>
                <c:pt idx="1007">
                  <c:v>1.43295187793428</c:v>
                </c:pt>
                <c:pt idx="1008">
                  <c:v>1.43295187793428</c:v>
                </c:pt>
                <c:pt idx="1009">
                  <c:v>1.356527777777786</c:v>
                </c:pt>
                <c:pt idx="1010">
                  <c:v>1.356527777777786</c:v>
                </c:pt>
                <c:pt idx="1011">
                  <c:v>1.176180154142592</c:v>
                </c:pt>
                <c:pt idx="1012">
                  <c:v>1.176180154142592</c:v>
                </c:pt>
                <c:pt idx="1013">
                  <c:v>1.176180154142592</c:v>
                </c:pt>
                <c:pt idx="1014">
                  <c:v>1.1495998116760899</c:v>
                </c:pt>
                <c:pt idx="1015">
                  <c:v>1.1495998116760899</c:v>
                </c:pt>
                <c:pt idx="1016">
                  <c:v>1.1495998116760899</c:v>
                </c:pt>
                <c:pt idx="1017">
                  <c:v>1.1495998116760899</c:v>
                </c:pt>
                <c:pt idx="1018">
                  <c:v>1.1495998116760899</c:v>
                </c:pt>
                <c:pt idx="1019">
                  <c:v>1.1495998116760899</c:v>
                </c:pt>
                <c:pt idx="1020">
                  <c:v>1.1495998116760899</c:v>
                </c:pt>
                <c:pt idx="1021">
                  <c:v>1.1495998116760899</c:v>
                </c:pt>
                <c:pt idx="1022">
                  <c:v>1.1273084025854181</c:v>
                </c:pt>
                <c:pt idx="1023">
                  <c:v>1.0969227313567029</c:v>
                </c:pt>
                <c:pt idx="1024">
                  <c:v>1.0969227313567029</c:v>
                </c:pt>
                <c:pt idx="1025">
                  <c:v>1.0969227313567029</c:v>
                </c:pt>
                <c:pt idx="1026">
                  <c:v>1.0766093474426841</c:v>
                </c:pt>
                <c:pt idx="1027">
                  <c:v>1.0766093474426841</c:v>
                </c:pt>
                <c:pt idx="1028">
                  <c:v>1.073886750962066</c:v>
                </c:pt>
                <c:pt idx="1029">
                  <c:v>1.0544100183525851</c:v>
                </c:pt>
                <c:pt idx="1030">
                  <c:v>1.0381590136054479</c:v>
                </c:pt>
                <c:pt idx="1031">
                  <c:v>1.035627186936698</c:v>
                </c:pt>
                <c:pt idx="1032">
                  <c:v>1.017501823106574</c:v>
                </c:pt>
                <c:pt idx="1033">
                  <c:v>1</c:v>
                </c:pt>
                <c:pt idx="1034">
                  <c:v>1.8217821782178221</c:v>
                </c:pt>
                <c:pt idx="1035">
                  <c:v>1.8217821782178221</c:v>
                </c:pt>
                <c:pt idx="1036">
                  <c:v>1.8217821782178221</c:v>
                </c:pt>
                <c:pt idx="1037">
                  <c:v>1.8217821782178221</c:v>
                </c:pt>
                <c:pt idx="1038">
                  <c:v>1.8217821782178221</c:v>
                </c:pt>
                <c:pt idx="1039">
                  <c:v>1.8217821782178221</c:v>
                </c:pt>
                <c:pt idx="1040">
                  <c:v>1.8217821782178221</c:v>
                </c:pt>
                <c:pt idx="1041">
                  <c:v>1.8217821782178221</c:v>
                </c:pt>
                <c:pt idx="1042">
                  <c:v>1.4263565891472869</c:v>
                </c:pt>
                <c:pt idx="1043">
                  <c:v>1.4263565891472869</c:v>
                </c:pt>
                <c:pt idx="1044">
                  <c:v>1.4263565891472869</c:v>
                </c:pt>
                <c:pt idx="1045">
                  <c:v>1.4263565891472869</c:v>
                </c:pt>
                <c:pt idx="1046">
                  <c:v>1.4263565891472869</c:v>
                </c:pt>
                <c:pt idx="1047">
                  <c:v>1.4263565891472869</c:v>
                </c:pt>
                <c:pt idx="1048">
                  <c:v>1.4263565891472869</c:v>
                </c:pt>
                <c:pt idx="1049">
                  <c:v>1.4263565891472869</c:v>
                </c:pt>
                <c:pt idx="1050">
                  <c:v>1.1682539682539721</c:v>
                </c:pt>
                <c:pt idx="1051">
                  <c:v>1.019390581717452</c:v>
                </c:pt>
                <c:pt idx="1052">
                  <c:v>1.019390581717452</c:v>
                </c:pt>
                <c:pt idx="1053">
                  <c:v>1.2602739726027401</c:v>
                </c:pt>
                <c:pt idx="1054">
                  <c:v>1.2602739726027401</c:v>
                </c:pt>
                <c:pt idx="1055">
                  <c:v>1.2602739726027401</c:v>
                </c:pt>
                <c:pt idx="1056">
                  <c:v>1.2602739726027401</c:v>
                </c:pt>
                <c:pt idx="1057">
                  <c:v>1.0605187319884739</c:v>
                </c:pt>
                <c:pt idx="1058">
                  <c:v>1.0605187319884739</c:v>
                </c:pt>
                <c:pt idx="1059">
                  <c:v>1.179487179487182</c:v>
                </c:pt>
                <c:pt idx="1060">
                  <c:v>1.179487179487182</c:v>
                </c:pt>
                <c:pt idx="1061">
                  <c:v>1.179487179487182</c:v>
                </c:pt>
                <c:pt idx="1062">
                  <c:v>1.179487179487182</c:v>
                </c:pt>
                <c:pt idx="1063">
                  <c:v>1.171974522292994</c:v>
                </c:pt>
                <c:pt idx="1064">
                  <c:v>1.171974522292994</c:v>
                </c:pt>
                <c:pt idx="1065">
                  <c:v>1.171974522292994</c:v>
                </c:pt>
                <c:pt idx="1066">
                  <c:v>1.171974522292994</c:v>
                </c:pt>
                <c:pt idx="1067">
                  <c:v>1.171974522292994</c:v>
                </c:pt>
                <c:pt idx="1068">
                  <c:v>1.171974522292994</c:v>
                </c:pt>
                <c:pt idx="1069">
                  <c:v>1.171974522292994</c:v>
                </c:pt>
                <c:pt idx="1070">
                  <c:v>1.171974522292994</c:v>
                </c:pt>
                <c:pt idx="1071">
                  <c:v>1.1051051051051051</c:v>
                </c:pt>
                <c:pt idx="1072">
                  <c:v>1.0605187319884739</c:v>
                </c:pt>
                <c:pt idx="1073">
                  <c:v>1.0605187319884739</c:v>
                </c:pt>
                <c:pt idx="1074">
                  <c:v>1.0605187319884739</c:v>
                </c:pt>
                <c:pt idx="1075">
                  <c:v>1.0605187319884739</c:v>
                </c:pt>
                <c:pt idx="1076">
                  <c:v>1.0605187319884739</c:v>
                </c:pt>
                <c:pt idx="1077">
                  <c:v>1.0605187319884739</c:v>
                </c:pt>
                <c:pt idx="1078">
                  <c:v>1.0605187319884739</c:v>
                </c:pt>
                <c:pt idx="1079">
                  <c:v>1.0605187319884739</c:v>
                </c:pt>
                <c:pt idx="1080">
                  <c:v>1.0308123249299721</c:v>
                </c:pt>
                <c:pt idx="1081">
                  <c:v>1.0308123249299721</c:v>
                </c:pt>
                <c:pt idx="1082">
                  <c:v>1.0308123249299721</c:v>
                </c:pt>
                <c:pt idx="1083">
                  <c:v>1.0308123249299721</c:v>
                </c:pt>
                <c:pt idx="1084">
                  <c:v>1.0308123249299721</c:v>
                </c:pt>
                <c:pt idx="1085">
                  <c:v>1.0280526131998531</c:v>
                </c:pt>
                <c:pt idx="1086">
                  <c:v>1.0109890109890101</c:v>
                </c:pt>
                <c:pt idx="1087">
                  <c:v>1.0109890109890101</c:v>
                </c:pt>
                <c:pt idx="1088">
                  <c:v>1.0109890109890101</c:v>
                </c:pt>
                <c:pt idx="1089">
                  <c:v>1.0109890109890101</c:v>
                </c:pt>
                <c:pt idx="1090">
                  <c:v>1.0109890109890101</c:v>
                </c:pt>
                <c:pt idx="1091">
                  <c:v>1.0109890109890101</c:v>
                </c:pt>
                <c:pt idx="1092">
                  <c:v>1.0109890109890101</c:v>
                </c:pt>
                <c:pt idx="1093">
                  <c:v>1.0109890109890101</c:v>
                </c:pt>
                <c:pt idx="1094">
                  <c:v>1.0109890109890101</c:v>
                </c:pt>
                <c:pt idx="1095">
                  <c:v>1.0109890109890101</c:v>
                </c:pt>
                <c:pt idx="1096">
                  <c:v>1.0109890109890101</c:v>
                </c:pt>
                <c:pt idx="1097">
                  <c:v>1.0109890109890101</c:v>
                </c:pt>
                <c:pt idx="1098">
                  <c:v>1.0109890109890101</c:v>
                </c:pt>
                <c:pt idx="1099">
                  <c:v>1.0109890109890101</c:v>
                </c:pt>
                <c:pt idx="1100">
                  <c:v>1.0109890109890101</c:v>
                </c:pt>
                <c:pt idx="1101">
                  <c:v>1.0109890109890101</c:v>
                </c:pt>
                <c:pt idx="1102">
                  <c:v>1.0109890109890101</c:v>
                </c:pt>
                <c:pt idx="1103">
                  <c:v>1.0109890109890101</c:v>
                </c:pt>
                <c:pt idx="1104">
                  <c:v>1.0109890109890101</c:v>
                </c:pt>
                <c:pt idx="1105">
                  <c:v>1.0109890109890101</c:v>
                </c:pt>
                <c:pt idx="1106">
                  <c:v>1.0109890109890101</c:v>
                </c:pt>
                <c:pt idx="1107">
                  <c:v>1.0109890109890101</c:v>
                </c:pt>
                <c:pt idx="1108">
                  <c:v>1.0109890109890101</c:v>
                </c:pt>
                <c:pt idx="1109">
                  <c:v>1.0109890109890101</c:v>
                </c:pt>
                <c:pt idx="1110">
                  <c:v>1.0109890109890101</c:v>
                </c:pt>
                <c:pt idx="1111">
                  <c:v>1.0109890109890101</c:v>
                </c:pt>
                <c:pt idx="1112">
                  <c:v>1.0109890109890101</c:v>
                </c:pt>
                <c:pt idx="1113">
                  <c:v>1.0109890109890101</c:v>
                </c:pt>
                <c:pt idx="1114">
                  <c:v>1.0109890109890101</c:v>
                </c:pt>
                <c:pt idx="1115">
                  <c:v>1.0109890109890101</c:v>
                </c:pt>
                <c:pt idx="1116">
                  <c:v>1.0109890109890101</c:v>
                </c:pt>
                <c:pt idx="1117">
                  <c:v>1.0109890109890101</c:v>
                </c:pt>
                <c:pt idx="1118">
                  <c:v>1.0109890109890101</c:v>
                </c:pt>
                <c:pt idx="1119">
                  <c:v>1.0109890109890101</c:v>
                </c:pt>
                <c:pt idx="1120">
                  <c:v>1.0109890109890101</c:v>
                </c:pt>
                <c:pt idx="1121">
                  <c:v>1.0109890109890101</c:v>
                </c:pt>
                <c:pt idx="1122">
                  <c:v>1.0109890109890101</c:v>
                </c:pt>
                <c:pt idx="1123">
                  <c:v>1.0109890109890101</c:v>
                </c:pt>
                <c:pt idx="1124">
                  <c:v>1.0109890109890101</c:v>
                </c:pt>
                <c:pt idx="1125">
                  <c:v>1.0109890109890101</c:v>
                </c:pt>
                <c:pt idx="1126">
                  <c:v>1</c:v>
                </c:pt>
                <c:pt idx="1127">
                  <c:v>3.6648936170212778</c:v>
                </c:pt>
                <c:pt idx="1128">
                  <c:v>3.6648936170212778</c:v>
                </c:pt>
                <c:pt idx="1129">
                  <c:v>3.6648936170212778</c:v>
                </c:pt>
                <c:pt idx="1130">
                  <c:v>3.6648936170212778</c:v>
                </c:pt>
                <c:pt idx="1131">
                  <c:v>3.6648936170212778</c:v>
                </c:pt>
                <c:pt idx="1132">
                  <c:v>3.6648936170212778</c:v>
                </c:pt>
                <c:pt idx="1133">
                  <c:v>3.6648936170212778</c:v>
                </c:pt>
                <c:pt idx="1134">
                  <c:v>3.6648936170212778</c:v>
                </c:pt>
                <c:pt idx="1135">
                  <c:v>3.6648936170212778</c:v>
                </c:pt>
                <c:pt idx="1136">
                  <c:v>3.6648936170212778</c:v>
                </c:pt>
                <c:pt idx="1137">
                  <c:v>3.6648936170212778</c:v>
                </c:pt>
                <c:pt idx="1138">
                  <c:v>3.6648936170212778</c:v>
                </c:pt>
                <c:pt idx="1139">
                  <c:v>3.6648936170212778</c:v>
                </c:pt>
                <c:pt idx="1140">
                  <c:v>3.6648936170212778</c:v>
                </c:pt>
                <c:pt idx="1141">
                  <c:v>3.6648936170212778</c:v>
                </c:pt>
                <c:pt idx="1142">
                  <c:v>3.6648936170212778</c:v>
                </c:pt>
                <c:pt idx="1143">
                  <c:v>3.6648936170212778</c:v>
                </c:pt>
                <c:pt idx="1144">
                  <c:v>3.6648936170212778</c:v>
                </c:pt>
                <c:pt idx="1145">
                  <c:v>3.6648936170212778</c:v>
                </c:pt>
                <c:pt idx="1146">
                  <c:v>3.6648936170212778</c:v>
                </c:pt>
                <c:pt idx="1147">
                  <c:v>3.6648936170212778</c:v>
                </c:pt>
                <c:pt idx="1148">
                  <c:v>3.6648936170212778</c:v>
                </c:pt>
                <c:pt idx="1149">
                  <c:v>3.6648936170212778</c:v>
                </c:pt>
                <c:pt idx="1150">
                  <c:v>3.6648936170212778</c:v>
                </c:pt>
                <c:pt idx="1151">
                  <c:v>3.6648936170212778</c:v>
                </c:pt>
                <c:pt idx="1152">
                  <c:v>2.1331269349845199</c:v>
                </c:pt>
                <c:pt idx="1153">
                  <c:v>2.1331269349845199</c:v>
                </c:pt>
                <c:pt idx="1154">
                  <c:v>2.1331269349845199</c:v>
                </c:pt>
                <c:pt idx="1155">
                  <c:v>2.1331269349845199</c:v>
                </c:pt>
                <c:pt idx="1156">
                  <c:v>2.1331269349845199</c:v>
                </c:pt>
                <c:pt idx="1157">
                  <c:v>2.1331269349845199</c:v>
                </c:pt>
                <c:pt idx="1158">
                  <c:v>2.1331269349845199</c:v>
                </c:pt>
                <c:pt idx="1159">
                  <c:v>2.1331269349845199</c:v>
                </c:pt>
                <c:pt idx="1160">
                  <c:v>2.1331269349845199</c:v>
                </c:pt>
                <c:pt idx="1161">
                  <c:v>2.1331269349845199</c:v>
                </c:pt>
                <c:pt idx="1162">
                  <c:v>2.1331269349845199</c:v>
                </c:pt>
                <c:pt idx="1163">
                  <c:v>2.1331269349845199</c:v>
                </c:pt>
                <c:pt idx="1164">
                  <c:v>2.1331269349845199</c:v>
                </c:pt>
                <c:pt idx="1165">
                  <c:v>2.1331269349845199</c:v>
                </c:pt>
                <c:pt idx="1166">
                  <c:v>2.1331269349845199</c:v>
                </c:pt>
                <c:pt idx="1167">
                  <c:v>1.3301158301158329</c:v>
                </c:pt>
                <c:pt idx="1168">
                  <c:v>1.3301158301158329</c:v>
                </c:pt>
                <c:pt idx="1169">
                  <c:v>1.3301158301158329</c:v>
                </c:pt>
                <c:pt idx="1170">
                  <c:v>1.3301158301158329</c:v>
                </c:pt>
                <c:pt idx="1171">
                  <c:v>1.3301158301158329</c:v>
                </c:pt>
                <c:pt idx="1172">
                  <c:v>1.3301158301158329</c:v>
                </c:pt>
                <c:pt idx="1173">
                  <c:v>1.3301158301158329</c:v>
                </c:pt>
                <c:pt idx="1174">
                  <c:v>1.3301158301158329</c:v>
                </c:pt>
                <c:pt idx="1175">
                  <c:v>1.3301158301158329</c:v>
                </c:pt>
                <c:pt idx="1176">
                  <c:v>1.3301158301158329</c:v>
                </c:pt>
                <c:pt idx="1177">
                  <c:v>1.3301158301158329</c:v>
                </c:pt>
                <c:pt idx="1178">
                  <c:v>1.3301158301158329</c:v>
                </c:pt>
                <c:pt idx="1179">
                  <c:v>1.3301158301158329</c:v>
                </c:pt>
                <c:pt idx="1180">
                  <c:v>1.3301158301158329</c:v>
                </c:pt>
                <c:pt idx="1181">
                  <c:v>1.3301158301158329</c:v>
                </c:pt>
                <c:pt idx="1182">
                  <c:v>1.3301158301158329</c:v>
                </c:pt>
                <c:pt idx="1183">
                  <c:v>1.3301158301158329</c:v>
                </c:pt>
                <c:pt idx="1184">
                  <c:v>1.3301158301158329</c:v>
                </c:pt>
                <c:pt idx="1185">
                  <c:v>1.3301158301158329</c:v>
                </c:pt>
                <c:pt idx="1186">
                  <c:v>1.3301158301158329</c:v>
                </c:pt>
                <c:pt idx="1187">
                  <c:v>1.3301158301158329</c:v>
                </c:pt>
                <c:pt idx="1188">
                  <c:v>1.3301158301158329</c:v>
                </c:pt>
                <c:pt idx="1189">
                  <c:v>1.3301158301158329</c:v>
                </c:pt>
                <c:pt idx="1190">
                  <c:v>1.3301158301158329</c:v>
                </c:pt>
                <c:pt idx="1191">
                  <c:v>1.3301158301158329</c:v>
                </c:pt>
                <c:pt idx="1192">
                  <c:v>1.3301158301158329</c:v>
                </c:pt>
                <c:pt idx="1193">
                  <c:v>1.2151675485008819</c:v>
                </c:pt>
                <c:pt idx="1194">
                  <c:v>1.2151675485008819</c:v>
                </c:pt>
                <c:pt idx="1195">
                  <c:v>1.2151675485008819</c:v>
                </c:pt>
                <c:pt idx="1196">
                  <c:v>1.2151675485008819</c:v>
                </c:pt>
                <c:pt idx="1197">
                  <c:v>1.2151675485008819</c:v>
                </c:pt>
                <c:pt idx="1198">
                  <c:v>1.2151675485008819</c:v>
                </c:pt>
                <c:pt idx="1199">
                  <c:v>1.2151675485008819</c:v>
                </c:pt>
                <c:pt idx="1200">
                  <c:v>1.2151675485008819</c:v>
                </c:pt>
                <c:pt idx="1201">
                  <c:v>1.2151675485008819</c:v>
                </c:pt>
                <c:pt idx="1202">
                  <c:v>1.2151675485008819</c:v>
                </c:pt>
                <c:pt idx="1203">
                  <c:v>1.2151675485008819</c:v>
                </c:pt>
                <c:pt idx="1204">
                  <c:v>1.2151675485008819</c:v>
                </c:pt>
                <c:pt idx="1205">
                  <c:v>1.2151675485008819</c:v>
                </c:pt>
                <c:pt idx="1206">
                  <c:v>1.2151675485008819</c:v>
                </c:pt>
                <c:pt idx="1207">
                  <c:v>1.2151675485008819</c:v>
                </c:pt>
                <c:pt idx="1208">
                  <c:v>1.2131171594160339</c:v>
                </c:pt>
                <c:pt idx="1209">
                  <c:v>1.1541038525963161</c:v>
                </c:pt>
                <c:pt idx="1210">
                  <c:v>1.1541038525963161</c:v>
                </c:pt>
                <c:pt idx="1211">
                  <c:v>1.0988835725677839</c:v>
                </c:pt>
                <c:pt idx="1212">
                  <c:v>1.0988835725677839</c:v>
                </c:pt>
                <c:pt idx="1213">
                  <c:v>1.0988835725677839</c:v>
                </c:pt>
                <c:pt idx="1214">
                  <c:v>1.0988835725677839</c:v>
                </c:pt>
                <c:pt idx="1215">
                  <c:v>1.0988835725677839</c:v>
                </c:pt>
                <c:pt idx="1216">
                  <c:v>1.0988835725677839</c:v>
                </c:pt>
                <c:pt idx="1217">
                  <c:v>1.0919896982103861</c:v>
                </c:pt>
                <c:pt idx="1218">
                  <c:v>1.0800078375024449</c:v>
                </c:pt>
                <c:pt idx="1219">
                  <c:v>1.06828606499128</c:v>
                </c:pt>
                <c:pt idx="1220">
                  <c:v>1.056816003067677</c:v>
                </c:pt>
                <c:pt idx="1221">
                  <c:v>1.0455896300980041</c:v>
                </c:pt>
                <c:pt idx="1222">
                  <c:v>1.0147275405007361</c:v>
                </c:pt>
                <c:pt idx="1223">
                  <c:v>1.0132973834180981</c:v>
                </c:pt>
                <c:pt idx="1224">
                  <c:v>1</c:v>
                </c:pt>
                <c:pt idx="1225">
                  <c:v>1</c:v>
                </c:pt>
                <c:pt idx="1226">
                  <c:v>1</c:v>
                </c:pt>
                <c:pt idx="1227">
                  <c:v>1</c:v>
                </c:pt>
                <c:pt idx="1228">
                  <c:v>1</c:v>
                </c:pt>
                <c:pt idx="1229">
                  <c:v>1</c:v>
                </c:pt>
                <c:pt idx="1230">
                  <c:v>1</c:v>
                </c:pt>
                <c:pt idx="1231">
                  <c:v>1</c:v>
                </c:pt>
                <c:pt idx="1232">
                  <c:v>1.4</c:v>
                </c:pt>
                <c:pt idx="1233">
                  <c:v>1.4</c:v>
                </c:pt>
                <c:pt idx="1234">
                  <c:v>1.4</c:v>
                </c:pt>
                <c:pt idx="1235">
                  <c:v>1.4</c:v>
                </c:pt>
                <c:pt idx="1236">
                  <c:v>1.4</c:v>
                </c:pt>
                <c:pt idx="1237">
                  <c:v>1.4</c:v>
                </c:pt>
                <c:pt idx="1238">
                  <c:v>1.4</c:v>
                </c:pt>
                <c:pt idx="1239">
                  <c:v>1.4</c:v>
                </c:pt>
                <c:pt idx="1240">
                  <c:v>1</c:v>
                </c:pt>
                <c:pt idx="1241">
                  <c:v>1</c:v>
                </c:pt>
                <c:pt idx="1242">
                  <c:v>1</c:v>
                </c:pt>
                <c:pt idx="1243">
                  <c:v>0.91851851851851896</c:v>
                </c:pt>
                <c:pt idx="1244">
                  <c:v>0.91851851851851896</c:v>
                </c:pt>
                <c:pt idx="1245">
                  <c:v>0.91851851851851896</c:v>
                </c:pt>
                <c:pt idx="1246">
                  <c:v>0.91851851851851896</c:v>
                </c:pt>
                <c:pt idx="1247">
                  <c:v>0.91851851851851896</c:v>
                </c:pt>
                <c:pt idx="1248">
                  <c:v>0.91851851851851896</c:v>
                </c:pt>
                <c:pt idx="1249">
                  <c:v>0.91851851851851896</c:v>
                </c:pt>
                <c:pt idx="1250">
                  <c:v>0.91851851851851896</c:v>
                </c:pt>
                <c:pt idx="1251">
                  <c:v>0.91851851851851896</c:v>
                </c:pt>
                <c:pt idx="1252">
                  <c:v>0.91851851851851896</c:v>
                </c:pt>
                <c:pt idx="1253">
                  <c:v>1.04201680672269</c:v>
                </c:pt>
                <c:pt idx="1254">
                  <c:v>1.04201680672269</c:v>
                </c:pt>
                <c:pt idx="1255">
                  <c:v>1.04201680672269</c:v>
                </c:pt>
                <c:pt idx="1256">
                  <c:v>1.04201680672269</c:v>
                </c:pt>
                <c:pt idx="1257">
                  <c:v>1.04201680672269</c:v>
                </c:pt>
                <c:pt idx="1258">
                  <c:v>1.04201680672269</c:v>
                </c:pt>
                <c:pt idx="1259">
                  <c:v>1.04201680672269</c:v>
                </c:pt>
                <c:pt idx="1260">
                  <c:v>1.0336922542549249</c:v>
                </c:pt>
                <c:pt idx="1261">
                  <c:v>1</c:v>
                </c:pt>
                <c:pt idx="1262">
                  <c:v>1</c:v>
                </c:pt>
                <c:pt idx="1263">
                  <c:v>1</c:v>
                </c:pt>
                <c:pt idx="1264">
                  <c:v>0.92592592592592504</c:v>
                </c:pt>
                <c:pt idx="1265">
                  <c:v>0.92592592592592504</c:v>
                </c:pt>
                <c:pt idx="1266">
                  <c:v>0.92592592592592504</c:v>
                </c:pt>
                <c:pt idx="1267">
                  <c:v>0.92592592592592504</c:v>
                </c:pt>
                <c:pt idx="1268">
                  <c:v>0.92592592592592504</c:v>
                </c:pt>
                <c:pt idx="1269">
                  <c:v>0.92592592592592504</c:v>
                </c:pt>
                <c:pt idx="1270">
                  <c:v>0.92592592592592504</c:v>
                </c:pt>
                <c:pt idx="1271">
                  <c:v>0.92592592592592504</c:v>
                </c:pt>
                <c:pt idx="1272">
                  <c:v>0.92592592592592504</c:v>
                </c:pt>
                <c:pt idx="1273">
                  <c:v>0.92592592592592504</c:v>
                </c:pt>
                <c:pt idx="1274">
                  <c:v>1.116071428571431</c:v>
                </c:pt>
                <c:pt idx="1275">
                  <c:v>1.116071428571431</c:v>
                </c:pt>
                <c:pt idx="1276">
                  <c:v>1.0504201680672269</c:v>
                </c:pt>
                <c:pt idx="1277">
                  <c:v>1.0504201680672269</c:v>
                </c:pt>
                <c:pt idx="1278">
                  <c:v>1.008064516129032</c:v>
                </c:pt>
                <c:pt idx="1279">
                  <c:v>1.008064516129032</c:v>
                </c:pt>
                <c:pt idx="1280">
                  <c:v>0.99206349206349298</c:v>
                </c:pt>
                <c:pt idx="1281">
                  <c:v>0.99206349206349298</c:v>
                </c:pt>
                <c:pt idx="1282">
                  <c:v>1</c:v>
                </c:pt>
                <c:pt idx="1283">
                  <c:v>1</c:v>
                </c:pt>
                <c:pt idx="1284">
                  <c:v>1</c:v>
                </c:pt>
                <c:pt idx="1285">
                  <c:v>2.0638297872340452</c:v>
                </c:pt>
                <c:pt idx="1286">
                  <c:v>2.0638297872340452</c:v>
                </c:pt>
                <c:pt idx="1287">
                  <c:v>2.0638297872340452</c:v>
                </c:pt>
                <c:pt idx="1288">
                  <c:v>2.0638297872340452</c:v>
                </c:pt>
                <c:pt idx="1289">
                  <c:v>2.0638297872340452</c:v>
                </c:pt>
                <c:pt idx="1290">
                  <c:v>2.0638297872340452</c:v>
                </c:pt>
                <c:pt idx="1291">
                  <c:v>2.0638297872340452</c:v>
                </c:pt>
                <c:pt idx="1292">
                  <c:v>2.0638297872340452</c:v>
                </c:pt>
                <c:pt idx="1293">
                  <c:v>2.0638297872340452</c:v>
                </c:pt>
                <c:pt idx="1294">
                  <c:v>2.0638297872340452</c:v>
                </c:pt>
                <c:pt idx="1295">
                  <c:v>2.0638297872340452</c:v>
                </c:pt>
                <c:pt idx="1296">
                  <c:v>2.0638297872340452</c:v>
                </c:pt>
                <c:pt idx="1297">
                  <c:v>2.0638297872340452</c:v>
                </c:pt>
                <c:pt idx="1298">
                  <c:v>1.7092511013215861</c:v>
                </c:pt>
                <c:pt idx="1299">
                  <c:v>1.7092511013215861</c:v>
                </c:pt>
                <c:pt idx="1300">
                  <c:v>1.3906810035842301</c:v>
                </c:pt>
                <c:pt idx="1301">
                  <c:v>1.3906810035842301</c:v>
                </c:pt>
                <c:pt idx="1302">
                  <c:v>1.3906810035842301</c:v>
                </c:pt>
                <c:pt idx="1303">
                  <c:v>1.3906810035842301</c:v>
                </c:pt>
                <c:pt idx="1304">
                  <c:v>1.3906810035842301</c:v>
                </c:pt>
                <c:pt idx="1305">
                  <c:v>1.3906810035842301</c:v>
                </c:pt>
                <c:pt idx="1306">
                  <c:v>1.3906810035842301</c:v>
                </c:pt>
                <c:pt idx="1307">
                  <c:v>1.3906810035842301</c:v>
                </c:pt>
                <c:pt idx="1308">
                  <c:v>1.3906810035842301</c:v>
                </c:pt>
                <c:pt idx="1309">
                  <c:v>1.3906810035842301</c:v>
                </c:pt>
                <c:pt idx="1310">
                  <c:v>1.193846153846154</c:v>
                </c:pt>
                <c:pt idx="1311">
                  <c:v>1.193846153846154</c:v>
                </c:pt>
                <c:pt idx="1312">
                  <c:v>1.193846153846154</c:v>
                </c:pt>
                <c:pt idx="1313">
                  <c:v>1.193846153846154</c:v>
                </c:pt>
                <c:pt idx="1314">
                  <c:v>1.193846153846154</c:v>
                </c:pt>
                <c:pt idx="1315">
                  <c:v>1.193846153846154</c:v>
                </c:pt>
                <c:pt idx="1316">
                  <c:v>1.193846153846154</c:v>
                </c:pt>
                <c:pt idx="1317">
                  <c:v>1.193846153846154</c:v>
                </c:pt>
                <c:pt idx="1318">
                  <c:v>1.193846153846154</c:v>
                </c:pt>
                <c:pt idx="1319">
                  <c:v>1.065934065934063</c:v>
                </c:pt>
                <c:pt idx="1320">
                  <c:v>1.065934065934063</c:v>
                </c:pt>
                <c:pt idx="1321">
                  <c:v>1.065934065934063</c:v>
                </c:pt>
                <c:pt idx="1322">
                  <c:v>1.065934065934063</c:v>
                </c:pt>
                <c:pt idx="1323">
                  <c:v>1.065934065934063</c:v>
                </c:pt>
                <c:pt idx="1324">
                  <c:v>1.045822102425876</c:v>
                </c:pt>
                <c:pt idx="1325">
                  <c:v>1.007792207792205</c:v>
                </c:pt>
                <c:pt idx="1326">
                  <c:v>1.007792207792205</c:v>
                </c:pt>
                <c:pt idx="1327">
                  <c:v>0.99232736572890001</c:v>
                </c:pt>
                <c:pt idx="1328">
                  <c:v>1</c:v>
                </c:pt>
                <c:pt idx="1329">
                  <c:v>1</c:v>
                </c:pt>
                <c:pt idx="1330">
                  <c:v>1</c:v>
                </c:pt>
                <c:pt idx="1331">
                  <c:v>1</c:v>
                </c:pt>
                <c:pt idx="1332">
                  <c:v>1</c:v>
                </c:pt>
                <c:pt idx="1333">
                  <c:v>1</c:v>
                </c:pt>
                <c:pt idx="1334">
                  <c:v>1.333333333333333</c:v>
                </c:pt>
                <c:pt idx="1335">
                  <c:v>1.333333333333333</c:v>
                </c:pt>
                <c:pt idx="1336">
                  <c:v>1.333333333333333</c:v>
                </c:pt>
                <c:pt idx="1337">
                  <c:v>1.333333333333333</c:v>
                </c:pt>
                <c:pt idx="1338">
                  <c:v>1.333333333333333</c:v>
                </c:pt>
                <c:pt idx="1339">
                  <c:v>1.333333333333333</c:v>
                </c:pt>
                <c:pt idx="1340">
                  <c:v>1.2</c:v>
                </c:pt>
                <c:pt idx="1341">
                  <c:v>1.2</c:v>
                </c:pt>
                <c:pt idx="1342">
                  <c:v>1.2</c:v>
                </c:pt>
                <c:pt idx="1343">
                  <c:v>1.2</c:v>
                </c:pt>
                <c:pt idx="1344">
                  <c:v>1.18379330593067</c:v>
                </c:pt>
                <c:pt idx="1345">
                  <c:v>1.077498663816107</c:v>
                </c:pt>
                <c:pt idx="1346">
                  <c:v>1</c:v>
                </c:pt>
                <c:pt idx="1347">
                  <c:v>1</c:v>
                </c:pt>
                <c:pt idx="1348">
                  <c:v>1</c:v>
                </c:pt>
                <c:pt idx="1349">
                  <c:v>1.7619047619047621</c:v>
                </c:pt>
                <c:pt idx="1350">
                  <c:v>1.7619047619047621</c:v>
                </c:pt>
                <c:pt idx="1351">
                  <c:v>1.7619047619047621</c:v>
                </c:pt>
                <c:pt idx="1352">
                  <c:v>1.7619047619047621</c:v>
                </c:pt>
                <c:pt idx="1353">
                  <c:v>1.7619047619047621</c:v>
                </c:pt>
                <c:pt idx="1354">
                  <c:v>1.7619047619047621</c:v>
                </c:pt>
                <c:pt idx="1355">
                  <c:v>1.7619047619047621</c:v>
                </c:pt>
                <c:pt idx="1356">
                  <c:v>1.7619047619047621</c:v>
                </c:pt>
                <c:pt idx="1357">
                  <c:v>1.7619047619047621</c:v>
                </c:pt>
                <c:pt idx="1358">
                  <c:v>1.48</c:v>
                </c:pt>
                <c:pt idx="1359">
                  <c:v>1.48</c:v>
                </c:pt>
                <c:pt idx="1360">
                  <c:v>1.48</c:v>
                </c:pt>
                <c:pt idx="1361">
                  <c:v>1.48</c:v>
                </c:pt>
                <c:pt idx="1362">
                  <c:v>1.48</c:v>
                </c:pt>
                <c:pt idx="1363">
                  <c:v>1.48</c:v>
                </c:pt>
                <c:pt idx="1364">
                  <c:v>1.48</c:v>
                </c:pt>
                <c:pt idx="1365">
                  <c:v>1.3214285714285721</c:v>
                </c:pt>
                <c:pt idx="1366">
                  <c:v>1.301507537688442</c:v>
                </c:pt>
                <c:pt idx="1367">
                  <c:v>1.301507537688442</c:v>
                </c:pt>
                <c:pt idx="1368">
                  <c:v>1.301507537688442</c:v>
                </c:pt>
                <c:pt idx="1369">
                  <c:v>1.301507537688442</c:v>
                </c:pt>
                <c:pt idx="1370">
                  <c:v>1.301507537688442</c:v>
                </c:pt>
                <c:pt idx="1371">
                  <c:v>1.301507537688442</c:v>
                </c:pt>
                <c:pt idx="1372">
                  <c:v>1.301507537688442</c:v>
                </c:pt>
                <c:pt idx="1373">
                  <c:v>1.301507537688442</c:v>
                </c:pt>
                <c:pt idx="1374">
                  <c:v>1.301507537688442</c:v>
                </c:pt>
                <c:pt idx="1375">
                  <c:v>1.301507537688442</c:v>
                </c:pt>
                <c:pt idx="1376">
                  <c:v>1.092827004219409</c:v>
                </c:pt>
                <c:pt idx="1377">
                  <c:v>1.092827004219409</c:v>
                </c:pt>
                <c:pt idx="1378">
                  <c:v>1.092827004219409</c:v>
                </c:pt>
                <c:pt idx="1379">
                  <c:v>1.092827004219409</c:v>
                </c:pt>
                <c:pt idx="1380">
                  <c:v>1.092827004219409</c:v>
                </c:pt>
                <c:pt idx="1381">
                  <c:v>1.0571428571428569</c:v>
                </c:pt>
                <c:pt idx="1382">
                  <c:v>1.0571428571428569</c:v>
                </c:pt>
                <c:pt idx="1383">
                  <c:v>1.0571428571428569</c:v>
                </c:pt>
                <c:pt idx="1384">
                  <c:v>1.0277777777777779</c:v>
                </c:pt>
                <c:pt idx="1385">
                  <c:v>1</c:v>
                </c:pt>
                <c:pt idx="1386">
                  <c:v>1</c:v>
                </c:pt>
                <c:pt idx="1387">
                  <c:v>1</c:v>
                </c:pt>
                <c:pt idx="1388">
                  <c:v>1</c:v>
                </c:pt>
                <c:pt idx="1389">
                  <c:v>1</c:v>
                </c:pt>
                <c:pt idx="1390">
                  <c:v>3.3532572196105681</c:v>
                </c:pt>
                <c:pt idx="1391">
                  <c:v>3.3532572196105681</c:v>
                </c:pt>
                <c:pt idx="1392">
                  <c:v>3.3532572196105681</c:v>
                </c:pt>
                <c:pt idx="1393">
                  <c:v>3.3532572196105681</c:v>
                </c:pt>
                <c:pt idx="1394">
                  <c:v>3.3532572196105681</c:v>
                </c:pt>
                <c:pt idx="1395">
                  <c:v>3.3532572196105681</c:v>
                </c:pt>
                <c:pt idx="1396">
                  <c:v>1.856824098177777</c:v>
                </c:pt>
                <c:pt idx="1397">
                  <c:v>1.856824098177777</c:v>
                </c:pt>
                <c:pt idx="1398">
                  <c:v>1.856824098177777</c:v>
                </c:pt>
                <c:pt idx="1399">
                  <c:v>1.856824098177777</c:v>
                </c:pt>
                <c:pt idx="1400">
                  <c:v>1.856824098177777</c:v>
                </c:pt>
                <c:pt idx="1401">
                  <c:v>1.856824098177777</c:v>
                </c:pt>
                <c:pt idx="1402">
                  <c:v>1.856824098177777</c:v>
                </c:pt>
                <c:pt idx="1403">
                  <c:v>1.856824098177777</c:v>
                </c:pt>
                <c:pt idx="1404">
                  <c:v>1.856824098177777</c:v>
                </c:pt>
                <c:pt idx="1405">
                  <c:v>1.856824098177777</c:v>
                </c:pt>
                <c:pt idx="1406">
                  <c:v>1.856824098177777</c:v>
                </c:pt>
                <c:pt idx="1407">
                  <c:v>1.748249299719866</c:v>
                </c:pt>
                <c:pt idx="1408">
                  <c:v>1.291849935316951</c:v>
                </c:pt>
                <c:pt idx="1409">
                  <c:v>1.291849935316951</c:v>
                </c:pt>
                <c:pt idx="1410">
                  <c:v>1.291849935316951</c:v>
                </c:pt>
                <c:pt idx="1411">
                  <c:v>1.175100023534952</c:v>
                </c:pt>
                <c:pt idx="1412">
                  <c:v>1.175100023534952</c:v>
                </c:pt>
                <c:pt idx="1413">
                  <c:v>1.175100023534952</c:v>
                </c:pt>
                <c:pt idx="1414">
                  <c:v>1.175100023534952</c:v>
                </c:pt>
                <c:pt idx="1415">
                  <c:v>1</c:v>
                </c:pt>
                <c:pt idx="1416">
                  <c:v>1</c:v>
                </c:pt>
                <c:pt idx="1417">
                  <c:v>1</c:v>
                </c:pt>
                <c:pt idx="1418">
                  <c:v>1</c:v>
                </c:pt>
                <c:pt idx="1419">
                  <c:v>1</c:v>
                </c:pt>
                <c:pt idx="1420">
                  <c:v>1</c:v>
                </c:pt>
                <c:pt idx="1421">
                  <c:v>1</c:v>
                </c:pt>
                <c:pt idx="1422">
                  <c:v>1</c:v>
                </c:pt>
                <c:pt idx="1423">
                  <c:v>1</c:v>
                </c:pt>
                <c:pt idx="1424">
                  <c:v>3.4494279176202021</c:v>
                </c:pt>
                <c:pt idx="1425">
                  <c:v>3.4494279176202021</c:v>
                </c:pt>
                <c:pt idx="1426">
                  <c:v>3.4494279176202021</c:v>
                </c:pt>
                <c:pt idx="1427">
                  <c:v>3.4494279176202021</c:v>
                </c:pt>
                <c:pt idx="1428">
                  <c:v>3.4494279176202021</c:v>
                </c:pt>
                <c:pt idx="1429">
                  <c:v>1.50951331864611</c:v>
                </c:pt>
                <c:pt idx="1430">
                  <c:v>1.50951331864611</c:v>
                </c:pt>
                <c:pt idx="1431">
                  <c:v>1.50951331864611</c:v>
                </c:pt>
                <c:pt idx="1432">
                  <c:v>1.50951331864611</c:v>
                </c:pt>
                <c:pt idx="1433">
                  <c:v>1.50951331864611</c:v>
                </c:pt>
                <c:pt idx="1434">
                  <c:v>1.50951331864611</c:v>
                </c:pt>
                <c:pt idx="1435">
                  <c:v>1.50951331864611</c:v>
                </c:pt>
                <c:pt idx="1436">
                  <c:v>1.50951331864611</c:v>
                </c:pt>
                <c:pt idx="1437">
                  <c:v>1.50951331864611</c:v>
                </c:pt>
                <c:pt idx="1438">
                  <c:v>1.50951331864611</c:v>
                </c:pt>
                <c:pt idx="1439">
                  <c:v>1.50951331864611</c:v>
                </c:pt>
                <c:pt idx="1440">
                  <c:v>1.50951331864611</c:v>
                </c:pt>
                <c:pt idx="1441">
                  <c:v>1.50951331864611</c:v>
                </c:pt>
                <c:pt idx="1442">
                  <c:v>1.50951331864611</c:v>
                </c:pt>
                <c:pt idx="1443">
                  <c:v>1.50951331864611</c:v>
                </c:pt>
                <c:pt idx="1444">
                  <c:v>1.1134584133550021</c:v>
                </c:pt>
                <c:pt idx="1445">
                  <c:v>1.1134584133550021</c:v>
                </c:pt>
                <c:pt idx="1446">
                  <c:v>1.1134584133550021</c:v>
                </c:pt>
                <c:pt idx="1447">
                  <c:v>1.1134584133550021</c:v>
                </c:pt>
                <c:pt idx="1448">
                  <c:v>1.1134584133550021</c:v>
                </c:pt>
                <c:pt idx="1449">
                  <c:v>1.1134584133550021</c:v>
                </c:pt>
                <c:pt idx="1450">
                  <c:v>1.1134584133550021</c:v>
                </c:pt>
                <c:pt idx="1451">
                  <c:v>1.1134584133550021</c:v>
                </c:pt>
                <c:pt idx="1452">
                  <c:v>1.1134584133550021</c:v>
                </c:pt>
                <c:pt idx="1453">
                  <c:v>1.109524510525542</c:v>
                </c:pt>
                <c:pt idx="1454">
                  <c:v>1.109524510525542</c:v>
                </c:pt>
                <c:pt idx="1455">
                  <c:v>1.109524510525542</c:v>
                </c:pt>
                <c:pt idx="1456">
                  <c:v>1.109524510525542</c:v>
                </c:pt>
                <c:pt idx="1457">
                  <c:v>1.109524510525542</c:v>
                </c:pt>
                <c:pt idx="1458">
                  <c:v>1.109524510525542</c:v>
                </c:pt>
                <c:pt idx="1459">
                  <c:v>1.109524510525542</c:v>
                </c:pt>
                <c:pt idx="1460">
                  <c:v>1.109524510525542</c:v>
                </c:pt>
                <c:pt idx="1461">
                  <c:v>1.0362986388010449</c:v>
                </c:pt>
                <c:pt idx="1462">
                  <c:v>1.0362986388010449</c:v>
                </c:pt>
                <c:pt idx="1463">
                  <c:v>1.0362986388010449</c:v>
                </c:pt>
                <c:pt idx="1464">
                  <c:v>1.0362986388010449</c:v>
                </c:pt>
                <c:pt idx="1465">
                  <c:v>1.0194778844853241</c:v>
                </c:pt>
                <c:pt idx="1466">
                  <c:v>1.0194778844853241</c:v>
                </c:pt>
                <c:pt idx="1467">
                  <c:v>1</c:v>
                </c:pt>
                <c:pt idx="1468">
                  <c:v>1</c:v>
                </c:pt>
                <c:pt idx="1469">
                  <c:v>1</c:v>
                </c:pt>
                <c:pt idx="1470">
                  <c:v>1</c:v>
                </c:pt>
                <c:pt idx="1471">
                  <c:v>1.5440634740719841</c:v>
                </c:pt>
                <c:pt idx="1472">
                  <c:v>1.5440634740719841</c:v>
                </c:pt>
                <c:pt idx="1473">
                  <c:v>1.5440634740719841</c:v>
                </c:pt>
                <c:pt idx="1474">
                  <c:v>1.5440634740719841</c:v>
                </c:pt>
                <c:pt idx="1475">
                  <c:v>1.5440634740719841</c:v>
                </c:pt>
                <c:pt idx="1476">
                  <c:v>1.5440634740719841</c:v>
                </c:pt>
                <c:pt idx="1477">
                  <c:v>1.5440634740719841</c:v>
                </c:pt>
                <c:pt idx="1478">
                  <c:v>1.5440634740719841</c:v>
                </c:pt>
                <c:pt idx="1479">
                  <c:v>1.5440634740719841</c:v>
                </c:pt>
                <c:pt idx="1480">
                  <c:v>1.5440634740719841</c:v>
                </c:pt>
                <c:pt idx="1481">
                  <c:v>1.5440634740719841</c:v>
                </c:pt>
                <c:pt idx="1482">
                  <c:v>1.5440634740719841</c:v>
                </c:pt>
                <c:pt idx="1483">
                  <c:v>1.5440634740719841</c:v>
                </c:pt>
                <c:pt idx="1484">
                  <c:v>1.0861072353996419</c:v>
                </c:pt>
                <c:pt idx="1485">
                  <c:v>1.0861072353996419</c:v>
                </c:pt>
                <c:pt idx="1486">
                  <c:v>1.0861072353996419</c:v>
                </c:pt>
                <c:pt idx="1487">
                  <c:v>1.0861072353996419</c:v>
                </c:pt>
                <c:pt idx="1488">
                  <c:v>1.0861072353996419</c:v>
                </c:pt>
                <c:pt idx="1489">
                  <c:v>1.0861072353996419</c:v>
                </c:pt>
                <c:pt idx="1490">
                  <c:v>1.0861072353996419</c:v>
                </c:pt>
                <c:pt idx="1491">
                  <c:v>1.0861072353996419</c:v>
                </c:pt>
                <c:pt idx="1492">
                  <c:v>1.0861072353996419</c:v>
                </c:pt>
                <c:pt idx="1493">
                  <c:v>1.0861072353996419</c:v>
                </c:pt>
                <c:pt idx="1494">
                  <c:v>1.0861072353996419</c:v>
                </c:pt>
                <c:pt idx="1495">
                  <c:v>1.0133903663753021</c:v>
                </c:pt>
                <c:pt idx="1496">
                  <c:v>1.0133903663753021</c:v>
                </c:pt>
                <c:pt idx="1497">
                  <c:v>1.0133903663753021</c:v>
                </c:pt>
                <c:pt idx="1498">
                  <c:v>1.0133903663753021</c:v>
                </c:pt>
                <c:pt idx="1499">
                  <c:v>1.0179338688585839</c:v>
                </c:pt>
                <c:pt idx="1500">
                  <c:v>1.0179338688585839</c:v>
                </c:pt>
                <c:pt idx="1501">
                  <c:v>1.0179338688585839</c:v>
                </c:pt>
                <c:pt idx="1502">
                  <c:v>1.0179338688585839</c:v>
                </c:pt>
                <c:pt idx="1503">
                  <c:v>1.013578869047608</c:v>
                </c:pt>
                <c:pt idx="1504">
                  <c:v>1</c:v>
                </c:pt>
                <c:pt idx="1505">
                  <c:v>1</c:v>
                </c:pt>
                <c:pt idx="1506">
                  <c:v>1</c:v>
                </c:pt>
                <c:pt idx="1507">
                  <c:v>1</c:v>
                </c:pt>
                <c:pt idx="1508">
                  <c:v>1</c:v>
                </c:pt>
                <c:pt idx="1509">
                  <c:v>0.76056338028168902</c:v>
                </c:pt>
                <c:pt idx="1510">
                  <c:v>0.98181818181818203</c:v>
                </c:pt>
                <c:pt idx="1511">
                  <c:v>0.98181818181818203</c:v>
                </c:pt>
                <c:pt idx="1512">
                  <c:v>0.98181818181818203</c:v>
                </c:pt>
                <c:pt idx="1513">
                  <c:v>0.98181818181818203</c:v>
                </c:pt>
                <c:pt idx="1514">
                  <c:v>0.98181818181818203</c:v>
                </c:pt>
                <c:pt idx="1515">
                  <c:v>0.98181818181818203</c:v>
                </c:pt>
                <c:pt idx="1516">
                  <c:v>0.98181818181818203</c:v>
                </c:pt>
                <c:pt idx="1517">
                  <c:v>1</c:v>
                </c:pt>
                <c:pt idx="1518">
                  <c:v>1</c:v>
                </c:pt>
                <c:pt idx="1519">
                  <c:v>1</c:v>
                </c:pt>
                <c:pt idx="1520">
                  <c:v>1.226277372262804</c:v>
                </c:pt>
                <c:pt idx="1521">
                  <c:v>1.226277372262804</c:v>
                </c:pt>
                <c:pt idx="1522">
                  <c:v>1.226277372262804</c:v>
                </c:pt>
                <c:pt idx="1523">
                  <c:v>1.226277372262804</c:v>
                </c:pt>
                <c:pt idx="1524">
                  <c:v>1.1895043731778709</c:v>
                </c:pt>
                <c:pt idx="1525">
                  <c:v>1.1895043731778709</c:v>
                </c:pt>
                <c:pt idx="1526">
                  <c:v>1.1895043731778709</c:v>
                </c:pt>
                <c:pt idx="1527">
                  <c:v>1.1117166212534311</c:v>
                </c:pt>
                <c:pt idx="1528">
                  <c:v>1.1117166212534311</c:v>
                </c:pt>
                <c:pt idx="1529">
                  <c:v>1.1117166212534311</c:v>
                </c:pt>
                <c:pt idx="1530">
                  <c:v>1.071669793621036</c:v>
                </c:pt>
                <c:pt idx="1531">
                  <c:v>1.071669793621036</c:v>
                </c:pt>
                <c:pt idx="1532">
                  <c:v>1.071669793621036</c:v>
                </c:pt>
                <c:pt idx="1533">
                  <c:v>1.071669793621036</c:v>
                </c:pt>
                <c:pt idx="1534">
                  <c:v>1.071669793621036</c:v>
                </c:pt>
                <c:pt idx="1535">
                  <c:v>1.071669793621036</c:v>
                </c:pt>
                <c:pt idx="1536">
                  <c:v>1.071669793621036</c:v>
                </c:pt>
                <c:pt idx="1537">
                  <c:v>1.071669793621036</c:v>
                </c:pt>
                <c:pt idx="1538">
                  <c:v>1.071669793621036</c:v>
                </c:pt>
                <c:pt idx="1539">
                  <c:v>1.0625</c:v>
                </c:pt>
                <c:pt idx="1540">
                  <c:v>1</c:v>
                </c:pt>
                <c:pt idx="1541">
                  <c:v>1.5440634740719841</c:v>
                </c:pt>
                <c:pt idx="1542">
                  <c:v>1.5440634740719841</c:v>
                </c:pt>
                <c:pt idx="1543">
                  <c:v>1.5440634740719841</c:v>
                </c:pt>
                <c:pt idx="1544">
                  <c:v>1.5440634740719841</c:v>
                </c:pt>
                <c:pt idx="1545">
                  <c:v>1.5440634740719841</c:v>
                </c:pt>
                <c:pt idx="1546">
                  <c:v>1.5440634740719841</c:v>
                </c:pt>
                <c:pt idx="1547">
                  <c:v>1.5440634740719841</c:v>
                </c:pt>
                <c:pt idx="1548">
                  <c:v>1.5440634740719841</c:v>
                </c:pt>
                <c:pt idx="1549">
                  <c:v>1.5440634740719841</c:v>
                </c:pt>
                <c:pt idx="1550">
                  <c:v>1.5440634740719841</c:v>
                </c:pt>
                <c:pt idx="1551">
                  <c:v>1.5440634740719841</c:v>
                </c:pt>
                <c:pt idx="1552">
                  <c:v>1.5440634740719841</c:v>
                </c:pt>
                <c:pt idx="1553">
                  <c:v>1.5440634740719841</c:v>
                </c:pt>
                <c:pt idx="1554">
                  <c:v>1.0861072353996419</c:v>
                </c:pt>
                <c:pt idx="1555">
                  <c:v>1.0861072353996419</c:v>
                </c:pt>
                <c:pt idx="1556">
                  <c:v>1.0861072353996419</c:v>
                </c:pt>
                <c:pt idx="1557">
                  <c:v>1.0861072353996419</c:v>
                </c:pt>
                <c:pt idx="1558">
                  <c:v>1.0861072353996419</c:v>
                </c:pt>
                <c:pt idx="1559">
                  <c:v>1.0861072353996419</c:v>
                </c:pt>
                <c:pt idx="1560">
                  <c:v>1.0861072353996419</c:v>
                </c:pt>
                <c:pt idx="1561">
                  <c:v>1.0861072353996419</c:v>
                </c:pt>
                <c:pt idx="1562">
                  <c:v>1.0861072353996419</c:v>
                </c:pt>
                <c:pt idx="1563">
                  <c:v>1.0861072353996419</c:v>
                </c:pt>
                <c:pt idx="1564">
                  <c:v>1.0861072353996419</c:v>
                </c:pt>
                <c:pt idx="1565">
                  <c:v>1.0133903663753021</c:v>
                </c:pt>
                <c:pt idx="1566">
                  <c:v>1.0133903663753021</c:v>
                </c:pt>
                <c:pt idx="1567">
                  <c:v>1.0133903663753021</c:v>
                </c:pt>
                <c:pt idx="1568">
                  <c:v>1.0133903663753021</c:v>
                </c:pt>
                <c:pt idx="1569">
                  <c:v>1.0179338688585839</c:v>
                </c:pt>
                <c:pt idx="1570">
                  <c:v>1.0179338688585839</c:v>
                </c:pt>
                <c:pt idx="1571">
                  <c:v>1.0179338688585839</c:v>
                </c:pt>
                <c:pt idx="1572">
                  <c:v>1.0179338688585839</c:v>
                </c:pt>
                <c:pt idx="1573">
                  <c:v>1.013578869047608</c:v>
                </c:pt>
                <c:pt idx="1574">
                  <c:v>1</c:v>
                </c:pt>
                <c:pt idx="1575">
                  <c:v>1</c:v>
                </c:pt>
                <c:pt idx="1576">
                  <c:v>1</c:v>
                </c:pt>
                <c:pt idx="1577">
                  <c:v>1</c:v>
                </c:pt>
                <c:pt idx="1578">
                  <c:v>1</c:v>
                </c:pt>
                <c:pt idx="1579">
                  <c:v>1.5440634740719841</c:v>
                </c:pt>
                <c:pt idx="1580">
                  <c:v>1.5440634740719841</c:v>
                </c:pt>
                <c:pt idx="1581">
                  <c:v>1.5440634740719841</c:v>
                </c:pt>
                <c:pt idx="1582">
                  <c:v>1.5440634740719841</c:v>
                </c:pt>
                <c:pt idx="1583">
                  <c:v>1.5440634740719841</c:v>
                </c:pt>
                <c:pt idx="1584">
                  <c:v>1.5440634740719841</c:v>
                </c:pt>
                <c:pt idx="1585">
                  <c:v>1.5440634740719841</c:v>
                </c:pt>
                <c:pt idx="1586">
                  <c:v>1.5440634740719841</c:v>
                </c:pt>
                <c:pt idx="1587">
                  <c:v>1.5440634740719841</c:v>
                </c:pt>
                <c:pt idx="1588">
                  <c:v>1.5440634740719841</c:v>
                </c:pt>
                <c:pt idx="1589">
                  <c:v>1.5440634740719841</c:v>
                </c:pt>
                <c:pt idx="1590">
                  <c:v>1.5440634740719841</c:v>
                </c:pt>
                <c:pt idx="1591">
                  <c:v>1.5440634740719841</c:v>
                </c:pt>
                <c:pt idx="1592">
                  <c:v>1.0861072353996419</c:v>
                </c:pt>
                <c:pt idx="1593">
                  <c:v>1.0861072353996419</c:v>
                </c:pt>
                <c:pt idx="1594">
                  <c:v>1.0861072353996419</c:v>
                </c:pt>
                <c:pt idx="1595">
                  <c:v>1.0861072353996419</c:v>
                </c:pt>
                <c:pt idx="1596">
                  <c:v>1.0861072353996419</c:v>
                </c:pt>
                <c:pt idx="1597">
                  <c:v>1.0861072353996419</c:v>
                </c:pt>
                <c:pt idx="1598">
                  <c:v>1.0861072353996419</c:v>
                </c:pt>
                <c:pt idx="1599">
                  <c:v>1.0861072353996419</c:v>
                </c:pt>
                <c:pt idx="1600">
                  <c:v>1.0861072353996419</c:v>
                </c:pt>
                <c:pt idx="1601">
                  <c:v>1.0861072353996419</c:v>
                </c:pt>
                <c:pt idx="1602">
                  <c:v>1.0861072353996419</c:v>
                </c:pt>
                <c:pt idx="1603">
                  <c:v>1.0133903663753021</c:v>
                </c:pt>
                <c:pt idx="1604">
                  <c:v>1.0133903663753021</c:v>
                </c:pt>
                <c:pt idx="1605">
                  <c:v>1.0133903663753021</c:v>
                </c:pt>
                <c:pt idx="1606">
                  <c:v>1.0133903663753021</c:v>
                </c:pt>
                <c:pt idx="1607">
                  <c:v>1.0179338688585839</c:v>
                </c:pt>
                <c:pt idx="1608">
                  <c:v>1.0179338688585839</c:v>
                </c:pt>
                <c:pt idx="1609">
                  <c:v>1.0179338688585839</c:v>
                </c:pt>
                <c:pt idx="1610">
                  <c:v>1.0179338688585839</c:v>
                </c:pt>
                <c:pt idx="1611">
                  <c:v>1.013578869047608</c:v>
                </c:pt>
                <c:pt idx="1612">
                  <c:v>1</c:v>
                </c:pt>
                <c:pt idx="1613">
                  <c:v>1</c:v>
                </c:pt>
                <c:pt idx="1614">
                  <c:v>1</c:v>
                </c:pt>
                <c:pt idx="1615">
                  <c:v>1</c:v>
                </c:pt>
                <c:pt idx="1616">
                  <c:v>1</c:v>
                </c:pt>
                <c:pt idx="1617">
                  <c:v>1.4073026484957629</c:v>
                </c:pt>
                <c:pt idx="1618">
                  <c:v>1.4073026484957629</c:v>
                </c:pt>
                <c:pt idx="1619">
                  <c:v>1.4073026484957629</c:v>
                </c:pt>
                <c:pt idx="1620">
                  <c:v>1.4073026484957629</c:v>
                </c:pt>
                <c:pt idx="1621">
                  <c:v>1.4073026484957629</c:v>
                </c:pt>
                <c:pt idx="1622">
                  <c:v>1.4073026484957629</c:v>
                </c:pt>
                <c:pt idx="1623">
                  <c:v>1.4073026484957629</c:v>
                </c:pt>
                <c:pt idx="1624">
                  <c:v>1.4073026484957629</c:v>
                </c:pt>
                <c:pt idx="1625">
                  <c:v>1.4073026484957629</c:v>
                </c:pt>
                <c:pt idx="1626">
                  <c:v>1.4073026484957629</c:v>
                </c:pt>
                <c:pt idx="1627">
                  <c:v>1.4073026484957629</c:v>
                </c:pt>
                <c:pt idx="1628">
                  <c:v>1.4073026484957629</c:v>
                </c:pt>
                <c:pt idx="1629">
                  <c:v>1.4073026484957629</c:v>
                </c:pt>
                <c:pt idx="1630">
                  <c:v>1.4073026484957629</c:v>
                </c:pt>
                <c:pt idx="1631">
                  <c:v>1.4073026484957629</c:v>
                </c:pt>
                <c:pt idx="1632">
                  <c:v>1.4073026484957629</c:v>
                </c:pt>
                <c:pt idx="1633">
                  <c:v>1.280833138310324</c:v>
                </c:pt>
                <c:pt idx="1634">
                  <c:v>1.280833138310324</c:v>
                </c:pt>
                <c:pt idx="1635">
                  <c:v>1.280833138310324</c:v>
                </c:pt>
                <c:pt idx="1636">
                  <c:v>1.280833138310324</c:v>
                </c:pt>
                <c:pt idx="1637">
                  <c:v>1.280833138310324</c:v>
                </c:pt>
                <c:pt idx="1638">
                  <c:v>1.280833138310324</c:v>
                </c:pt>
                <c:pt idx="1639">
                  <c:v>1.280833138310324</c:v>
                </c:pt>
                <c:pt idx="1640">
                  <c:v>1.280833138310324</c:v>
                </c:pt>
                <c:pt idx="1641">
                  <c:v>1.280833138310324</c:v>
                </c:pt>
                <c:pt idx="1642">
                  <c:v>1.1514832737218621</c:v>
                </c:pt>
                <c:pt idx="1643">
                  <c:v>1.1514832737218621</c:v>
                </c:pt>
                <c:pt idx="1644">
                  <c:v>1.1514832737218621</c:v>
                </c:pt>
                <c:pt idx="1645">
                  <c:v>1.0908909706996219</c:v>
                </c:pt>
                <c:pt idx="1646">
                  <c:v>1.0908909706996219</c:v>
                </c:pt>
                <c:pt idx="1647">
                  <c:v>1.055544840887173</c:v>
                </c:pt>
                <c:pt idx="1648">
                  <c:v>1.050883256528407</c:v>
                </c:pt>
                <c:pt idx="1649">
                  <c:v>1.0180431547618971</c:v>
                </c:pt>
                <c:pt idx="1650">
                  <c:v>1</c:v>
                </c:pt>
                <c:pt idx="1651">
                  <c:v>1</c:v>
                </c:pt>
                <c:pt idx="1652">
                  <c:v>1</c:v>
                </c:pt>
                <c:pt idx="1653">
                  <c:v>1</c:v>
                </c:pt>
                <c:pt idx="1654">
                  <c:v>1</c:v>
                </c:pt>
                <c:pt idx="1655">
                  <c:v>1</c:v>
                </c:pt>
                <c:pt idx="1656">
                  <c:v>1</c:v>
                </c:pt>
                <c:pt idx="1657">
                  <c:v>1.7844896651177771</c:v>
                </c:pt>
                <c:pt idx="1658">
                  <c:v>1.7844896651177771</c:v>
                </c:pt>
                <c:pt idx="1659">
                  <c:v>1.7844896651177771</c:v>
                </c:pt>
                <c:pt idx="1660">
                  <c:v>1.7844896651177771</c:v>
                </c:pt>
                <c:pt idx="1661">
                  <c:v>1.7844896651177771</c:v>
                </c:pt>
                <c:pt idx="1662">
                  <c:v>1.7844896651177771</c:v>
                </c:pt>
                <c:pt idx="1663">
                  <c:v>1.7844896651177771</c:v>
                </c:pt>
                <c:pt idx="1664">
                  <c:v>1.7844896651177771</c:v>
                </c:pt>
                <c:pt idx="1665">
                  <c:v>1.7844896651177771</c:v>
                </c:pt>
                <c:pt idx="1666">
                  <c:v>1.7844896651177771</c:v>
                </c:pt>
                <c:pt idx="1667">
                  <c:v>1.7844896651177771</c:v>
                </c:pt>
                <c:pt idx="1668">
                  <c:v>1.7844896651177771</c:v>
                </c:pt>
                <c:pt idx="1669">
                  <c:v>1.7844896651177771</c:v>
                </c:pt>
                <c:pt idx="1670">
                  <c:v>1.7844896651177771</c:v>
                </c:pt>
                <c:pt idx="1671">
                  <c:v>1.7844896651177771</c:v>
                </c:pt>
                <c:pt idx="1672">
                  <c:v>1.7844896651177771</c:v>
                </c:pt>
                <c:pt idx="1673">
                  <c:v>1.7844896651177771</c:v>
                </c:pt>
                <c:pt idx="1674">
                  <c:v>1.7844896651177771</c:v>
                </c:pt>
                <c:pt idx="1675">
                  <c:v>1.3294735585531841</c:v>
                </c:pt>
                <c:pt idx="1676">
                  <c:v>1.3294735585531841</c:v>
                </c:pt>
                <c:pt idx="1677">
                  <c:v>1.3294735585531841</c:v>
                </c:pt>
                <c:pt idx="1678">
                  <c:v>1.3294735585531841</c:v>
                </c:pt>
                <c:pt idx="1679">
                  <c:v>1.3294735585531841</c:v>
                </c:pt>
                <c:pt idx="1680">
                  <c:v>1.3294735585531841</c:v>
                </c:pt>
                <c:pt idx="1681">
                  <c:v>1.3294735585531841</c:v>
                </c:pt>
                <c:pt idx="1682">
                  <c:v>1.3294735585531841</c:v>
                </c:pt>
                <c:pt idx="1683">
                  <c:v>1.3294735585531841</c:v>
                </c:pt>
                <c:pt idx="1684">
                  <c:v>1.3294735585531841</c:v>
                </c:pt>
                <c:pt idx="1685">
                  <c:v>1.3294735585531841</c:v>
                </c:pt>
                <c:pt idx="1686">
                  <c:v>1.3294735585531841</c:v>
                </c:pt>
                <c:pt idx="1687">
                  <c:v>1.3294735585531841</c:v>
                </c:pt>
                <c:pt idx="1688">
                  <c:v>1.3294735585531841</c:v>
                </c:pt>
                <c:pt idx="1689">
                  <c:v>1.3294735585531841</c:v>
                </c:pt>
                <c:pt idx="1690">
                  <c:v>1.3294735585531841</c:v>
                </c:pt>
                <c:pt idx="1691">
                  <c:v>1.3294735585531841</c:v>
                </c:pt>
                <c:pt idx="1692">
                  <c:v>1.3294735585531841</c:v>
                </c:pt>
                <c:pt idx="1693">
                  <c:v>1.1262008292041681</c:v>
                </c:pt>
                <c:pt idx="1694">
                  <c:v>1.1262008292041681</c:v>
                </c:pt>
                <c:pt idx="1695">
                  <c:v>1.1262008292041681</c:v>
                </c:pt>
                <c:pt idx="1696">
                  <c:v>1.1262008292041681</c:v>
                </c:pt>
                <c:pt idx="1697">
                  <c:v>1.1262008292041681</c:v>
                </c:pt>
                <c:pt idx="1698">
                  <c:v>1.1262008292041681</c:v>
                </c:pt>
                <c:pt idx="1699">
                  <c:v>1.1262008292041681</c:v>
                </c:pt>
                <c:pt idx="1700">
                  <c:v>1.1262008292041681</c:v>
                </c:pt>
                <c:pt idx="1701">
                  <c:v>1.1262008292041681</c:v>
                </c:pt>
                <c:pt idx="1702">
                  <c:v>1.1262008292041681</c:v>
                </c:pt>
                <c:pt idx="1703">
                  <c:v>1.1262008292041681</c:v>
                </c:pt>
                <c:pt idx="1704">
                  <c:v>1.1262008292041681</c:v>
                </c:pt>
                <c:pt idx="1705">
                  <c:v>1.1262008292041681</c:v>
                </c:pt>
                <c:pt idx="1706">
                  <c:v>1.1262008292041681</c:v>
                </c:pt>
                <c:pt idx="1707">
                  <c:v>1.1262008292041681</c:v>
                </c:pt>
                <c:pt idx="1708">
                  <c:v>1.1262008292041681</c:v>
                </c:pt>
                <c:pt idx="1709">
                  <c:v>1.1262008292041681</c:v>
                </c:pt>
                <c:pt idx="1710">
                  <c:v>1.1262008292041681</c:v>
                </c:pt>
                <c:pt idx="1711">
                  <c:v>1.1262008292041681</c:v>
                </c:pt>
                <c:pt idx="1712">
                  <c:v>1.1262008292041681</c:v>
                </c:pt>
                <c:pt idx="1713">
                  <c:v>1.1262008292041681</c:v>
                </c:pt>
                <c:pt idx="1714">
                  <c:v>1.1262008292041681</c:v>
                </c:pt>
                <c:pt idx="1715">
                  <c:v>1.1262008292041681</c:v>
                </c:pt>
                <c:pt idx="1716">
                  <c:v>1.123587570621466</c:v>
                </c:pt>
                <c:pt idx="1717">
                  <c:v>1.049769064002263</c:v>
                </c:pt>
                <c:pt idx="1718">
                  <c:v>1.049769064002263</c:v>
                </c:pt>
                <c:pt idx="1719">
                  <c:v>1.049769064002263</c:v>
                </c:pt>
                <c:pt idx="1720">
                  <c:v>1.035807291666661</c:v>
                </c:pt>
                <c:pt idx="1721">
                  <c:v>1.019871794871789</c:v>
                </c:pt>
                <c:pt idx="1722">
                  <c:v>1</c:v>
                </c:pt>
                <c:pt idx="1723">
                  <c:v>1</c:v>
                </c:pt>
                <c:pt idx="1724">
                  <c:v>1</c:v>
                </c:pt>
                <c:pt idx="1725">
                  <c:v>1</c:v>
                </c:pt>
                <c:pt idx="1726">
                  <c:v>1.968375136314082</c:v>
                </c:pt>
                <c:pt idx="1727">
                  <c:v>1.968375136314082</c:v>
                </c:pt>
                <c:pt idx="1728">
                  <c:v>1.968375136314082</c:v>
                </c:pt>
                <c:pt idx="1729">
                  <c:v>1.968375136314082</c:v>
                </c:pt>
                <c:pt idx="1730">
                  <c:v>1.968375136314082</c:v>
                </c:pt>
                <c:pt idx="1731">
                  <c:v>1.968375136314082</c:v>
                </c:pt>
                <c:pt idx="1732">
                  <c:v>1.968375136314082</c:v>
                </c:pt>
                <c:pt idx="1733">
                  <c:v>1.968375136314082</c:v>
                </c:pt>
                <c:pt idx="1734">
                  <c:v>1.968375136314082</c:v>
                </c:pt>
                <c:pt idx="1735">
                  <c:v>1.968375136314082</c:v>
                </c:pt>
                <c:pt idx="1736">
                  <c:v>1.968375136314082</c:v>
                </c:pt>
                <c:pt idx="1737">
                  <c:v>1.968375136314082</c:v>
                </c:pt>
                <c:pt idx="1738">
                  <c:v>1.968375136314082</c:v>
                </c:pt>
                <c:pt idx="1739">
                  <c:v>1.968375136314082</c:v>
                </c:pt>
                <c:pt idx="1740">
                  <c:v>1.4919821458092291</c:v>
                </c:pt>
                <c:pt idx="1741">
                  <c:v>1.4919821458092291</c:v>
                </c:pt>
                <c:pt idx="1742">
                  <c:v>1.4919821458092291</c:v>
                </c:pt>
                <c:pt idx="1743">
                  <c:v>1.4919821458092291</c:v>
                </c:pt>
                <c:pt idx="1744">
                  <c:v>1.4919821458092291</c:v>
                </c:pt>
                <c:pt idx="1745">
                  <c:v>1.4919821458092291</c:v>
                </c:pt>
                <c:pt idx="1746">
                  <c:v>1.4919821458092291</c:v>
                </c:pt>
                <c:pt idx="1747">
                  <c:v>1.4919821458092291</c:v>
                </c:pt>
                <c:pt idx="1748">
                  <c:v>1.4919821458092291</c:v>
                </c:pt>
                <c:pt idx="1749">
                  <c:v>1.4919821458092291</c:v>
                </c:pt>
                <c:pt idx="1750">
                  <c:v>1.4919821458092291</c:v>
                </c:pt>
                <c:pt idx="1751">
                  <c:v>1.4919821458092291</c:v>
                </c:pt>
                <c:pt idx="1752">
                  <c:v>1.4919821458092291</c:v>
                </c:pt>
                <c:pt idx="1753">
                  <c:v>1.4919821458092291</c:v>
                </c:pt>
                <c:pt idx="1754">
                  <c:v>1.4919821458092291</c:v>
                </c:pt>
                <c:pt idx="1755">
                  <c:v>1.4919821458092291</c:v>
                </c:pt>
                <c:pt idx="1756">
                  <c:v>1.224725200162843</c:v>
                </c:pt>
                <c:pt idx="1757">
                  <c:v>1.224725200162843</c:v>
                </c:pt>
                <c:pt idx="1758">
                  <c:v>1.224725200162843</c:v>
                </c:pt>
                <c:pt idx="1759">
                  <c:v>1.224725200162843</c:v>
                </c:pt>
                <c:pt idx="1760">
                  <c:v>1.224725200162843</c:v>
                </c:pt>
                <c:pt idx="1761">
                  <c:v>1.224725200162843</c:v>
                </c:pt>
                <c:pt idx="1762">
                  <c:v>1.1223728391991059</c:v>
                </c:pt>
                <c:pt idx="1763">
                  <c:v>1.1223728391991059</c:v>
                </c:pt>
                <c:pt idx="1764">
                  <c:v>1.1223728391991059</c:v>
                </c:pt>
                <c:pt idx="1765">
                  <c:v>1.1223728391991059</c:v>
                </c:pt>
                <c:pt idx="1766">
                  <c:v>1.1223728391991059</c:v>
                </c:pt>
                <c:pt idx="1767">
                  <c:v>1.1223728391991059</c:v>
                </c:pt>
                <c:pt idx="1768">
                  <c:v>1.1223728391991059</c:v>
                </c:pt>
                <c:pt idx="1769">
                  <c:v>1.1223728391991059</c:v>
                </c:pt>
                <c:pt idx="1770">
                  <c:v>1.1223728391991059</c:v>
                </c:pt>
                <c:pt idx="1771">
                  <c:v>1.0358085619189721</c:v>
                </c:pt>
                <c:pt idx="1772">
                  <c:v>1.0358085619189721</c:v>
                </c:pt>
                <c:pt idx="1773">
                  <c:v>1.0358085619189721</c:v>
                </c:pt>
                <c:pt idx="1774">
                  <c:v>1.0358085619189721</c:v>
                </c:pt>
                <c:pt idx="1775">
                  <c:v>1.0330815018314961</c:v>
                </c:pt>
                <c:pt idx="1776">
                  <c:v>1.013589398023351</c:v>
                </c:pt>
                <c:pt idx="1777">
                  <c:v>1</c:v>
                </c:pt>
                <c:pt idx="1778">
                  <c:v>1</c:v>
                </c:pt>
                <c:pt idx="1779">
                  <c:v>1</c:v>
                </c:pt>
                <c:pt idx="1780">
                  <c:v>1</c:v>
                </c:pt>
                <c:pt idx="1781">
                  <c:v>1</c:v>
                </c:pt>
                <c:pt idx="1782">
                  <c:v>1</c:v>
                </c:pt>
                <c:pt idx="1783">
                  <c:v>1</c:v>
                </c:pt>
                <c:pt idx="1784">
                  <c:v>1</c:v>
                </c:pt>
                <c:pt idx="1785">
                  <c:v>1</c:v>
                </c:pt>
                <c:pt idx="1786">
                  <c:v>1</c:v>
                </c:pt>
                <c:pt idx="1787">
                  <c:v>1</c:v>
                </c:pt>
                <c:pt idx="1788">
                  <c:v>1</c:v>
                </c:pt>
                <c:pt idx="1789">
                  <c:v>1</c:v>
                </c:pt>
                <c:pt idx="1790">
                  <c:v>1</c:v>
                </c:pt>
                <c:pt idx="1791">
                  <c:v>1</c:v>
                </c:pt>
                <c:pt idx="1792">
                  <c:v>4.2103776914932034</c:v>
                </c:pt>
                <c:pt idx="1793">
                  <c:v>4.2103776914932034</c:v>
                </c:pt>
                <c:pt idx="1794">
                  <c:v>4.2103776914932034</c:v>
                </c:pt>
                <c:pt idx="1795">
                  <c:v>4.2103776914932034</c:v>
                </c:pt>
                <c:pt idx="1796">
                  <c:v>4.2103776914932034</c:v>
                </c:pt>
                <c:pt idx="1797">
                  <c:v>4.2103776914932034</c:v>
                </c:pt>
                <c:pt idx="1798">
                  <c:v>4.2103776914932034</c:v>
                </c:pt>
                <c:pt idx="1799">
                  <c:v>4.2103776914932034</c:v>
                </c:pt>
                <c:pt idx="1800">
                  <c:v>4.2103776914932034</c:v>
                </c:pt>
                <c:pt idx="1801">
                  <c:v>4.2103776914932034</c:v>
                </c:pt>
                <c:pt idx="1802">
                  <c:v>2.5481734672078979</c:v>
                </c:pt>
                <c:pt idx="1803">
                  <c:v>2.5481734672078979</c:v>
                </c:pt>
                <c:pt idx="1804">
                  <c:v>2.5481734672078979</c:v>
                </c:pt>
                <c:pt idx="1805">
                  <c:v>2.4238975817923558</c:v>
                </c:pt>
                <c:pt idx="1806">
                  <c:v>2.4238975817923558</c:v>
                </c:pt>
                <c:pt idx="1807">
                  <c:v>2.4238975817923558</c:v>
                </c:pt>
                <c:pt idx="1808">
                  <c:v>2.4238975817923558</c:v>
                </c:pt>
                <c:pt idx="1809">
                  <c:v>2.4238975817923558</c:v>
                </c:pt>
                <c:pt idx="1810">
                  <c:v>2.4238975817923558</c:v>
                </c:pt>
                <c:pt idx="1811">
                  <c:v>2.4238975817923558</c:v>
                </c:pt>
                <c:pt idx="1812">
                  <c:v>1.9797510373444169</c:v>
                </c:pt>
                <c:pt idx="1813">
                  <c:v>1.9797510373444169</c:v>
                </c:pt>
                <c:pt idx="1814">
                  <c:v>2.0365374765238382</c:v>
                </c:pt>
                <c:pt idx="1815">
                  <c:v>2.0365374765238382</c:v>
                </c:pt>
                <c:pt idx="1816">
                  <c:v>2.0365374765238382</c:v>
                </c:pt>
                <c:pt idx="1817">
                  <c:v>2.0365374765238382</c:v>
                </c:pt>
                <c:pt idx="1818">
                  <c:v>2.0365374765238382</c:v>
                </c:pt>
                <c:pt idx="1819">
                  <c:v>2.0365374765238382</c:v>
                </c:pt>
                <c:pt idx="1820">
                  <c:v>2.0365374765238382</c:v>
                </c:pt>
                <c:pt idx="1821">
                  <c:v>2.0365374765238382</c:v>
                </c:pt>
                <c:pt idx="1822">
                  <c:v>2.0365374765238382</c:v>
                </c:pt>
                <c:pt idx="1823">
                  <c:v>2.0365374765238382</c:v>
                </c:pt>
                <c:pt idx="1824">
                  <c:v>2.0365374765238382</c:v>
                </c:pt>
                <c:pt idx="1825">
                  <c:v>2.0365374765238382</c:v>
                </c:pt>
                <c:pt idx="1826">
                  <c:v>2.0365374765238382</c:v>
                </c:pt>
                <c:pt idx="1827">
                  <c:v>2.0285714285714351</c:v>
                </c:pt>
                <c:pt idx="1828">
                  <c:v>1.4702329594478101</c:v>
                </c:pt>
                <c:pt idx="1829">
                  <c:v>1.4702329594478101</c:v>
                </c:pt>
                <c:pt idx="1830">
                  <c:v>1.4702329594478101</c:v>
                </c:pt>
                <c:pt idx="1831">
                  <c:v>1.4702329594478101</c:v>
                </c:pt>
                <c:pt idx="1832">
                  <c:v>1.4702329594478101</c:v>
                </c:pt>
                <c:pt idx="1833">
                  <c:v>1.4702329594478101</c:v>
                </c:pt>
                <c:pt idx="1834">
                  <c:v>1.4702329594478101</c:v>
                </c:pt>
                <c:pt idx="1835">
                  <c:v>1.4702329594478101</c:v>
                </c:pt>
                <c:pt idx="1836">
                  <c:v>1.3043193001640321</c:v>
                </c:pt>
                <c:pt idx="1837">
                  <c:v>1.3043193001640321</c:v>
                </c:pt>
                <c:pt idx="1838">
                  <c:v>1.3043193001640321</c:v>
                </c:pt>
                <c:pt idx="1839">
                  <c:v>1.3043193001640321</c:v>
                </c:pt>
                <c:pt idx="1840">
                  <c:v>1.2091231626964081</c:v>
                </c:pt>
                <c:pt idx="1841">
                  <c:v>1.2091231626964081</c:v>
                </c:pt>
                <c:pt idx="1842">
                  <c:v>1.2091231626964081</c:v>
                </c:pt>
                <c:pt idx="1843">
                  <c:v>1.2091231626964081</c:v>
                </c:pt>
                <c:pt idx="1844">
                  <c:v>1.2091231626964081</c:v>
                </c:pt>
                <c:pt idx="1845">
                  <c:v>1.2091231626964081</c:v>
                </c:pt>
                <c:pt idx="1846">
                  <c:v>1.2091231626964081</c:v>
                </c:pt>
                <c:pt idx="1847">
                  <c:v>1.121790651744573</c:v>
                </c:pt>
                <c:pt idx="1848">
                  <c:v>1.1117531922826041</c:v>
                </c:pt>
                <c:pt idx="1849">
                  <c:v>1.1117531922826041</c:v>
                </c:pt>
                <c:pt idx="1850">
                  <c:v>1.1117531922826041</c:v>
                </c:pt>
                <c:pt idx="1851">
                  <c:v>1.1117531922826041</c:v>
                </c:pt>
                <c:pt idx="1852">
                  <c:v>1.1117531922826041</c:v>
                </c:pt>
                <c:pt idx="1853">
                  <c:v>1.1117531922826041</c:v>
                </c:pt>
                <c:pt idx="1854">
                  <c:v>1.1117531922826041</c:v>
                </c:pt>
                <c:pt idx="1855">
                  <c:v>1.094613196292564</c:v>
                </c:pt>
                <c:pt idx="1856">
                  <c:v>1.094613196292564</c:v>
                </c:pt>
                <c:pt idx="1857">
                  <c:v>1.092307692307692</c:v>
                </c:pt>
                <c:pt idx="1858">
                  <c:v>1.0162733236772661</c:v>
                </c:pt>
                <c:pt idx="1859">
                  <c:v>1.0162733236772661</c:v>
                </c:pt>
                <c:pt idx="1860">
                  <c:v>1.0162733236772661</c:v>
                </c:pt>
                <c:pt idx="1861">
                  <c:v>1.0059880239521011</c:v>
                </c:pt>
                <c:pt idx="1862">
                  <c:v>1.0059880239521011</c:v>
                </c:pt>
                <c:pt idx="1863">
                  <c:v>1.0059880239521011</c:v>
                </c:pt>
                <c:pt idx="1864">
                  <c:v>1.0059880239521011</c:v>
                </c:pt>
                <c:pt idx="1865">
                  <c:v>1.0059880239521011</c:v>
                </c:pt>
                <c:pt idx="1866">
                  <c:v>1.0059880239521011</c:v>
                </c:pt>
                <c:pt idx="1867">
                  <c:v>1.0059880239521011</c:v>
                </c:pt>
                <c:pt idx="1868">
                  <c:v>1.0059880239521011</c:v>
                </c:pt>
                <c:pt idx="1869">
                  <c:v>1</c:v>
                </c:pt>
                <c:pt idx="1870">
                  <c:v>2.9753055624844542</c:v>
                </c:pt>
                <c:pt idx="1871">
                  <c:v>2.9753055624844542</c:v>
                </c:pt>
                <c:pt idx="1872">
                  <c:v>2.9753055624844542</c:v>
                </c:pt>
                <c:pt idx="1873">
                  <c:v>2.9753055624844542</c:v>
                </c:pt>
                <c:pt idx="1874">
                  <c:v>2.9753055624844542</c:v>
                </c:pt>
                <c:pt idx="1875">
                  <c:v>2.9753055624844542</c:v>
                </c:pt>
                <c:pt idx="1876">
                  <c:v>2.9753055624844542</c:v>
                </c:pt>
                <c:pt idx="1877">
                  <c:v>2.9753055624844542</c:v>
                </c:pt>
                <c:pt idx="1878">
                  <c:v>2.9753055624844542</c:v>
                </c:pt>
                <c:pt idx="1879">
                  <c:v>2.9753055624844542</c:v>
                </c:pt>
                <c:pt idx="1880">
                  <c:v>1.9260455352817929</c:v>
                </c:pt>
                <c:pt idx="1881">
                  <c:v>1.9260455352817929</c:v>
                </c:pt>
                <c:pt idx="1882">
                  <c:v>1.9260455352817929</c:v>
                </c:pt>
                <c:pt idx="1883">
                  <c:v>1.8541893362350561</c:v>
                </c:pt>
                <c:pt idx="1884">
                  <c:v>1.8541893362350561</c:v>
                </c:pt>
                <c:pt idx="1885">
                  <c:v>1.8541893362350561</c:v>
                </c:pt>
                <c:pt idx="1886">
                  <c:v>1.8541893362350561</c:v>
                </c:pt>
                <c:pt idx="1887">
                  <c:v>1.8541893362350561</c:v>
                </c:pt>
                <c:pt idx="1888">
                  <c:v>1.8541893362350561</c:v>
                </c:pt>
                <c:pt idx="1889">
                  <c:v>1.8541893362350561</c:v>
                </c:pt>
                <c:pt idx="1890">
                  <c:v>1.582592543452314</c:v>
                </c:pt>
                <c:pt idx="1891">
                  <c:v>1.582592543452314</c:v>
                </c:pt>
                <c:pt idx="1892">
                  <c:v>1.618672818564268</c:v>
                </c:pt>
                <c:pt idx="1893">
                  <c:v>1.618672818564268</c:v>
                </c:pt>
                <c:pt idx="1894">
                  <c:v>1.618672818564268</c:v>
                </c:pt>
                <c:pt idx="1895">
                  <c:v>1.618672818564268</c:v>
                </c:pt>
                <c:pt idx="1896">
                  <c:v>1.618672818564268</c:v>
                </c:pt>
                <c:pt idx="1897">
                  <c:v>1.618672818564268</c:v>
                </c:pt>
                <c:pt idx="1898">
                  <c:v>1.618672818564268</c:v>
                </c:pt>
                <c:pt idx="1899">
                  <c:v>1.618672818564268</c:v>
                </c:pt>
                <c:pt idx="1900">
                  <c:v>1.618672818564268</c:v>
                </c:pt>
                <c:pt idx="1901">
                  <c:v>1.618672818564268</c:v>
                </c:pt>
                <c:pt idx="1902">
                  <c:v>1.618672818564268</c:v>
                </c:pt>
                <c:pt idx="1903">
                  <c:v>1.618672818564268</c:v>
                </c:pt>
                <c:pt idx="1904">
                  <c:v>1.618672818564268</c:v>
                </c:pt>
                <c:pt idx="1905">
                  <c:v>1.618672818564268</c:v>
                </c:pt>
                <c:pt idx="1906">
                  <c:v>1.251757792003366</c:v>
                </c:pt>
                <c:pt idx="1907">
                  <c:v>1.251757792003366</c:v>
                </c:pt>
                <c:pt idx="1908">
                  <c:v>1.251757792003366</c:v>
                </c:pt>
                <c:pt idx="1909">
                  <c:v>1.251757792003366</c:v>
                </c:pt>
                <c:pt idx="1910">
                  <c:v>1.251757792003366</c:v>
                </c:pt>
                <c:pt idx="1911">
                  <c:v>1.251757792003366</c:v>
                </c:pt>
                <c:pt idx="1912">
                  <c:v>1.251757792003366</c:v>
                </c:pt>
                <c:pt idx="1913">
                  <c:v>1.251757792003366</c:v>
                </c:pt>
                <c:pt idx="1914">
                  <c:v>1.3043193001640321</c:v>
                </c:pt>
                <c:pt idx="1915">
                  <c:v>1.3043193001640321</c:v>
                </c:pt>
                <c:pt idx="1916">
                  <c:v>1.3043193001640321</c:v>
                </c:pt>
                <c:pt idx="1917">
                  <c:v>1.3043193001640321</c:v>
                </c:pt>
                <c:pt idx="1918">
                  <c:v>1.1888767068673449</c:v>
                </c:pt>
                <c:pt idx="1919">
                  <c:v>1.1888767068673449</c:v>
                </c:pt>
                <c:pt idx="1920">
                  <c:v>1.1888767068673449</c:v>
                </c:pt>
                <c:pt idx="1921">
                  <c:v>1.1888767068673449</c:v>
                </c:pt>
                <c:pt idx="1922">
                  <c:v>1.1888767068673449</c:v>
                </c:pt>
                <c:pt idx="1923">
                  <c:v>1.1888767068673449</c:v>
                </c:pt>
                <c:pt idx="1924">
                  <c:v>1.1888767068673449</c:v>
                </c:pt>
                <c:pt idx="1925">
                  <c:v>1.121790651744573</c:v>
                </c:pt>
                <c:pt idx="1926">
                  <c:v>1.1117531922826041</c:v>
                </c:pt>
                <c:pt idx="1927">
                  <c:v>1.1117531922826041</c:v>
                </c:pt>
                <c:pt idx="1928">
                  <c:v>1.1117531922826041</c:v>
                </c:pt>
                <c:pt idx="1929">
                  <c:v>1.1117531922826041</c:v>
                </c:pt>
                <c:pt idx="1930">
                  <c:v>1.1117531922826041</c:v>
                </c:pt>
                <c:pt idx="1931">
                  <c:v>1.1117531922826041</c:v>
                </c:pt>
                <c:pt idx="1932">
                  <c:v>1.1117531922826041</c:v>
                </c:pt>
                <c:pt idx="1933">
                  <c:v>1.094613196292564</c:v>
                </c:pt>
                <c:pt idx="1934">
                  <c:v>1.094613196292564</c:v>
                </c:pt>
                <c:pt idx="1935">
                  <c:v>1.092307692307692</c:v>
                </c:pt>
                <c:pt idx="1936">
                  <c:v>1.0162733236772661</c:v>
                </c:pt>
                <c:pt idx="1937">
                  <c:v>1.0162733236772661</c:v>
                </c:pt>
                <c:pt idx="1938">
                  <c:v>1.0162733236772661</c:v>
                </c:pt>
                <c:pt idx="1939">
                  <c:v>1.0059880239521011</c:v>
                </c:pt>
                <c:pt idx="1940">
                  <c:v>1.0059880239521011</c:v>
                </c:pt>
                <c:pt idx="1941">
                  <c:v>1.0059880239521011</c:v>
                </c:pt>
                <c:pt idx="1942">
                  <c:v>1.0059880239521011</c:v>
                </c:pt>
                <c:pt idx="1943">
                  <c:v>1.0059880239521011</c:v>
                </c:pt>
                <c:pt idx="1944">
                  <c:v>1.0059880239521011</c:v>
                </c:pt>
                <c:pt idx="1945">
                  <c:v>1.0059880239521011</c:v>
                </c:pt>
                <c:pt idx="1946">
                  <c:v>1.0059880239521011</c:v>
                </c:pt>
                <c:pt idx="1947">
                  <c:v>1</c:v>
                </c:pt>
                <c:pt idx="1948">
                  <c:v>2.0620390455531732</c:v>
                </c:pt>
                <c:pt idx="1949">
                  <c:v>2.0620390455531732</c:v>
                </c:pt>
                <c:pt idx="1950">
                  <c:v>2.0620390455531732</c:v>
                </c:pt>
                <c:pt idx="1951">
                  <c:v>1.7996970844377309</c:v>
                </c:pt>
                <c:pt idx="1952">
                  <c:v>1.7996970844377309</c:v>
                </c:pt>
                <c:pt idx="1953">
                  <c:v>1.7996970844377309</c:v>
                </c:pt>
                <c:pt idx="1954">
                  <c:v>1.7996970844377309</c:v>
                </c:pt>
                <c:pt idx="1955">
                  <c:v>1.7996970844377309</c:v>
                </c:pt>
                <c:pt idx="1956">
                  <c:v>1.7996970844377309</c:v>
                </c:pt>
                <c:pt idx="1957">
                  <c:v>1.7996970844377309</c:v>
                </c:pt>
                <c:pt idx="1958">
                  <c:v>1.7996970844377309</c:v>
                </c:pt>
                <c:pt idx="1959">
                  <c:v>1.7996970844377309</c:v>
                </c:pt>
                <c:pt idx="1960">
                  <c:v>1.434651373377611</c:v>
                </c:pt>
                <c:pt idx="1961">
                  <c:v>1.434651373377611</c:v>
                </c:pt>
                <c:pt idx="1962">
                  <c:v>1.434651373377611</c:v>
                </c:pt>
                <c:pt idx="1963">
                  <c:v>1.434651373377611</c:v>
                </c:pt>
                <c:pt idx="1964">
                  <c:v>1.434651373377611</c:v>
                </c:pt>
                <c:pt idx="1965">
                  <c:v>1.1511261806732891</c:v>
                </c:pt>
                <c:pt idx="1966">
                  <c:v>1.1511261806732891</c:v>
                </c:pt>
                <c:pt idx="1967">
                  <c:v>1.1511261806732891</c:v>
                </c:pt>
                <c:pt idx="1968">
                  <c:v>1.076069730586372</c:v>
                </c:pt>
                <c:pt idx="1969">
                  <c:v>1.076069730586372</c:v>
                </c:pt>
                <c:pt idx="1970">
                  <c:v>1.076069730586372</c:v>
                </c:pt>
                <c:pt idx="1971">
                  <c:v>1.0366412213740459</c:v>
                </c:pt>
                <c:pt idx="1972">
                  <c:v>1.0366412213740459</c:v>
                </c:pt>
                <c:pt idx="1973">
                  <c:v>1.0366412213740459</c:v>
                </c:pt>
                <c:pt idx="1974">
                  <c:v>1.0366412213740459</c:v>
                </c:pt>
                <c:pt idx="1975">
                  <c:v>1.031243219787372</c:v>
                </c:pt>
                <c:pt idx="1976">
                  <c:v>1</c:v>
                </c:pt>
                <c:pt idx="1977">
                  <c:v>1</c:v>
                </c:pt>
                <c:pt idx="1978">
                  <c:v>1</c:v>
                </c:pt>
                <c:pt idx="1979">
                  <c:v>1.0070401877383399</c:v>
                </c:pt>
                <c:pt idx="1980">
                  <c:v>1.0070401877383399</c:v>
                </c:pt>
                <c:pt idx="1981">
                  <c:v>1.0070401877383399</c:v>
                </c:pt>
                <c:pt idx="1982">
                  <c:v>1.0070401877383399</c:v>
                </c:pt>
                <c:pt idx="1983">
                  <c:v>1.0070401877383399</c:v>
                </c:pt>
                <c:pt idx="1984">
                  <c:v>1.0070401877383399</c:v>
                </c:pt>
                <c:pt idx="1985">
                  <c:v>1.0070401877383399</c:v>
                </c:pt>
                <c:pt idx="1986">
                  <c:v>1.0070401877383399</c:v>
                </c:pt>
                <c:pt idx="1987">
                  <c:v>1.0070401877383399</c:v>
                </c:pt>
                <c:pt idx="1988">
                  <c:v>1.0070401877383399</c:v>
                </c:pt>
                <c:pt idx="1989">
                  <c:v>1.0070401877383399</c:v>
                </c:pt>
                <c:pt idx="1990">
                  <c:v>0.91085168479702605</c:v>
                </c:pt>
                <c:pt idx="1991">
                  <c:v>0.91085168479702605</c:v>
                </c:pt>
                <c:pt idx="1992">
                  <c:v>0.91085168479702605</c:v>
                </c:pt>
                <c:pt idx="1993">
                  <c:v>0.91085168479702605</c:v>
                </c:pt>
                <c:pt idx="1994">
                  <c:v>0.91085168479702605</c:v>
                </c:pt>
                <c:pt idx="1995">
                  <c:v>0.91085168479702605</c:v>
                </c:pt>
                <c:pt idx="1996">
                  <c:v>0.91085168479702605</c:v>
                </c:pt>
                <c:pt idx="1997">
                  <c:v>0.91085168479702605</c:v>
                </c:pt>
                <c:pt idx="1998">
                  <c:v>1.0070401877383399</c:v>
                </c:pt>
                <c:pt idx="1999">
                  <c:v>1.0070401877383399</c:v>
                </c:pt>
                <c:pt idx="2000">
                  <c:v>1</c:v>
                </c:pt>
                <c:pt idx="2001">
                  <c:v>1</c:v>
                </c:pt>
                <c:pt idx="2002">
                  <c:v>1</c:v>
                </c:pt>
                <c:pt idx="2003">
                  <c:v>1</c:v>
                </c:pt>
                <c:pt idx="2004">
                  <c:v>1</c:v>
                </c:pt>
                <c:pt idx="2005">
                  <c:v>1</c:v>
                </c:pt>
                <c:pt idx="2006">
                  <c:v>1</c:v>
                </c:pt>
                <c:pt idx="2007">
                  <c:v>1</c:v>
                </c:pt>
                <c:pt idx="2008">
                  <c:v>1</c:v>
                </c:pt>
                <c:pt idx="2009">
                  <c:v>1</c:v>
                </c:pt>
                <c:pt idx="2010">
                  <c:v>2.0628177792356999</c:v>
                </c:pt>
                <c:pt idx="2011">
                  <c:v>2.0628177792356999</c:v>
                </c:pt>
                <c:pt idx="2012">
                  <c:v>2.0628177792356999</c:v>
                </c:pt>
                <c:pt idx="2013">
                  <c:v>2.0628177792356999</c:v>
                </c:pt>
                <c:pt idx="2014">
                  <c:v>2.0628177792356999</c:v>
                </c:pt>
                <c:pt idx="2015">
                  <c:v>2.0628177792356999</c:v>
                </c:pt>
                <c:pt idx="2016">
                  <c:v>2.0628177792356999</c:v>
                </c:pt>
                <c:pt idx="2017">
                  <c:v>2.0628177792356999</c:v>
                </c:pt>
                <c:pt idx="2018">
                  <c:v>2.0628177792356999</c:v>
                </c:pt>
                <c:pt idx="2019">
                  <c:v>2.0628177792356999</c:v>
                </c:pt>
                <c:pt idx="2020">
                  <c:v>2.0628177792356999</c:v>
                </c:pt>
                <c:pt idx="2021">
                  <c:v>2.0628177792356999</c:v>
                </c:pt>
                <c:pt idx="2022">
                  <c:v>2.0628177792356999</c:v>
                </c:pt>
                <c:pt idx="2023">
                  <c:v>2.0628177792356999</c:v>
                </c:pt>
                <c:pt idx="2024">
                  <c:v>2.0628177792356999</c:v>
                </c:pt>
                <c:pt idx="2025">
                  <c:v>2.0628177792356999</c:v>
                </c:pt>
                <c:pt idx="2026">
                  <c:v>2.0628177792356999</c:v>
                </c:pt>
                <c:pt idx="2027">
                  <c:v>2.0628177792356999</c:v>
                </c:pt>
                <c:pt idx="2028">
                  <c:v>2.0628177792356999</c:v>
                </c:pt>
                <c:pt idx="2029">
                  <c:v>2.0628177792356999</c:v>
                </c:pt>
                <c:pt idx="2030">
                  <c:v>2.0628177792356999</c:v>
                </c:pt>
                <c:pt idx="2031">
                  <c:v>1.5231924427758301</c:v>
                </c:pt>
                <c:pt idx="2032">
                  <c:v>1.5231924427758301</c:v>
                </c:pt>
                <c:pt idx="2033">
                  <c:v>1.5231924427758301</c:v>
                </c:pt>
                <c:pt idx="2034">
                  <c:v>1.5231924427758301</c:v>
                </c:pt>
                <c:pt idx="2035">
                  <c:v>1.5231924427758301</c:v>
                </c:pt>
                <c:pt idx="2036">
                  <c:v>1.5231924427758301</c:v>
                </c:pt>
                <c:pt idx="2037">
                  <c:v>1.5231924427758301</c:v>
                </c:pt>
                <c:pt idx="2038">
                  <c:v>1.5231924427758301</c:v>
                </c:pt>
                <c:pt idx="2039">
                  <c:v>1.5231924427758301</c:v>
                </c:pt>
                <c:pt idx="2040">
                  <c:v>1.5231924427758301</c:v>
                </c:pt>
                <c:pt idx="2041">
                  <c:v>1.5231924427758301</c:v>
                </c:pt>
                <c:pt idx="2042">
                  <c:v>1.5231924427758301</c:v>
                </c:pt>
                <c:pt idx="2043">
                  <c:v>1.5231924427758301</c:v>
                </c:pt>
                <c:pt idx="2044">
                  <c:v>1.401024841261002</c:v>
                </c:pt>
                <c:pt idx="2045">
                  <c:v>1.401024841261002</c:v>
                </c:pt>
                <c:pt idx="2046">
                  <c:v>1.401024841261002</c:v>
                </c:pt>
                <c:pt idx="2047">
                  <c:v>1.401024841261002</c:v>
                </c:pt>
                <c:pt idx="2048">
                  <c:v>1.401024841261002</c:v>
                </c:pt>
                <c:pt idx="2049">
                  <c:v>1.401024841261002</c:v>
                </c:pt>
                <c:pt idx="2050">
                  <c:v>1.401024841261002</c:v>
                </c:pt>
                <c:pt idx="2051">
                  <c:v>1.401024841261002</c:v>
                </c:pt>
                <c:pt idx="2052">
                  <c:v>1.401024841261002</c:v>
                </c:pt>
                <c:pt idx="2053">
                  <c:v>1.401024841261002</c:v>
                </c:pt>
                <c:pt idx="2054">
                  <c:v>1.401024841261002</c:v>
                </c:pt>
                <c:pt idx="2055">
                  <c:v>1.401024841261002</c:v>
                </c:pt>
                <c:pt idx="2056">
                  <c:v>1</c:v>
                </c:pt>
                <c:pt idx="2057">
                  <c:v>1</c:v>
                </c:pt>
                <c:pt idx="2058">
                  <c:v>1</c:v>
                </c:pt>
                <c:pt idx="2059">
                  <c:v>1</c:v>
                </c:pt>
                <c:pt idx="2060">
                  <c:v>1</c:v>
                </c:pt>
                <c:pt idx="2061">
                  <c:v>1</c:v>
                </c:pt>
                <c:pt idx="2062">
                  <c:v>1</c:v>
                </c:pt>
                <c:pt idx="2063">
                  <c:v>1</c:v>
                </c:pt>
                <c:pt idx="2064">
                  <c:v>1</c:v>
                </c:pt>
                <c:pt idx="2065">
                  <c:v>1</c:v>
                </c:pt>
                <c:pt idx="2066">
                  <c:v>1</c:v>
                </c:pt>
                <c:pt idx="2067">
                  <c:v>1</c:v>
                </c:pt>
                <c:pt idx="2068">
                  <c:v>1</c:v>
                </c:pt>
                <c:pt idx="2069">
                  <c:v>1</c:v>
                </c:pt>
                <c:pt idx="2070">
                  <c:v>1</c:v>
                </c:pt>
                <c:pt idx="2071">
                  <c:v>1</c:v>
                </c:pt>
                <c:pt idx="2072">
                  <c:v>1</c:v>
                </c:pt>
                <c:pt idx="2073">
                  <c:v>1</c:v>
                </c:pt>
                <c:pt idx="2074">
                  <c:v>1</c:v>
                </c:pt>
                <c:pt idx="2075">
                  <c:v>1</c:v>
                </c:pt>
                <c:pt idx="2076">
                  <c:v>1</c:v>
                </c:pt>
                <c:pt idx="2077">
                  <c:v>1</c:v>
                </c:pt>
                <c:pt idx="2078">
                  <c:v>1</c:v>
                </c:pt>
                <c:pt idx="2079">
                  <c:v>1</c:v>
                </c:pt>
                <c:pt idx="2080">
                  <c:v>1</c:v>
                </c:pt>
                <c:pt idx="2081">
                  <c:v>1</c:v>
                </c:pt>
                <c:pt idx="2082">
                  <c:v>1</c:v>
                </c:pt>
                <c:pt idx="2083">
                  <c:v>1</c:v>
                </c:pt>
                <c:pt idx="2084">
                  <c:v>1</c:v>
                </c:pt>
                <c:pt idx="2085">
                  <c:v>1</c:v>
                </c:pt>
                <c:pt idx="2086">
                  <c:v>1</c:v>
                </c:pt>
                <c:pt idx="2087">
                  <c:v>1</c:v>
                </c:pt>
                <c:pt idx="2088">
                  <c:v>1</c:v>
                </c:pt>
                <c:pt idx="2089">
                  <c:v>1</c:v>
                </c:pt>
                <c:pt idx="2090">
                  <c:v>1</c:v>
                </c:pt>
                <c:pt idx="2091">
                  <c:v>1.122726129600135</c:v>
                </c:pt>
                <c:pt idx="2092">
                  <c:v>1.122726129600135</c:v>
                </c:pt>
                <c:pt idx="2093">
                  <c:v>1.122726129600135</c:v>
                </c:pt>
                <c:pt idx="2094">
                  <c:v>1.122726129600135</c:v>
                </c:pt>
                <c:pt idx="2095">
                  <c:v>1.122726129600135</c:v>
                </c:pt>
                <c:pt idx="2096">
                  <c:v>1.122726129600135</c:v>
                </c:pt>
                <c:pt idx="2097">
                  <c:v>1.122726129600135</c:v>
                </c:pt>
                <c:pt idx="2098">
                  <c:v>1.122726129600135</c:v>
                </c:pt>
                <c:pt idx="2099">
                  <c:v>1.122726129600135</c:v>
                </c:pt>
                <c:pt idx="2100">
                  <c:v>1.122726129600135</c:v>
                </c:pt>
                <c:pt idx="2101">
                  <c:v>1.122726129600135</c:v>
                </c:pt>
                <c:pt idx="2102">
                  <c:v>1.122726129600135</c:v>
                </c:pt>
                <c:pt idx="2103">
                  <c:v>1.7826434180753421</c:v>
                </c:pt>
                <c:pt idx="2104">
                  <c:v>1.7826434180753421</c:v>
                </c:pt>
                <c:pt idx="2105">
                  <c:v>1.7826434180753421</c:v>
                </c:pt>
                <c:pt idx="2106">
                  <c:v>1.7826434180753421</c:v>
                </c:pt>
                <c:pt idx="2107">
                  <c:v>1.7826434180753421</c:v>
                </c:pt>
                <c:pt idx="2108">
                  <c:v>1.7826434180753421</c:v>
                </c:pt>
                <c:pt idx="2109">
                  <c:v>1.7826434180753421</c:v>
                </c:pt>
                <c:pt idx="2110">
                  <c:v>1.7826434180753421</c:v>
                </c:pt>
                <c:pt idx="2111">
                  <c:v>1.5542532203783259</c:v>
                </c:pt>
                <c:pt idx="2112">
                  <c:v>1.5542532203783259</c:v>
                </c:pt>
                <c:pt idx="2113">
                  <c:v>1.5542532203783259</c:v>
                </c:pt>
                <c:pt idx="2114">
                  <c:v>1.5542532203783259</c:v>
                </c:pt>
                <c:pt idx="2115">
                  <c:v>1.5542532203783259</c:v>
                </c:pt>
                <c:pt idx="2116">
                  <c:v>1.5542532203783259</c:v>
                </c:pt>
                <c:pt idx="2117">
                  <c:v>1.5542532203783259</c:v>
                </c:pt>
                <c:pt idx="2118">
                  <c:v>1.4919238052801591</c:v>
                </c:pt>
                <c:pt idx="2119">
                  <c:v>1.4919238052801591</c:v>
                </c:pt>
                <c:pt idx="2120">
                  <c:v>1.4919238052801591</c:v>
                </c:pt>
                <c:pt idx="2121">
                  <c:v>1.4919238052801591</c:v>
                </c:pt>
                <c:pt idx="2122">
                  <c:v>1.4919238052801591</c:v>
                </c:pt>
                <c:pt idx="2123">
                  <c:v>1.4919238052801591</c:v>
                </c:pt>
                <c:pt idx="2124">
                  <c:v>1.4919238052801591</c:v>
                </c:pt>
                <c:pt idx="2125">
                  <c:v>1.4919238052801591</c:v>
                </c:pt>
                <c:pt idx="2126">
                  <c:v>1.5673493270918699</c:v>
                </c:pt>
                <c:pt idx="2127">
                  <c:v>1.4919238052801591</c:v>
                </c:pt>
                <c:pt idx="2128">
                  <c:v>1.4919238052801591</c:v>
                </c:pt>
                <c:pt idx="2129">
                  <c:v>1.4919238052801591</c:v>
                </c:pt>
                <c:pt idx="2130">
                  <c:v>1.4919238052801591</c:v>
                </c:pt>
                <c:pt idx="2131">
                  <c:v>1.4919238052801591</c:v>
                </c:pt>
                <c:pt idx="2132">
                  <c:v>1.0648803371233211</c:v>
                </c:pt>
                <c:pt idx="2133">
                  <c:v>1.0648803371233211</c:v>
                </c:pt>
                <c:pt idx="2134">
                  <c:v>1.0648803371233211</c:v>
                </c:pt>
                <c:pt idx="2135">
                  <c:v>1.0648803371233211</c:v>
                </c:pt>
                <c:pt idx="2136">
                  <c:v>1.0648803371233211</c:v>
                </c:pt>
                <c:pt idx="2137">
                  <c:v>1.0648803371233211</c:v>
                </c:pt>
                <c:pt idx="2138">
                  <c:v>1.0648803371233211</c:v>
                </c:pt>
                <c:pt idx="2139">
                  <c:v>1.0648803371233211</c:v>
                </c:pt>
                <c:pt idx="2140">
                  <c:v>1.0648803371233211</c:v>
                </c:pt>
                <c:pt idx="2141">
                  <c:v>1.0648803371233211</c:v>
                </c:pt>
                <c:pt idx="2142">
                  <c:v>1.0648803371233211</c:v>
                </c:pt>
                <c:pt idx="2143">
                  <c:v>1.0648803371233211</c:v>
                </c:pt>
                <c:pt idx="2144">
                  <c:v>1.0648803371233211</c:v>
                </c:pt>
                <c:pt idx="2145">
                  <c:v>1.0648803371233211</c:v>
                </c:pt>
                <c:pt idx="2146">
                  <c:v>1.0648803371233211</c:v>
                </c:pt>
                <c:pt idx="2147">
                  <c:v>1.0648803371233211</c:v>
                </c:pt>
                <c:pt idx="2148">
                  <c:v>1.0648803371233211</c:v>
                </c:pt>
                <c:pt idx="2149">
                  <c:v>1.0648803371233211</c:v>
                </c:pt>
                <c:pt idx="2150">
                  <c:v>1.0648803371233211</c:v>
                </c:pt>
                <c:pt idx="2151">
                  <c:v>1.0648803371233211</c:v>
                </c:pt>
                <c:pt idx="2152">
                  <c:v>1.0648803371233211</c:v>
                </c:pt>
                <c:pt idx="2153">
                  <c:v>1.0648803371233211</c:v>
                </c:pt>
                <c:pt idx="2154">
                  <c:v>1.0648803371233211</c:v>
                </c:pt>
                <c:pt idx="2155">
                  <c:v>1.0648803371233211</c:v>
                </c:pt>
                <c:pt idx="2156">
                  <c:v>1.0648803371233211</c:v>
                </c:pt>
                <c:pt idx="2157">
                  <c:v>1.0648803371233211</c:v>
                </c:pt>
                <c:pt idx="2158">
                  <c:v>1.060831683168316</c:v>
                </c:pt>
                <c:pt idx="2159">
                  <c:v>1.060831683168316</c:v>
                </c:pt>
                <c:pt idx="2160">
                  <c:v>1.060831683168316</c:v>
                </c:pt>
                <c:pt idx="2161">
                  <c:v>1.0314208702348839</c:v>
                </c:pt>
                <c:pt idx="2162">
                  <c:v>1.0314208702348839</c:v>
                </c:pt>
                <c:pt idx="2163">
                  <c:v>1.001795197845762</c:v>
                </c:pt>
                <c:pt idx="2164">
                  <c:v>1.001795197845762</c:v>
                </c:pt>
                <c:pt idx="2165">
                  <c:v>1</c:v>
                </c:pt>
                <c:pt idx="2166">
                  <c:v>1</c:v>
                </c:pt>
                <c:pt idx="2167">
                  <c:v>1.9076457229372541</c:v>
                </c:pt>
                <c:pt idx="2168">
                  <c:v>1.9076457229372541</c:v>
                </c:pt>
                <c:pt idx="2169">
                  <c:v>1.9076457229372541</c:v>
                </c:pt>
                <c:pt idx="2170">
                  <c:v>1.9076457229372541</c:v>
                </c:pt>
                <c:pt idx="2171">
                  <c:v>1.9076457229372541</c:v>
                </c:pt>
                <c:pt idx="2172">
                  <c:v>1.9076457229372541</c:v>
                </c:pt>
                <c:pt idx="2173">
                  <c:v>1.9076457229372541</c:v>
                </c:pt>
                <c:pt idx="2174">
                  <c:v>1.9076457229372541</c:v>
                </c:pt>
                <c:pt idx="2175">
                  <c:v>1.875</c:v>
                </c:pt>
                <c:pt idx="2176">
                  <c:v>1.666666666666667</c:v>
                </c:pt>
                <c:pt idx="2177">
                  <c:v>1.36289886425099</c:v>
                </c:pt>
                <c:pt idx="2178">
                  <c:v>1.1661267931513499</c:v>
                </c:pt>
                <c:pt idx="2179">
                  <c:v>1.1661267931513499</c:v>
                </c:pt>
                <c:pt idx="2180">
                  <c:v>1.0391752577319811</c:v>
                </c:pt>
                <c:pt idx="2181">
                  <c:v>1.00921105326394</c:v>
                </c:pt>
                <c:pt idx="2182">
                  <c:v>1.00921105326394</c:v>
                </c:pt>
                <c:pt idx="2183">
                  <c:v>1.00921105326394</c:v>
                </c:pt>
                <c:pt idx="2184">
                  <c:v>1.00921105326394</c:v>
                </c:pt>
                <c:pt idx="2185">
                  <c:v>1</c:v>
                </c:pt>
                <c:pt idx="2186">
                  <c:v>1.315651030249898</c:v>
                </c:pt>
                <c:pt idx="2187">
                  <c:v>1.315651030249898</c:v>
                </c:pt>
                <c:pt idx="2188">
                  <c:v>1.315651030249898</c:v>
                </c:pt>
                <c:pt idx="2189">
                  <c:v>1.315651030249898</c:v>
                </c:pt>
                <c:pt idx="2190">
                  <c:v>1.315651030249898</c:v>
                </c:pt>
                <c:pt idx="2191">
                  <c:v>1.315651030249898</c:v>
                </c:pt>
                <c:pt idx="2192">
                  <c:v>1.315651030249898</c:v>
                </c:pt>
                <c:pt idx="2193">
                  <c:v>1.315651030249898</c:v>
                </c:pt>
                <c:pt idx="2194">
                  <c:v>1.315651030249898</c:v>
                </c:pt>
                <c:pt idx="2195">
                  <c:v>1.315651030249898</c:v>
                </c:pt>
                <c:pt idx="2196">
                  <c:v>1.315651030249898</c:v>
                </c:pt>
                <c:pt idx="2197">
                  <c:v>1.315651030249898</c:v>
                </c:pt>
                <c:pt idx="2198">
                  <c:v>1.315651030249898</c:v>
                </c:pt>
                <c:pt idx="2199">
                  <c:v>1.315651030249898</c:v>
                </c:pt>
                <c:pt idx="2200">
                  <c:v>1.275935374149634</c:v>
                </c:pt>
                <c:pt idx="2201">
                  <c:v>1.1681588166601851</c:v>
                </c:pt>
                <c:pt idx="2202">
                  <c:v>0.94698643105080405</c:v>
                </c:pt>
                <c:pt idx="2203">
                  <c:v>0.94698643105080405</c:v>
                </c:pt>
                <c:pt idx="2204">
                  <c:v>1</c:v>
                </c:pt>
                <c:pt idx="2205">
                  <c:v>1</c:v>
                </c:pt>
                <c:pt idx="2206">
                  <c:v>1</c:v>
                </c:pt>
                <c:pt idx="2207">
                  <c:v>1</c:v>
                </c:pt>
                <c:pt idx="2208">
                  <c:v>1</c:v>
                </c:pt>
                <c:pt idx="2209">
                  <c:v>1</c:v>
                </c:pt>
                <c:pt idx="2210">
                  <c:v>1</c:v>
                </c:pt>
                <c:pt idx="2211">
                  <c:v>1</c:v>
                </c:pt>
                <c:pt idx="2212">
                  <c:v>1</c:v>
                </c:pt>
                <c:pt idx="2213">
                  <c:v>1</c:v>
                </c:pt>
                <c:pt idx="2214">
                  <c:v>3.6965348267414</c:v>
                </c:pt>
                <c:pt idx="2215">
                  <c:v>3.6965348267414</c:v>
                </c:pt>
                <c:pt idx="2216">
                  <c:v>3.6965348267414</c:v>
                </c:pt>
                <c:pt idx="2217">
                  <c:v>3.6965348267414</c:v>
                </c:pt>
                <c:pt idx="2218">
                  <c:v>3.6965348267414</c:v>
                </c:pt>
                <c:pt idx="2219">
                  <c:v>3.6965348267414</c:v>
                </c:pt>
                <c:pt idx="2220">
                  <c:v>3.6965348267414</c:v>
                </c:pt>
                <c:pt idx="2221">
                  <c:v>3.6965348267414</c:v>
                </c:pt>
                <c:pt idx="2222">
                  <c:v>3.6965348267414</c:v>
                </c:pt>
                <c:pt idx="2223">
                  <c:v>3.6965348267414</c:v>
                </c:pt>
                <c:pt idx="2224">
                  <c:v>3.6965348267414</c:v>
                </c:pt>
                <c:pt idx="2225">
                  <c:v>3.6965348267414</c:v>
                </c:pt>
                <c:pt idx="2226">
                  <c:v>2.972417675204079</c:v>
                </c:pt>
                <c:pt idx="2227">
                  <c:v>2.972417675204079</c:v>
                </c:pt>
                <c:pt idx="2228">
                  <c:v>2.4577612287642752</c:v>
                </c:pt>
                <c:pt idx="2229">
                  <c:v>2.4577612287642752</c:v>
                </c:pt>
                <c:pt idx="2230">
                  <c:v>2.4577612287642752</c:v>
                </c:pt>
                <c:pt idx="2231">
                  <c:v>2.4577612287642752</c:v>
                </c:pt>
                <c:pt idx="2232">
                  <c:v>2.4577612287642752</c:v>
                </c:pt>
                <c:pt idx="2233">
                  <c:v>2.4577612287642752</c:v>
                </c:pt>
                <c:pt idx="2234">
                  <c:v>2.4577612287642752</c:v>
                </c:pt>
                <c:pt idx="2235">
                  <c:v>2.4577612287642752</c:v>
                </c:pt>
                <c:pt idx="2236">
                  <c:v>1.6235203689469691</c:v>
                </c:pt>
                <c:pt idx="2237">
                  <c:v>1.6235203689469691</c:v>
                </c:pt>
                <c:pt idx="2238">
                  <c:v>1.6235203689469691</c:v>
                </c:pt>
                <c:pt idx="2239">
                  <c:v>1.6235203689469691</c:v>
                </c:pt>
                <c:pt idx="2240">
                  <c:v>1.6235203689469691</c:v>
                </c:pt>
                <c:pt idx="2241">
                  <c:v>1.0451261751608121</c:v>
                </c:pt>
                <c:pt idx="2242">
                  <c:v>1.0451261751608121</c:v>
                </c:pt>
                <c:pt idx="2243">
                  <c:v>1.0451261751608121</c:v>
                </c:pt>
                <c:pt idx="2244">
                  <c:v>1.0451261751608121</c:v>
                </c:pt>
                <c:pt idx="2245">
                  <c:v>1.0451261751608121</c:v>
                </c:pt>
                <c:pt idx="2246">
                  <c:v>1.0451261751608121</c:v>
                </c:pt>
                <c:pt idx="2247">
                  <c:v>1.0451261751608121</c:v>
                </c:pt>
                <c:pt idx="2248">
                  <c:v>1.0451261751608121</c:v>
                </c:pt>
                <c:pt idx="2249">
                  <c:v>1.0451261751608121</c:v>
                </c:pt>
                <c:pt idx="2250">
                  <c:v>1.0451261751608121</c:v>
                </c:pt>
                <c:pt idx="2251">
                  <c:v>1.0451261751608121</c:v>
                </c:pt>
                <c:pt idx="2252">
                  <c:v>1.0451261751608121</c:v>
                </c:pt>
                <c:pt idx="2253">
                  <c:v>1.0451261751608121</c:v>
                </c:pt>
                <c:pt idx="2254">
                  <c:v>1.0451261751608121</c:v>
                </c:pt>
                <c:pt idx="2255">
                  <c:v>1.0451261751608121</c:v>
                </c:pt>
                <c:pt idx="2256">
                  <c:v>1.0451261751608121</c:v>
                </c:pt>
                <c:pt idx="2257">
                  <c:v>1.0451261751608121</c:v>
                </c:pt>
                <c:pt idx="2258">
                  <c:v>1.0451261751608121</c:v>
                </c:pt>
                <c:pt idx="2259">
                  <c:v>1.0451261751608121</c:v>
                </c:pt>
                <c:pt idx="2260">
                  <c:v>1.0451261751608121</c:v>
                </c:pt>
                <c:pt idx="2261">
                  <c:v>1.0451261751608121</c:v>
                </c:pt>
                <c:pt idx="2262">
                  <c:v>1.0451261751608121</c:v>
                </c:pt>
                <c:pt idx="2263">
                  <c:v>1.0451261751608121</c:v>
                </c:pt>
                <c:pt idx="2264">
                  <c:v>1.0451261751608121</c:v>
                </c:pt>
                <c:pt idx="2265">
                  <c:v>1.0451261751608121</c:v>
                </c:pt>
                <c:pt idx="2266">
                  <c:v>1.0451261751608121</c:v>
                </c:pt>
                <c:pt idx="2267">
                  <c:v>1.0451261751608121</c:v>
                </c:pt>
                <c:pt idx="2268">
                  <c:v>1.0451261751608121</c:v>
                </c:pt>
                <c:pt idx="2269">
                  <c:v>1.0451261751608121</c:v>
                </c:pt>
                <c:pt idx="2270">
                  <c:v>1.0451261751608121</c:v>
                </c:pt>
                <c:pt idx="2271">
                  <c:v>1.0451261751608121</c:v>
                </c:pt>
                <c:pt idx="2272">
                  <c:v>1.016164726258058</c:v>
                </c:pt>
                <c:pt idx="2273">
                  <c:v>1.016164726258058</c:v>
                </c:pt>
                <c:pt idx="2274">
                  <c:v>1</c:v>
                </c:pt>
                <c:pt idx="2275">
                  <c:v>1</c:v>
                </c:pt>
                <c:pt idx="2276">
                  <c:v>1</c:v>
                </c:pt>
                <c:pt idx="2277">
                  <c:v>1</c:v>
                </c:pt>
                <c:pt idx="2278">
                  <c:v>1</c:v>
                </c:pt>
                <c:pt idx="2279">
                  <c:v>1</c:v>
                </c:pt>
                <c:pt idx="2280">
                  <c:v>1.466601860852663</c:v>
                </c:pt>
                <c:pt idx="2281">
                  <c:v>1.466601860852663</c:v>
                </c:pt>
                <c:pt idx="2282">
                  <c:v>1.1733140762137571</c:v>
                </c:pt>
                <c:pt idx="2283">
                  <c:v>1.1733140762137571</c:v>
                </c:pt>
                <c:pt idx="2284">
                  <c:v>1.1733140762137571</c:v>
                </c:pt>
                <c:pt idx="2285">
                  <c:v>1.1733140762137571</c:v>
                </c:pt>
                <c:pt idx="2286">
                  <c:v>1.1733140762137571</c:v>
                </c:pt>
                <c:pt idx="2287">
                  <c:v>1.1733140762137571</c:v>
                </c:pt>
                <c:pt idx="2288">
                  <c:v>1.1733140762137571</c:v>
                </c:pt>
                <c:pt idx="2289">
                  <c:v>1.1733140762137571</c:v>
                </c:pt>
                <c:pt idx="2290">
                  <c:v>1.1733140762137571</c:v>
                </c:pt>
                <c:pt idx="2291">
                  <c:v>1.1733140762137571</c:v>
                </c:pt>
                <c:pt idx="2292">
                  <c:v>1.1733140762137571</c:v>
                </c:pt>
                <c:pt idx="2293">
                  <c:v>1.1733140762137571</c:v>
                </c:pt>
                <c:pt idx="2294">
                  <c:v>1.1733140762137571</c:v>
                </c:pt>
                <c:pt idx="2295">
                  <c:v>1.1733140762137571</c:v>
                </c:pt>
                <c:pt idx="2296">
                  <c:v>1.1733140762137571</c:v>
                </c:pt>
                <c:pt idx="2297">
                  <c:v>1.1733140762137571</c:v>
                </c:pt>
                <c:pt idx="2298">
                  <c:v>1.1733140762137571</c:v>
                </c:pt>
                <c:pt idx="2299">
                  <c:v>1.1733140762137571</c:v>
                </c:pt>
                <c:pt idx="2300">
                  <c:v>1.1733140762137571</c:v>
                </c:pt>
                <c:pt idx="2301">
                  <c:v>1.1733140762137571</c:v>
                </c:pt>
                <c:pt idx="2302">
                  <c:v>1.1733140762137571</c:v>
                </c:pt>
                <c:pt idx="2303">
                  <c:v>1.0451261751608121</c:v>
                </c:pt>
                <c:pt idx="2304">
                  <c:v>1.0451261751608121</c:v>
                </c:pt>
                <c:pt idx="2305">
                  <c:v>1.0451261751608121</c:v>
                </c:pt>
                <c:pt idx="2306">
                  <c:v>1.0451261751608121</c:v>
                </c:pt>
                <c:pt idx="2307">
                  <c:v>1.0451261751608121</c:v>
                </c:pt>
                <c:pt idx="2308">
                  <c:v>1.0451261751608121</c:v>
                </c:pt>
                <c:pt idx="2309">
                  <c:v>1.0451261751608121</c:v>
                </c:pt>
                <c:pt idx="2310">
                  <c:v>1.0451261751608121</c:v>
                </c:pt>
                <c:pt idx="2311">
                  <c:v>1.0451261751608121</c:v>
                </c:pt>
                <c:pt idx="2312">
                  <c:v>1.0451261751608121</c:v>
                </c:pt>
                <c:pt idx="2313">
                  <c:v>1.016164726258058</c:v>
                </c:pt>
                <c:pt idx="2314">
                  <c:v>1.016164726258058</c:v>
                </c:pt>
                <c:pt idx="2315">
                  <c:v>1</c:v>
                </c:pt>
                <c:pt idx="2316">
                  <c:v>1</c:v>
                </c:pt>
                <c:pt idx="2317">
                  <c:v>1</c:v>
                </c:pt>
                <c:pt idx="2318">
                  <c:v>1</c:v>
                </c:pt>
                <c:pt idx="2319">
                  <c:v>1</c:v>
                </c:pt>
                <c:pt idx="2320">
                  <c:v>1</c:v>
                </c:pt>
                <c:pt idx="2321">
                  <c:v>1.3208306294613921</c:v>
                </c:pt>
                <c:pt idx="2322">
                  <c:v>1.3208306294613921</c:v>
                </c:pt>
                <c:pt idx="2323">
                  <c:v>1.3208306294613921</c:v>
                </c:pt>
                <c:pt idx="2324">
                  <c:v>1.3208306294613921</c:v>
                </c:pt>
                <c:pt idx="2325">
                  <c:v>1.3208306294613921</c:v>
                </c:pt>
                <c:pt idx="2326">
                  <c:v>1.3208306294613921</c:v>
                </c:pt>
                <c:pt idx="2327">
                  <c:v>1.3208306294613921</c:v>
                </c:pt>
                <c:pt idx="2328">
                  <c:v>1.1099356527429349</c:v>
                </c:pt>
                <c:pt idx="2329">
                  <c:v>1.1099356527429349</c:v>
                </c:pt>
                <c:pt idx="2330">
                  <c:v>1.1099356527429349</c:v>
                </c:pt>
                <c:pt idx="2331">
                  <c:v>1.1099356527429349</c:v>
                </c:pt>
                <c:pt idx="2332">
                  <c:v>1.1099356527429349</c:v>
                </c:pt>
                <c:pt idx="2333">
                  <c:v>1.1099356527429349</c:v>
                </c:pt>
                <c:pt idx="2334">
                  <c:v>1.1099356527429349</c:v>
                </c:pt>
                <c:pt idx="2335">
                  <c:v>2.6831004481940748</c:v>
                </c:pt>
                <c:pt idx="2336">
                  <c:v>2.6831004481940748</c:v>
                </c:pt>
                <c:pt idx="2337">
                  <c:v>2.6831004481940748</c:v>
                </c:pt>
                <c:pt idx="2338">
                  <c:v>2.3040525243377981</c:v>
                </c:pt>
                <c:pt idx="2339">
                  <c:v>2.3040525243377981</c:v>
                </c:pt>
                <c:pt idx="2340">
                  <c:v>2.3040525243377981</c:v>
                </c:pt>
                <c:pt idx="2341">
                  <c:v>1.7447282701868749</c:v>
                </c:pt>
                <c:pt idx="2342">
                  <c:v>1.7447282701868749</c:v>
                </c:pt>
                <c:pt idx="2343">
                  <c:v>1.7447282701868749</c:v>
                </c:pt>
                <c:pt idx="2344">
                  <c:v>1.7447282701868749</c:v>
                </c:pt>
                <c:pt idx="2345">
                  <c:v>1.7447282701868749</c:v>
                </c:pt>
                <c:pt idx="2346">
                  <c:v>1.7447282701868749</c:v>
                </c:pt>
                <c:pt idx="2347">
                  <c:v>1.7447282701868749</c:v>
                </c:pt>
                <c:pt idx="2348">
                  <c:v>1.4670606890586719</c:v>
                </c:pt>
                <c:pt idx="2349">
                  <c:v>1.3208306294613921</c:v>
                </c:pt>
                <c:pt idx="2350">
                  <c:v>1.3208306294613921</c:v>
                </c:pt>
                <c:pt idx="2351">
                  <c:v>1.3208306294613921</c:v>
                </c:pt>
                <c:pt idx="2352">
                  <c:v>1.3208306294613921</c:v>
                </c:pt>
                <c:pt idx="2353">
                  <c:v>1.3208306294613921</c:v>
                </c:pt>
                <c:pt idx="2354">
                  <c:v>1.3208306294613921</c:v>
                </c:pt>
                <c:pt idx="2355">
                  <c:v>1.218364659403808</c:v>
                </c:pt>
                <c:pt idx="2356">
                  <c:v>1.218364659403808</c:v>
                </c:pt>
                <c:pt idx="2357">
                  <c:v>1.218364659403808</c:v>
                </c:pt>
                <c:pt idx="2358">
                  <c:v>1.218364659403808</c:v>
                </c:pt>
                <c:pt idx="2359">
                  <c:v>1.218364659403808</c:v>
                </c:pt>
                <c:pt idx="2360">
                  <c:v>1.218364659403808</c:v>
                </c:pt>
                <c:pt idx="2361">
                  <c:v>1.218364659403808</c:v>
                </c:pt>
                <c:pt idx="2362">
                  <c:v>1.218364659403808</c:v>
                </c:pt>
                <c:pt idx="2363">
                  <c:v>1.218364659403808</c:v>
                </c:pt>
                <c:pt idx="2364">
                  <c:v>1.218364659403808</c:v>
                </c:pt>
                <c:pt idx="2365">
                  <c:v>1.218364659403808</c:v>
                </c:pt>
                <c:pt idx="2366">
                  <c:v>1.218364659403808</c:v>
                </c:pt>
                <c:pt idx="2367">
                  <c:v>1.2325299745670359</c:v>
                </c:pt>
                <c:pt idx="2368">
                  <c:v>1.2325299745670359</c:v>
                </c:pt>
                <c:pt idx="2369">
                  <c:v>1.133674947087</c:v>
                </c:pt>
                <c:pt idx="2370">
                  <c:v>1.0871701741266979</c:v>
                </c:pt>
                <c:pt idx="2371">
                  <c:v>1.068002938398577</c:v>
                </c:pt>
                <c:pt idx="2372">
                  <c:v>1.068002938398577</c:v>
                </c:pt>
                <c:pt idx="2373">
                  <c:v>1.068002938398577</c:v>
                </c:pt>
                <c:pt idx="2374">
                  <c:v>1.068002938398577</c:v>
                </c:pt>
                <c:pt idx="2375">
                  <c:v>1.014352636300212</c:v>
                </c:pt>
                <c:pt idx="2376">
                  <c:v>1.014352636300212</c:v>
                </c:pt>
                <c:pt idx="2377">
                  <c:v>1.014352636300212</c:v>
                </c:pt>
                <c:pt idx="2378">
                  <c:v>1.014352636300212</c:v>
                </c:pt>
                <c:pt idx="2379">
                  <c:v>1.014352636300212</c:v>
                </c:pt>
                <c:pt idx="2380">
                  <c:v>1.012032617342874</c:v>
                </c:pt>
                <c:pt idx="2381">
                  <c:v>1</c:v>
                </c:pt>
                <c:pt idx="2382">
                  <c:v>1</c:v>
                </c:pt>
                <c:pt idx="2383">
                  <c:v>1</c:v>
                </c:pt>
                <c:pt idx="2384">
                  <c:v>1</c:v>
                </c:pt>
                <c:pt idx="2385">
                  <c:v>1</c:v>
                </c:pt>
                <c:pt idx="2386">
                  <c:v>1</c:v>
                </c:pt>
                <c:pt idx="2387">
                  <c:v>1</c:v>
                </c:pt>
                <c:pt idx="2388">
                  <c:v>1</c:v>
                </c:pt>
                <c:pt idx="2389">
                  <c:v>1</c:v>
                </c:pt>
                <c:pt idx="2390">
                  <c:v>1.4620231011550671</c:v>
                </c:pt>
                <c:pt idx="2391">
                  <c:v>1.4620231011550671</c:v>
                </c:pt>
                <c:pt idx="2392">
                  <c:v>1.4620231011550671</c:v>
                </c:pt>
                <c:pt idx="2393">
                  <c:v>1.4620231011550671</c:v>
                </c:pt>
                <c:pt idx="2394">
                  <c:v>1.4620231011550671</c:v>
                </c:pt>
                <c:pt idx="2395">
                  <c:v>1.4620231011550671</c:v>
                </c:pt>
                <c:pt idx="2396">
                  <c:v>1.4620231011550671</c:v>
                </c:pt>
                <c:pt idx="2397">
                  <c:v>1.4620231011550671</c:v>
                </c:pt>
                <c:pt idx="2398">
                  <c:v>1.4620231011550671</c:v>
                </c:pt>
                <c:pt idx="2399">
                  <c:v>1.4620231011550671</c:v>
                </c:pt>
                <c:pt idx="2400">
                  <c:v>1.4620231011550671</c:v>
                </c:pt>
                <c:pt idx="2401">
                  <c:v>1.4620231011550671</c:v>
                </c:pt>
                <c:pt idx="2402">
                  <c:v>1.0481806775407789</c:v>
                </c:pt>
                <c:pt idx="2403">
                  <c:v>1.0481806775407789</c:v>
                </c:pt>
                <c:pt idx="2404">
                  <c:v>1.0481806775407789</c:v>
                </c:pt>
                <c:pt idx="2405">
                  <c:v>1.0481806775407789</c:v>
                </c:pt>
                <c:pt idx="2406">
                  <c:v>1.0481806775407789</c:v>
                </c:pt>
                <c:pt idx="2407">
                  <c:v>1.0481806775407789</c:v>
                </c:pt>
                <c:pt idx="2408">
                  <c:v>1.0481806775407789</c:v>
                </c:pt>
                <c:pt idx="2409">
                  <c:v>1.0481806775407789</c:v>
                </c:pt>
                <c:pt idx="2410">
                  <c:v>1.0481806775407789</c:v>
                </c:pt>
                <c:pt idx="2411">
                  <c:v>1.0481806775407789</c:v>
                </c:pt>
                <c:pt idx="2412">
                  <c:v>1.0481806775407789</c:v>
                </c:pt>
                <c:pt idx="2413">
                  <c:v>1</c:v>
                </c:pt>
                <c:pt idx="2414">
                  <c:v>1</c:v>
                </c:pt>
                <c:pt idx="2415">
                  <c:v>1</c:v>
                </c:pt>
                <c:pt idx="2416">
                  <c:v>1</c:v>
                </c:pt>
                <c:pt idx="2417">
                  <c:v>1</c:v>
                </c:pt>
                <c:pt idx="2418">
                  <c:v>1</c:v>
                </c:pt>
                <c:pt idx="2419">
                  <c:v>0.70336461432821795</c:v>
                </c:pt>
                <c:pt idx="2420">
                  <c:v>0.70336461432821795</c:v>
                </c:pt>
                <c:pt idx="2421">
                  <c:v>0.70336461432821795</c:v>
                </c:pt>
                <c:pt idx="2422">
                  <c:v>0.70336461432821795</c:v>
                </c:pt>
                <c:pt idx="2423">
                  <c:v>1</c:v>
                </c:pt>
                <c:pt idx="2424">
                  <c:v>1</c:v>
                </c:pt>
                <c:pt idx="2425">
                  <c:v>1</c:v>
                </c:pt>
                <c:pt idx="2426">
                  <c:v>1</c:v>
                </c:pt>
                <c:pt idx="2427">
                  <c:v>1</c:v>
                </c:pt>
                <c:pt idx="2428">
                  <c:v>1</c:v>
                </c:pt>
                <c:pt idx="2429">
                  <c:v>1</c:v>
                </c:pt>
                <c:pt idx="2430">
                  <c:v>1</c:v>
                </c:pt>
                <c:pt idx="2431">
                  <c:v>1</c:v>
                </c:pt>
                <c:pt idx="2432">
                  <c:v>1</c:v>
                </c:pt>
                <c:pt idx="2433">
                  <c:v>1</c:v>
                </c:pt>
                <c:pt idx="2434">
                  <c:v>1</c:v>
                </c:pt>
                <c:pt idx="2435">
                  <c:v>1</c:v>
                </c:pt>
                <c:pt idx="2436">
                  <c:v>1.122762148337598</c:v>
                </c:pt>
                <c:pt idx="2437">
                  <c:v>1.122762148337598</c:v>
                </c:pt>
                <c:pt idx="2438">
                  <c:v>1.122762148337598</c:v>
                </c:pt>
                <c:pt idx="2439">
                  <c:v>1</c:v>
                </c:pt>
                <c:pt idx="2440">
                  <c:v>2.6913294797689669</c:v>
                </c:pt>
                <c:pt idx="2441">
                  <c:v>2.6913294797689669</c:v>
                </c:pt>
                <c:pt idx="2442">
                  <c:v>2.6913294797689669</c:v>
                </c:pt>
                <c:pt idx="2443">
                  <c:v>2.6913294797689669</c:v>
                </c:pt>
                <c:pt idx="2444">
                  <c:v>2.6913294797689669</c:v>
                </c:pt>
                <c:pt idx="2445">
                  <c:v>2.6913294797689669</c:v>
                </c:pt>
                <c:pt idx="2446">
                  <c:v>2.3658536585365848</c:v>
                </c:pt>
                <c:pt idx="2447">
                  <c:v>2.020833333333333</c:v>
                </c:pt>
                <c:pt idx="2448">
                  <c:v>1.292615213770169</c:v>
                </c:pt>
                <c:pt idx="2449">
                  <c:v>1.292615213770169</c:v>
                </c:pt>
                <c:pt idx="2450">
                  <c:v>1.292615213770169</c:v>
                </c:pt>
                <c:pt idx="2451">
                  <c:v>1.292615213770169</c:v>
                </c:pt>
                <c:pt idx="2452">
                  <c:v>1.292615213770169</c:v>
                </c:pt>
                <c:pt idx="2453">
                  <c:v>1.292615213770169</c:v>
                </c:pt>
                <c:pt idx="2454">
                  <c:v>1.292615213770169</c:v>
                </c:pt>
                <c:pt idx="2455">
                  <c:v>1.292615213770169</c:v>
                </c:pt>
                <c:pt idx="2456">
                  <c:v>1.292615213770169</c:v>
                </c:pt>
                <c:pt idx="2457">
                  <c:v>1.292615213770169</c:v>
                </c:pt>
                <c:pt idx="2458">
                  <c:v>1.292615213770169</c:v>
                </c:pt>
                <c:pt idx="2459">
                  <c:v>1.292615213770169</c:v>
                </c:pt>
                <c:pt idx="2460">
                  <c:v>1.292615213770169</c:v>
                </c:pt>
                <c:pt idx="2461">
                  <c:v>1.292615213770169</c:v>
                </c:pt>
                <c:pt idx="2462">
                  <c:v>1.292615213770169</c:v>
                </c:pt>
                <c:pt idx="2463">
                  <c:v>1.292615213770169</c:v>
                </c:pt>
                <c:pt idx="2464">
                  <c:v>1.292615213770169</c:v>
                </c:pt>
                <c:pt idx="2465">
                  <c:v>1.292615213770169</c:v>
                </c:pt>
                <c:pt idx="2466">
                  <c:v>1.292615213770169</c:v>
                </c:pt>
                <c:pt idx="2467">
                  <c:v>1.292615213770169</c:v>
                </c:pt>
                <c:pt idx="2468">
                  <c:v>1.292615213770169</c:v>
                </c:pt>
                <c:pt idx="2469">
                  <c:v>1.292615213770169</c:v>
                </c:pt>
                <c:pt idx="2470">
                  <c:v>1.292615213770169</c:v>
                </c:pt>
                <c:pt idx="2471">
                  <c:v>1.292615213770169</c:v>
                </c:pt>
                <c:pt idx="2472">
                  <c:v>1.292615213770169</c:v>
                </c:pt>
                <c:pt idx="2473">
                  <c:v>1.292615213770169</c:v>
                </c:pt>
                <c:pt idx="2474">
                  <c:v>1.292615213770169</c:v>
                </c:pt>
                <c:pt idx="2475">
                  <c:v>1.292615213770169</c:v>
                </c:pt>
                <c:pt idx="2476">
                  <c:v>1.292615213770169</c:v>
                </c:pt>
                <c:pt idx="2477">
                  <c:v>1.292615213770169</c:v>
                </c:pt>
                <c:pt idx="2478">
                  <c:v>1.2763157894736841</c:v>
                </c:pt>
                <c:pt idx="2479">
                  <c:v>1.1686746987951779</c:v>
                </c:pt>
                <c:pt idx="2480">
                  <c:v>1.0777777777777779</c:v>
                </c:pt>
                <c:pt idx="2481">
                  <c:v>1</c:v>
                </c:pt>
                <c:pt idx="2482">
                  <c:v>1.071149945389297</c:v>
                </c:pt>
                <c:pt idx="2483">
                  <c:v>1.071149945389297</c:v>
                </c:pt>
                <c:pt idx="2484">
                  <c:v>1.071149945389297</c:v>
                </c:pt>
                <c:pt idx="2485">
                  <c:v>1.071149945389297</c:v>
                </c:pt>
                <c:pt idx="2486">
                  <c:v>1.071149945389297</c:v>
                </c:pt>
                <c:pt idx="2487">
                  <c:v>1.071149945389297</c:v>
                </c:pt>
                <c:pt idx="2488">
                  <c:v>1.071149945389297</c:v>
                </c:pt>
                <c:pt idx="2489">
                  <c:v>1.071149945389297</c:v>
                </c:pt>
                <c:pt idx="2490">
                  <c:v>1.071149945389297</c:v>
                </c:pt>
                <c:pt idx="2491">
                  <c:v>1.071149945389297</c:v>
                </c:pt>
                <c:pt idx="2492">
                  <c:v>1.071149945389297</c:v>
                </c:pt>
                <c:pt idx="2493">
                  <c:v>1.071149945389297</c:v>
                </c:pt>
                <c:pt idx="2494">
                  <c:v>1.071149945389297</c:v>
                </c:pt>
                <c:pt idx="2495">
                  <c:v>1.071149945389297</c:v>
                </c:pt>
                <c:pt idx="2496">
                  <c:v>1.071149945389297</c:v>
                </c:pt>
                <c:pt idx="2497">
                  <c:v>1.071149945389297</c:v>
                </c:pt>
                <c:pt idx="2498">
                  <c:v>1.071149945389297</c:v>
                </c:pt>
                <c:pt idx="2499">
                  <c:v>1.071149945389297</c:v>
                </c:pt>
                <c:pt idx="2500">
                  <c:v>1.071149945389297</c:v>
                </c:pt>
                <c:pt idx="2501">
                  <c:v>1.071149945389297</c:v>
                </c:pt>
                <c:pt idx="2502">
                  <c:v>1.071149945389297</c:v>
                </c:pt>
                <c:pt idx="2503">
                  <c:v>1.071149945389297</c:v>
                </c:pt>
                <c:pt idx="2504">
                  <c:v>1.071149945389297</c:v>
                </c:pt>
                <c:pt idx="2505">
                  <c:v>1.071149945389297</c:v>
                </c:pt>
                <c:pt idx="2506">
                  <c:v>1.071149945389297</c:v>
                </c:pt>
                <c:pt idx="2507">
                  <c:v>1.071149945389297</c:v>
                </c:pt>
                <c:pt idx="2508">
                  <c:v>1.071149945389297</c:v>
                </c:pt>
                <c:pt idx="2509">
                  <c:v>1.071149945389297</c:v>
                </c:pt>
                <c:pt idx="2510">
                  <c:v>1.071149945389297</c:v>
                </c:pt>
                <c:pt idx="2511">
                  <c:v>1.071149945389297</c:v>
                </c:pt>
                <c:pt idx="2512">
                  <c:v>1.071149945389297</c:v>
                </c:pt>
                <c:pt idx="2513">
                  <c:v>1.071149945389297</c:v>
                </c:pt>
                <c:pt idx="2514">
                  <c:v>1.071149945389297</c:v>
                </c:pt>
                <c:pt idx="2515">
                  <c:v>1.071149945389297</c:v>
                </c:pt>
                <c:pt idx="2516">
                  <c:v>1.071149945389297</c:v>
                </c:pt>
                <c:pt idx="2517">
                  <c:v>1.0250858593400041</c:v>
                </c:pt>
                <c:pt idx="2518">
                  <c:v>1.0250858593400041</c:v>
                </c:pt>
                <c:pt idx="2519">
                  <c:v>1</c:v>
                </c:pt>
                <c:pt idx="2520">
                  <c:v>1</c:v>
                </c:pt>
                <c:pt idx="2521">
                  <c:v>1</c:v>
                </c:pt>
                <c:pt idx="2522">
                  <c:v>1</c:v>
                </c:pt>
                <c:pt idx="2523">
                  <c:v>1</c:v>
                </c:pt>
                <c:pt idx="2524">
                  <c:v>1</c:v>
                </c:pt>
                <c:pt idx="2525">
                  <c:v>1.1816805450416441</c:v>
                </c:pt>
                <c:pt idx="2526">
                  <c:v>1.1816805450416441</c:v>
                </c:pt>
                <c:pt idx="2527">
                  <c:v>1.1816805450416441</c:v>
                </c:pt>
                <c:pt idx="2528">
                  <c:v>0.89047347404449195</c:v>
                </c:pt>
                <c:pt idx="2529">
                  <c:v>0.89047347404449195</c:v>
                </c:pt>
                <c:pt idx="2530">
                  <c:v>0.89047347404449195</c:v>
                </c:pt>
                <c:pt idx="2531">
                  <c:v>0.89047347404449195</c:v>
                </c:pt>
                <c:pt idx="2532">
                  <c:v>0.89047347404449195</c:v>
                </c:pt>
                <c:pt idx="2533">
                  <c:v>0.89047347404449195</c:v>
                </c:pt>
                <c:pt idx="2534">
                  <c:v>1</c:v>
                </c:pt>
                <c:pt idx="2535">
                  <c:v>1.2142366674296181</c:v>
                </c:pt>
                <c:pt idx="2536">
                  <c:v>1.2142366674296181</c:v>
                </c:pt>
                <c:pt idx="2537">
                  <c:v>1.2142366674296181</c:v>
                </c:pt>
                <c:pt idx="2538">
                  <c:v>1.2142366674296181</c:v>
                </c:pt>
                <c:pt idx="2539">
                  <c:v>1.2142366674296181</c:v>
                </c:pt>
                <c:pt idx="2540">
                  <c:v>1.2142366674296181</c:v>
                </c:pt>
                <c:pt idx="2541">
                  <c:v>1.2142366674296181</c:v>
                </c:pt>
                <c:pt idx="2542">
                  <c:v>1.2142366674296181</c:v>
                </c:pt>
                <c:pt idx="2543">
                  <c:v>1.2142366674296181</c:v>
                </c:pt>
                <c:pt idx="2544">
                  <c:v>1.2142366674296181</c:v>
                </c:pt>
                <c:pt idx="2545">
                  <c:v>1.2142366674296181</c:v>
                </c:pt>
                <c:pt idx="2546">
                  <c:v>1.2142366674296181</c:v>
                </c:pt>
                <c:pt idx="2547">
                  <c:v>1.2142366674296181</c:v>
                </c:pt>
                <c:pt idx="2548">
                  <c:v>1.2142366674296181</c:v>
                </c:pt>
                <c:pt idx="2549">
                  <c:v>1.2142366674296181</c:v>
                </c:pt>
                <c:pt idx="2550">
                  <c:v>1.2142366674296181</c:v>
                </c:pt>
                <c:pt idx="2551">
                  <c:v>1.2142366674296181</c:v>
                </c:pt>
                <c:pt idx="2552">
                  <c:v>1.2142366674296181</c:v>
                </c:pt>
                <c:pt idx="2553">
                  <c:v>1.2142366674296181</c:v>
                </c:pt>
                <c:pt idx="2554">
                  <c:v>1.2142366674296181</c:v>
                </c:pt>
                <c:pt idx="2555">
                  <c:v>0.99103306557070803</c:v>
                </c:pt>
                <c:pt idx="2556">
                  <c:v>0.99103306557070803</c:v>
                </c:pt>
                <c:pt idx="2557">
                  <c:v>0.99103306557070803</c:v>
                </c:pt>
                <c:pt idx="2558">
                  <c:v>0.99103306557070803</c:v>
                </c:pt>
                <c:pt idx="2559">
                  <c:v>0.99103306557070803</c:v>
                </c:pt>
                <c:pt idx="2560">
                  <c:v>0.99103306557070803</c:v>
                </c:pt>
                <c:pt idx="2561">
                  <c:v>0.99103306557070803</c:v>
                </c:pt>
                <c:pt idx="2562">
                  <c:v>0.99103306557070803</c:v>
                </c:pt>
                <c:pt idx="2563">
                  <c:v>0.99103306557070803</c:v>
                </c:pt>
                <c:pt idx="2564">
                  <c:v>0.99103306557070803</c:v>
                </c:pt>
                <c:pt idx="2565">
                  <c:v>0.99103306557070803</c:v>
                </c:pt>
                <c:pt idx="2566">
                  <c:v>0.99103306557070803</c:v>
                </c:pt>
                <c:pt idx="2567">
                  <c:v>1</c:v>
                </c:pt>
                <c:pt idx="2568">
                  <c:v>1</c:v>
                </c:pt>
                <c:pt idx="2569">
                  <c:v>1</c:v>
                </c:pt>
                <c:pt idx="2570">
                  <c:v>1</c:v>
                </c:pt>
                <c:pt idx="2571">
                  <c:v>1</c:v>
                </c:pt>
                <c:pt idx="2572">
                  <c:v>2.313253012048234</c:v>
                </c:pt>
                <c:pt idx="2573">
                  <c:v>2.313253012048234</c:v>
                </c:pt>
                <c:pt idx="2574">
                  <c:v>2.313253012048234</c:v>
                </c:pt>
                <c:pt idx="2575">
                  <c:v>2.313253012048234</c:v>
                </c:pt>
                <c:pt idx="2576">
                  <c:v>2.313253012048234</c:v>
                </c:pt>
                <c:pt idx="2577">
                  <c:v>2.313253012048234</c:v>
                </c:pt>
                <c:pt idx="2578">
                  <c:v>2.313253012048234</c:v>
                </c:pt>
                <c:pt idx="2579">
                  <c:v>1.555195556584144</c:v>
                </c:pt>
                <c:pt idx="2580">
                  <c:v>1.555195556584144</c:v>
                </c:pt>
                <c:pt idx="2581">
                  <c:v>1.555195556584144</c:v>
                </c:pt>
                <c:pt idx="2582">
                  <c:v>1.555195556584144</c:v>
                </c:pt>
                <c:pt idx="2583">
                  <c:v>1.555195556584144</c:v>
                </c:pt>
                <c:pt idx="2584">
                  <c:v>1.555195556584144</c:v>
                </c:pt>
                <c:pt idx="2585">
                  <c:v>1.546605293440757</c:v>
                </c:pt>
                <c:pt idx="2586">
                  <c:v>1.546605293440757</c:v>
                </c:pt>
                <c:pt idx="2587">
                  <c:v>1.4656488549618509</c:v>
                </c:pt>
                <c:pt idx="2588">
                  <c:v>1.4656488549618509</c:v>
                </c:pt>
                <c:pt idx="2589">
                  <c:v>1.4656488549618509</c:v>
                </c:pt>
                <c:pt idx="2590">
                  <c:v>1.4656488549618509</c:v>
                </c:pt>
                <c:pt idx="2591">
                  <c:v>1.201501877346693</c:v>
                </c:pt>
                <c:pt idx="2592">
                  <c:v>1.201501877346693</c:v>
                </c:pt>
                <c:pt idx="2593">
                  <c:v>1.201501877346693</c:v>
                </c:pt>
                <c:pt idx="2594">
                  <c:v>1.201501877346693</c:v>
                </c:pt>
                <c:pt idx="2595">
                  <c:v>1.201501877346693</c:v>
                </c:pt>
                <c:pt idx="2596">
                  <c:v>1.201501877346693</c:v>
                </c:pt>
                <c:pt idx="2597">
                  <c:v>1.201501877346693</c:v>
                </c:pt>
                <c:pt idx="2598">
                  <c:v>1.201501877346693</c:v>
                </c:pt>
                <c:pt idx="2599">
                  <c:v>1.201501877346693</c:v>
                </c:pt>
                <c:pt idx="2600">
                  <c:v>1.201501877346693</c:v>
                </c:pt>
                <c:pt idx="2601">
                  <c:v>1.201501877346693</c:v>
                </c:pt>
                <c:pt idx="2602">
                  <c:v>1.201501877346693</c:v>
                </c:pt>
                <c:pt idx="2603">
                  <c:v>1.201501877346693</c:v>
                </c:pt>
                <c:pt idx="2604">
                  <c:v>1.201501877346693</c:v>
                </c:pt>
                <c:pt idx="2605">
                  <c:v>1.147345057196528</c:v>
                </c:pt>
                <c:pt idx="2606">
                  <c:v>1.147345057196528</c:v>
                </c:pt>
                <c:pt idx="2607">
                  <c:v>1.1428571428571439</c:v>
                </c:pt>
                <c:pt idx="2608">
                  <c:v>1.0978598268256921</c:v>
                </c:pt>
                <c:pt idx="2609">
                  <c:v>1.0810810810810809</c:v>
                </c:pt>
                <c:pt idx="2610">
                  <c:v>1.0070433088565951</c:v>
                </c:pt>
                <c:pt idx="2611">
                  <c:v>1.0070433088565951</c:v>
                </c:pt>
                <c:pt idx="2612">
                  <c:v>1.0070433088565951</c:v>
                </c:pt>
                <c:pt idx="2613">
                  <c:v>1.0070433088565951</c:v>
                </c:pt>
                <c:pt idx="2614">
                  <c:v>1.0070433088565951</c:v>
                </c:pt>
                <c:pt idx="2615">
                  <c:v>1</c:v>
                </c:pt>
                <c:pt idx="2616">
                  <c:v>2.2309810671256778</c:v>
                </c:pt>
                <c:pt idx="2617">
                  <c:v>2.2309810671256778</c:v>
                </c:pt>
                <c:pt idx="2618">
                  <c:v>2.2309810671256778</c:v>
                </c:pt>
                <c:pt idx="2619">
                  <c:v>2.2309810671256778</c:v>
                </c:pt>
                <c:pt idx="2620">
                  <c:v>2.2309810671256778</c:v>
                </c:pt>
                <c:pt idx="2621">
                  <c:v>2.2309810671256778</c:v>
                </c:pt>
                <c:pt idx="2622">
                  <c:v>2.2309810671256778</c:v>
                </c:pt>
                <c:pt idx="2623">
                  <c:v>1.1688007213706091</c:v>
                </c:pt>
                <c:pt idx="2624">
                  <c:v>1.1688007213706091</c:v>
                </c:pt>
                <c:pt idx="2625">
                  <c:v>1.1688007213706091</c:v>
                </c:pt>
                <c:pt idx="2626">
                  <c:v>1.075684647302902</c:v>
                </c:pt>
                <c:pt idx="2627">
                  <c:v>1.075684647302902</c:v>
                </c:pt>
                <c:pt idx="2628">
                  <c:v>1.075684647302902</c:v>
                </c:pt>
                <c:pt idx="2629">
                  <c:v>1.075684647302902</c:v>
                </c:pt>
                <c:pt idx="2630">
                  <c:v>1.075684647302902</c:v>
                </c:pt>
                <c:pt idx="2631">
                  <c:v>1.075684647302902</c:v>
                </c:pt>
                <c:pt idx="2632">
                  <c:v>1.075684647302902</c:v>
                </c:pt>
                <c:pt idx="2633">
                  <c:v>1.075684647302902</c:v>
                </c:pt>
                <c:pt idx="2634">
                  <c:v>1.075684647302902</c:v>
                </c:pt>
                <c:pt idx="2635">
                  <c:v>0.89405435232445796</c:v>
                </c:pt>
                <c:pt idx="2636">
                  <c:v>0.99264818502067698</c:v>
                </c:pt>
                <c:pt idx="2637">
                  <c:v>0.99264818502067698</c:v>
                </c:pt>
                <c:pt idx="2638">
                  <c:v>0.99264818502067698</c:v>
                </c:pt>
                <c:pt idx="2639">
                  <c:v>0.99264818502067698</c:v>
                </c:pt>
                <c:pt idx="2640">
                  <c:v>0.99264818502067698</c:v>
                </c:pt>
                <c:pt idx="2641">
                  <c:v>0.99264818502067698</c:v>
                </c:pt>
                <c:pt idx="2642">
                  <c:v>0.99264818502067698</c:v>
                </c:pt>
                <c:pt idx="2643">
                  <c:v>0.99264818502067698</c:v>
                </c:pt>
                <c:pt idx="2644">
                  <c:v>0.99264818502067698</c:v>
                </c:pt>
                <c:pt idx="2645">
                  <c:v>0.99264818502067698</c:v>
                </c:pt>
                <c:pt idx="2646">
                  <c:v>0.99264818502067698</c:v>
                </c:pt>
                <c:pt idx="2647">
                  <c:v>0.99264818502067698</c:v>
                </c:pt>
                <c:pt idx="2648">
                  <c:v>0.99264818502067698</c:v>
                </c:pt>
                <c:pt idx="2649">
                  <c:v>0.99264818502067698</c:v>
                </c:pt>
                <c:pt idx="2650">
                  <c:v>0.99264818502067698</c:v>
                </c:pt>
                <c:pt idx="2651">
                  <c:v>0.96774675227714002</c:v>
                </c:pt>
                <c:pt idx="2652">
                  <c:v>0.96774675227714002</c:v>
                </c:pt>
                <c:pt idx="2653">
                  <c:v>0.96774675227714002</c:v>
                </c:pt>
                <c:pt idx="2654">
                  <c:v>0.96774675227714002</c:v>
                </c:pt>
                <c:pt idx="2655">
                  <c:v>1</c:v>
                </c:pt>
                <c:pt idx="2656">
                  <c:v>1</c:v>
                </c:pt>
                <c:pt idx="2657">
                  <c:v>1</c:v>
                </c:pt>
                <c:pt idx="2658">
                  <c:v>1</c:v>
                </c:pt>
                <c:pt idx="2659">
                  <c:v>1</c:v>
                </c:pt>
                <c:pt idx="2660">
                  <c:v>2.9736425935688429</c:v>
                </c:pt>
                <c:pt idx="2661">
                  <c:v>1.1928526115457869</c:v>
                </c:pt>
                <c:pt idx="2662">
                  <c:v>1.1928526115457869</c:v>
                </c:pt>
                <c:pt idx="2663">
                  <c:v>1.1928526115457869</c:v>
                </c:pt>
                <c:pt idx="2664">
                  <c:v>0.96312105173296902</c:v>
                </c:pt>
                <c:pt idx="2665">
                  <c:v>0.96312105173296902</c:v>
                </c:pt>
                <c:pt idx="2666">
                  <c:v>0.96312105173296902</c:v>
                </c:pt>
                <c:pt idx="2667">
                  <c:v>0.96312105173296902</c:v>
                </c:pt>
                <c:pt idx="2668">
                  <c:v>0.96312105173296902</c:v>
                </c:pt>
                <c:pt idx="2669">
                  <c:v>0.96312105173296902</c:v>
                </c:pt>
                <c:pt idx="2670">
                  <c:v>0.96312105173296902</c:v>
                </c:pt>
                <c:pt idx="2671">
                  <c:v>0.96312105173296902</c:v>
                </c:pt>
                <c:pt idx="2672">
                  <c:v>0.96312105173296902</c:v>
                </c:pt>
                <c:pt idx="2673">
                  <c:v>0.96312105173296902</c:v>
                </c:pt>
                <c:pt idx="2674">
                  <c:v>1.0217351928998351</c:v>
                </c:pt>
                <c:pt idx="2675">
                  <c:v>1.0217351928998351</c:v>
                </c:pt>
                <c:pt idx="2676">
                  <c:v>1.0217351928998351</c:v>
                </c:pt>
                <c:pt idx="2677">
                  <c:v>1.0217351928998351</c:v>
                </c:pt>
                <c:pt idx="2678">
                  <c:v>1.0217351928998351</c:v>
                </c:pt>
                <c:pt idx="2679">
                  <c:v>1.0217351928998351</c:v>
                </c:pt>
                <c:pt idx="2680">
                  <c:v>1.0217351928998351</c:v>
                </c:pt>
                <c:pt idx="2681">
                  <c:v>1.0217351928998351</c:v>
                </c:pt>
                <c:pt idx="2682">
                  <c:v>1.0217351928998351</c:v>
                </c:pt>
                <c:pt idx="2683">
                  <c:v>1.0217351928998351</c:v>
                </c:pt>
                <c:pt idx="2684">
                  <c:v>1.0217351928998351</c:v>
                </c:pt>
                <c:pt idx="2685">
                  <c:v>1.0217351928998351</c:v>
                </c:pt>
                <c:pt idx="2686">
                  <c:v>1.0217351928998351</c:v>
                </c:pt>
                <c:pt idx="2687">
                  <c:v>1.0217351928998351</c:v>
                </c:pt>
                <c:pt idx="2688">
                  <c:v>1.0217351928998351</c:v>
                </c:pt>
                <c:pt idx="2689">
                  <c:v>1.0217351928998351</c:v>
                </c:pt>
                <c:pt idx="2690">
                  <c:v>1.0217351928998351</c:v>
                </c:pt>
                <c:pt idx="2691">
                  <c:v>1.0217351928998351</c:v>
                </c:pt>
                <c:pt idx="2692">
                  <c:v>1.0217351928998351</c:v>
                </c:pt>
                <c:pt idx="2693">
                  <c:v>1.0042727434573619</c:v>
                </c:pt>
                <c:pt idx="2694">
                  <c:v>1</c:v>
                </c:pt>
                <c:pt idx="2695">
                  <c:v>1</c:v>
                </c:pt>
                <c:pt idx="2696">
                  <c:v>1</c:v>
                </c:pt>
                <c:pt idx="2697">
                  <c:v>1.8154914139569041</c:v>
                </c:pt>
                <c:pt idx="2698">
                  <c:v>1.8154914139569041</c:v>
                </c:pt>
                <c:pt idx="2699">
                  <c:v>1.4890620317650669</c:v>
                </c:pt>
                <c:pt idx="2700">
                  <c:v>1.4890620317650669</c:v>
                </c:pt>
                <c:pt idx="2701">
                  <c:v>1.4890620317650669</c:v>
                </c:pt>
                <c:pt idx="2702">
                  <c:v>1.034992709852115</c:v>
                </c:pt>
                <c:pt idx="2703">
                  <c:v>1.4890620317650669</c:v>
                </c:pt>
                <c:pt idx="2704">
                  <c:v>1.352845085760964</c:v>
                </c:pt>
                <c:pt idx="2705">
                  <c:v>1.352845085760964</c:v>
                </c:pt>
                <c:pt idx="2706">
                  <c:v>1.352845085760964</c:v>
                </c:pt>
                <c:pt idx="2707">
                  <c:v>1.352845085760964</c:v>
                </c:pt>
                <c:pt idx="2708">
                  <c:v>1.352845085760964</c:v>
                </c:pt>
                <c:pt idx="2709">
                  <c:v>1.352845085760964</c:v>
                </c:pt>
                <c:pt idx="2710">
                  <c:v>1.239461212272384</c:v>
                </c:pt>
                <c:pt idx="2711">
                  <c:v>1.101041435851984</c:v>
                </c:pt>
                <c:pt idx="2712">
                  <c:v>1.101041435851984</c:v>
                </c:pt>
                <c:pt idx="2713">
                  <c:v>1.101041435851984</c:v>
                </c:pt>
                <c:pt idx="2714">
                  <c:v>0.99043252940003801</c:v>
                </c:pt>
                <c:pt idx="2715">
                  <c:v>0.99043252940003801</c:v>
                </c:pt>
                <c:pt idx="2716">
                  <c:v>0.99043252940003801</c:v>
                </c:pt>
                <c:pt idx="2717">
                  <c:v>0.99043252940003801</c:v>
                </c:pt>
                <c:pt idx="2718">
                  <c:v>0.99043252940003801</c:v>
                </c:pt>
                <c:pt idx="2719">
                  <c:v>0.99043252940003801</c:v>
                </c:pt>
                <c:pt idx="2720">
                  <c:v>0.99043252940003801</c:v>
                </c:pt>
                <c:pt idx="2721">
                  <c:v>0.99043252940003801</c:v>
                </c:pt>
                <c:pt idx="2722">
                  <c:v>0.97183649520829196</c:v>
                </c:pt>
                <c:pt idx="2723">
                  <c:v>0.97183649520829196</c:v>
                </c:pt>
                <c:pt idx="2724">
                  <c:v>0.97183649520829196</c:v>
                </c:pt>
                <c:pt idx="2725">
                  <c:v>0.94521590260604904</c:v>
                </c:pt>
                <c:pt idx="2726">
                  <c:v>0.94521590260604904</c:v>
                </c:pt>
                <c:pt idx="2727">
                  <c:v>1</c:v>
                </c:pt>
                <c:pt idx="2728">
                  <c:v>1</c:v>
                </c:pt>
                <c:pt idx="2729">
                  <c:v>1</c:v>
                </c:pt>
                <c:pt idx="2730">
                  <c:v>1</c:v>
                </c:pt>
                <c:pt idx="2731">
                  <c:v>1</c:v>
                </c:pt>
                <c:pt idx="2732">
                  <c:v>1</c:v>
                </c:pt>
                <c:pt idx="2733">
                  <c:v>1</c:v>
                </c:pt>
                <c:pt idx="2734">
                  <c:v>1</c:v>
                </c:pt>
                <c:pt idx="2735">
                  <c:v>2.6014330497089579</c:v>
                </c:pt>
                <c:pt idx="2736">
                  <c:v>2.6014330497089579</c:v>
                </c:pt>
                <c:pt idx="2737">
                  <c:v>2.6014330497089579</c:v>
                </c:pt>
                <c:pt idx="2738">
                  <c:v>1.3223309811063131</c:v>
                </c:pt>
                <c:pt idx="2739">
                  <c:v>1.3223309811063131</c:v>
                </c:pt>
                <c:pt idx="2740">
                  <c:v>1.3223309811063131</c:v>
                </c:pt>
                <c:pt idx="2741">
                  <c:v>1.2940521274225949</c:v>
                </c:pt>
                <c:pt idx="2742">
                  <c:v>1.2940521274225949</c:v>
                </c:pt>
                <c:pt idx="2743">
                  <c:v>1.2940521274225949</c:v>
                </c:pt>
                <c:pt idx="2744">
                  <c:v>1.2221754681253969</c:v>
                </c:pt>
                <c:pt idx="2745">
                  <c:v>1.2221754681253969</c:v>
                </c:pt>
                <c:pt idx="2746">
                  <c:v>1.2221754681253969</c:v>
                </c:pt>
                <c:pt idx="2747">
                  <c:v>1.2221754681253969</c:v>
                </c:pt>
                <c:pt idx="2748">
                  <c:v>1.1979789647350021</c:v>
                </c:pt>
                <c:pt idx="2749">
                  <c:v>1.1979789647350021</c:v>
                </c:pt>
                <c:pt idx="2750">
                  <c:v>1.1979789647350021</c:v>
                </c:pt>
                <c:pt idx="2751">
                  <c:v>1.0210933380207421</c:v>
                </c:pt>
                <c:pt idx="2752">
                  <c:v>1.0210933380207421</c:v>
                </c:pt>
                <c:pt idx="2753">
                  <c:v>1.0210933380207421</c:v>
                </c:pt>
                <c:pt idx="2754">
                  <c:v>1.0210933380207421</c:v>
                </c:pt>
                <c:pt idx="2755">
                  <c:v>1.0210933380207421</c:v>
                </c:pt>
                <c:pt idx="2756">
                  <c:v>1.0210933380207421</c:v>
                </c:pt>
                <c:pt idx="2757">
                  <c:v>1.0210933380207421</c:v>
                </c:pt>
                <c:pt idx="2758">
                  <c:v>1.0210933380207421</c:v>
                </c:pt>
                <c:pt idx="2759">
                  <c:v>1.0210933380207421</c:v>
                </c:pt>
                <c:pt idx="2760">
                  <c:v>1.0210933380207421</c:v>
                </c:pt>
                <c:pt idx="2761">
                  <c:v>1.0210933380207421</c:v>
                </c:pt>
                <c:pt idx="2762">
                  <c:v>1.0210933380207421</c:v>
                </c:pt>
                <c:pt idx="2763">
                  <c:v>1.0210933380207421</c:v>
                </c:pt>
                <c:pt idx="2764">
                  <c:v>1.0210933380207421</c:v>
                </c:pt>
                <c:pt idx="2765">
                  <c:v>1.0210933380207421</c:v>
                </c:pt>
                <c:pt idx="2766">
                  <c:v>1.0210933380207421</c:v>
                </c:pt>
                <c:pt idx="2767">
                  <c:v>1.0210933380207421</c:v>
                </c:pt>
                <c:pt idx="2768">
                  <c:v>1.0210933380207421</c:v>
                </c:pt>
                <c:pt idx="2769">
                  <c:v>1</c:v>
                </c:pt>
                <c:pt idx="2770">
                  <c:v>1</c:v>
                </c:pt>
                <c:pt idx="2771">
                  <c:v>1</c:v>
                </c:pt>
                <c:pt idx="2772">
                  <c:v>1</c:v>
                </c:pt>
                <c:pt idx="2773">
                  <c:v>1</c:v>
                </c:pt>
                <c:pt idx="2774">
                  <c:v>1.2008873551885799</c:v>
                </c:pt>
                <c:pt idx="2775">
                  <c:v>1.2008873551885799</c:v>
                </c:pt>
                <c:pt idx="2776">
                  <c:v>1.2008873551885799</c:v>
                </c:pt>
                <c:pt idx="2777">
                  <c:v>1.2008873551885799</c:v>
                </c:pt>
                <c:pt idx="2778">
                  <c:v>1.2008873551885799</c:v>
                </c:pt>
                <c:pt idx="2779">
                  <c:v>1.2008873551885799</c:v>
                </c:pt>
                <c:pt idx="2780">
                  <c:v>1.2008873551885799</c:v>
                </c:pt>
                <c:pt idx="2781">
                  <c:v>1.2008873551885799</c:v>
                </c:pt>
                <c:pt idx="2782">
                  <c:v>1.2008873551885799</c:v>
                </c:pt>
                <c:pt idx="2783">
                  <c:v>1.2008873551885799</c:v>
                </c:pt>
                <c:pt idx="2784">
                  <c:v>1.2008873551885799</c:v>
                </c:pt>
                <c:pt idx="2785">
                  <c:v>1.2008873551885799</c:v>
                </c:pt>
                <c:pt idx="2786">
                  <c:v>1.2008873551885799</c:v>
                </c:pt>
                <c:pt idx="2787">
                  <c:v>1.2008873551885799</c:v>
                </c:pt>
                <c:pt idx="2788">
                  <c:v>1.2008873551885799</c:v>
                </c:pt>
                <c:pt idx="2789">
                  <c:v>1.1212888377445489</c:v>
                </c:pt>
                <c:pt idx="2790">
                  <c:v>1.1212888377445489</c:v>
                </c:pt>
                <c:pt idx="2791">
                  <c:v>1.1212888377445489</c:v>
                </c:pt>
                <c:pt idx="2792">
                  <c:v>1.1212888377445489</c:v>
                </c:pt>
                <c:pt idx="2793">
                  <c:v>1.0795479725238359</c:v>
                </c:pt>
                <c:pt idx="2794">
                  <c:v>1.0795479725238359</c:v>
                </c:pt>
                <c:pt idx="2795">
                  <c:v>1.0795479725238359</c:v>
                </c:pt>
                <c:pt idx="2796">
                  <c:v>1.057062269472784</c:v>
                </c:pt>
                <c:pt idx="2797">
                  <c:v>1.057062269472784</c:v>
                </c:pt>
                <c:pt idx="2798">
                  <c:v>1.057062269472784</c:v>
                </c:pt>
                <c:pt idx="2799">
                  <c:v>1.019886958342068</c:v>
                </c:pt>
                <c:pt idx="2800">
                  <c:v>1.019886958342068</c:v>
                </c:pt>
                <c:pt idx="2801">
                  <c:v>1.019886958342068</c:v>
                </c:pt>
                <c:pt idx="2802">
                  <c:v>1.00474324603012</c:v>
                </c:pt>
                <c:pt idx="2803">
                  <c:v>1.00474324603012</c:v>
                </c:pt>
                <c:pt idx="2804">
                  <c:v>1.00474324603012</c:v>
                </c:pt>
                <c:pt idx="2805">
                  <c:v>1.00474324603012</c:v>
                </c:pt>
                <c:pt idx="2806">
                  <c:v>1.00474324603012</c:v>
                </c:pt>
                <c:pt idx="2807">
                  <c:v>1.00474324603012</c:v>
                </c:pt>
                <c:pt idx="2808">
                  <c:v>1.00474324603012</c:v>
                </c:pt>
                <c:pt idx="2809">
                  <c:v>1.00474324603012</c:v>
                </c:pt>
                <c:pt idx="2810">
                  <c:v>1.00474324603012</c:v>
                </c:pt>
                <c:pt idx="2811">
                  <c:v>1</c:v>
                </c:pt>
                <c:pt idx="2812">
                  <c:v>1.8154914139569041</c:v>
                </c:pt>
                <c:pt idx="2813">
                  <c:v>1.8154914139569041</c:v>
                </c:pt>
                <c:pt idx="2814">
                  <c:v>1.3617429432721351</c:v>
                </c:pt>
                <c:pt idx="2815">
                  <c:v>1.3617429432721351</c:v>
                </c:pt>
                <c:pt idx="2816">
                  <c:v>1.3617429432721351</c:v>
                </c:pt>
                <c:pt idx="2817">
                  <c:v>1.034992709852115</c:v>
                </c:pt>
                <c:pt idx="2818">
                  <c:v>1.4890620317650669</c:v>
                </c:pt>
                <c:pt idx="2819">
                  <c:v>1.352845085760964</c:v>
                </c:pt>
                <c:pt idx="2820">
                  <c:v>1.352845085760964</c:v>
                </c:pt>
                <c:pt idx="2821">
                  <c:v>1.352845085760964</c:v>
                </c:pt>
                <c:pt idx="2822">
                  <c:v>1.352845085760964</c:v>
                </c:pt>
                <c:pt idx="2823">
                  <c:v>1.352845085760964</c:v>
                </c:pt>
                <c:pt idx="2824">
                  <c:v>1.352845085760964</c:v>
                </c:pt>
                <c:pt idx="2825">
                  <c:v>1.239461212272384</c:v>
                </c:pt>
                <c:pt idx="2826">
                  <c:v>1.101041435851984</c:v>
                </c:pt>
                <c:pt idx="2827">
                  <c:v>1.101041435851984</c:v>
                </c:pt>
                <c:pt idx="2828">
                  <c:v>1.101041435851984</c:v>
                </c:pt>
                <c:pt idx="2829">
                  <c:v>0.99043252940003801</c:v>
                </c:pt>
                <c:pt idx="2830">
                  <c:v>0.99043252940003801</c:v>
                </c:pt>
                <c:pt idx="2831">
                  <c:v>0.99043252940003801</c:v>
                </c:pt>
                <c:pt idx="2832">
                  <c:v>0.99043252940003801</c:v>
                </c:pt>
                <c:pt idx="2833">
                  <c:v>0.99043252940003801</c:v>
                </c:pt>
                <c:pt idx="2834">
                  <c:v>0.99043252940003801</c:v>
                </c:pt>
                <c:pt idx="2835">
                  <c:v>0.99043252940003801</c:v>
                </c:pt>
                <c:pt idx="2836">
                  <c:v>0.99043252940003801</c:v>
                </c:pt>
                <c:pt idx="2837">
                  <c:v>0.99043252940003801</c:v>
                </c:pt>
                <c:pt idx="2838">
                  <c:v>0.97183649520829196</c:v>
                </c:pt>
                <c:pt idx="2839">
                  <c:v>0.97183649520829196</c:v>
                </c:pt>
                <c:pt idx="2840">
                  <c:v>0.94521590260604904</c:v>
                </c:pt>
                <c:pt idx="2841">
                  <c:v>0.94521590260604904</c:v>
                </c:pt>
                <c:pt idx="2842">
                  <c:v>1</c:v>
                </c:pt>
                <c:pt idx="2843">
                  <c:v>1</c:v>
                </c:pt>
                <c:pt idx="2844">
                  <c:v>1</c:v>
                </c:pt>
                <c:pt idx="2845">
                  <c:v>1</c:v>
                </c:pt>
                <c:pt idx="2846">
                  <c:v>1</c:v>
                </c:pt>
                <c:pt idx="2847">
                  <c:v>1</c:v>
                </c:pt>
                <c:pt idx="2848">
                  <c:v>1</c:v>
                </c:pt>
                <c:pt idx="2849">
                  <c:v>1</c:v>
                </c:pt>
                <c:pt idx="2850">
                  <c:v>2.3065400073072979</c:v>
                </c:pt>
                <c:pt idx="2851">
                  <c:v>2.3065400073072979</c:v>
                </c:pt>
                <c:pt idx="2852">
                  <c:v>2.3065400073072979</c:v>
                </c:pt>
                <c:pt idx="2853">
                  <c:v>2.3065400073072979</c:v>
                </c:pt>
                <c:pt idx="2854">
                  <c:v>2.3065400073072979</c:v>
                </c:pt>
                <c:pt idx="2855">
                  <c:v>2.3065400073072979</c:v>
                </c:pt>
                <c:pt idx="2856">
                  <c:v>1.2008750237778221</c:v>
                </c:pt>
                <c:pt idx="2857">
                  <c:v>1.2008750237778221</c:v>
                </c:pt>
                <c:pt idx="2858">
                  <c:v>1.2008750237778221</c:v>
                </c:pt>
                <c:pt idx="2859">
                  <c:v>1.2008750237778221</c:v>
                </c:pt>
                <c:pt idx="2860">
                  <c:v>1.2008750237778221</c:v>
                </c:pt>
                <c:pt idx="2861">
                  <c:v>1.2008750237778221</c:v>
                </c:pt>
                <c:pt idx="2862">
                  <c:v>1.2008750237778221</c:v>
                </c:pt>
                <c:pt idx="2863">
                  <c:v>1.2008750237778221</c:v>
                </c:pt>
                <c:pt idx="2864">
                  <c:v>1.1793386885858419</c:v>
                </c:pt>
                <c:pt idx="2865">
                  <c:v>1.1793386885858419</c:v>
                </c:pt>
                <c:pt idx="2866">
                  <c:v>1.1793386885858419</c:v>
                </c:pt>
                <c:pt idx="2867">
                  <c:v>1.1793386885858419</c:v>
                </c:pt>
                <c:pt idx="2868">
                  <c:v>1.1793386885858419</c:v>
                </c:pt>
                <c:pt idx="2869">
                  <c:v>1.019376715646696</c:v>
                </c:pt>
                <c:pt idx="2870">
                  <c:v>1.019376715646696</c:v>
                </c:pt>
                <c:pt idx="2871">
                  <c:v>1.019376715646696</c:v>
                </c:pt>
                <c:pt idx="2872">
                  <c:v>1.019376715646696</c:v>
                </c:pt>
                <c:pt idx="2873">
                  <c:v>1.019376715646696</c:v>
                </c:pt>
                <c:pt idx="2874">
                  <c:v>1.019376715646696</c:v>
                </c:pt>
                <c:pt idx="2875">
                  <c:v>1.019376715646696</c:v>
                </c:pt>
                <c:pt idx="2876">
                  <c:v>1.019376715646696</c:v>
                </c:pt>
                <c:pt idx="2877">
                  <c:v>1.019376715646696</c:v>
                </c:pt>
                <c:pt idx="2878">
                  <c:v>1.019376715646696</c:v>
                </c:pt>
                <c:pt idx="2879">
                  <c:v>1.019376715646696</c:v>
                </c:pt>
                <c:pt idx="2880">
                  <c:v>1.019376715646696</c:v>
                </c:pt>
                <c:pt idx="2881">
                  <c:v>1.019376715646696</c:v>
                </c:pt>
                <c:pt idx="2882">
                  <c:v>1.019376715646696</c:v>
                </c:pt>
                <c:pt idx="2883">
                  <c:v>1</c:v>
                </c:pt>
                <c:pt idx="2884">
                  <c:v>1</c:v>
                </c:pt>
                <c:pt idx="2885">
                  <c:v>1</c:v>
                </c:pt>
                <c:pt idx="2886">
                  <c:v>1</c:v>
                </c:pt>
                <c:pt idx="2887">
                  <c:v>1</c:v>
                </c:pt>
                <c:pt idx="2888">
                  <c:v>1</c:v>
                </c:pt>
                <c:pt idx="2889">
                  <c:v>1</c:v>
                </c:pt>
                <c:pt idx="2890">
                  <c:v>1</c:v>
                </c:pt>
                <c:pt idx="2891">
                  <c:v>1</c:v>
                </c:pt>
                <c:pt idx="2892">
                  <c:v>2.589845299484363</c:v>
                </c:pt>
                <c:pt idx="2893">
                  <c:v>2.589845299484363</c:v>
                </c:pt>
                <c:pt idx="2894">
                  <c:v>2.589845299484363</c:v>
                </c:pt>
                <c:pt idx="2895">
                  <c:v>1.51099282573479</c:v>
                </c:pt>
                <c:pt idx="2896">
                  <c:v>1.51099282573479</c:v>
                </c:pt>
                <c:pt idx="2897">
                  <c:v>1.51099282573479</c:v>
                </c:pt>
                <c:pt idx="2898">
                  <c:v>1.1380512462959751</c:v>
                </c:pt>
                <c:pt idx="2899">
                  <c:v>1.1380512462959751</c:v>
                </c:pt>
                <c:pt idx="2900">
                  <c:v>1.1380512462959751</c:v>
                </c:pt>
                <c:pt idx="2901">
                  <c:v>1.1380512462959751</c:v>
                </c:pt>
                <c:pt idx="2902">
                  <c:v>0.95105608157319799</c:v>
                </c:pt>
                <c:pt idx="2903">
                  <c:v>0.95105608157319799</c:v>
                </c:pt>
                <c:pt idx="2904">
                  <c:v>0.95105608157319799</c:v>
                </c:pt>
                <c:pt idx="2905">
                  <c:v>0.95105608157319799</c:v>
                </c:pt>
                <c:pt idx="2906">
                  <c:v>0.95105608157319799</c:v>
                </c:pt>
                <c:pt idx="2907">
                  <c:v>0.95105608157319799</c:v>
                </c:pt>
                <c:pt idx="2908">
                  <c:v>0.95105608157319799</c:v>
                </c:pt>
                <c:pt idx="2909">
                  <c:v>0.95105608157319799</c:v>
                </c:pt>
                <c:pt idx="2910">
                  <c:v>0.95105608157319799</c:v>
                </c:pt>
                <c:pt idx="2911">
                  <c:v>0.95105608157319799</c:v>
                </c:pt>
                <c:pt idx="2912">
                  <c:v>0.95105608157319799</c:v>
                </c:pt>
                <c:pt idx="2913">
                  <c:v>0.95105608157319799</c:v>
                </c:pt>
                <c:pt idx="2914">
                  <c:v>0.95105608157319799</c:v>
                </c:pt>
                <c:pt idx="2915">
                  <c:v>0.95105608157319799</c:v>
                </c:pt>
                <c:pt idx="2916">
                  <c:v>0.95105608157319799</c:v>
                </c:pt>
                <c:pt idx="2917">
                  <c:v>0.95105608157319799</c:v>
                </c:pt>
                <c:pt idx="2918">
                  <c:v>0.95105608157319799</c:v>
                </c:pt>
                <c:pt idx="2919">
                  <c:v>0.95105608157319799</c:v>
                </c:pt>
                <c:pt idx="2920">
                  <c:v>0.95105608157319799</c:v>
                </c:pt>
                <c:pt idx="2921">
                  <c:v>0.95105608157319799</c:v>
                </c:pt>
                <c:pt idx="2922">
                  <c:v>0.95105608157319799</c:v>
                </c:pt>
                <c:pt idx="2923">
                  <c:v>1</c:v>
                </c:pt>
                <c:pt idx="2924">
                  <c:v>1</c:v>
                </c:pt>
                <c:pt idx="2925">
                  <c:v>1</c:v>
                </c:pt>
                <c:pt idx="2926">
                  <c:v>1</c:v>
                </c:pt>
                <c:pt idx="2927">
                  <c:v>1</c:v>
                </c:pt>
                <c:pt idx="2928">
                  <c:v>1</c:v>
                </c:pt>
                <c:pt idx="2929">
                  <c:v>1</c:v>
                </c:pt>
                <c:pt idx="2930">
                  <c:v>1</c:v>
                </c:pt>
                <c:pt idx="2931">
                  <c:v>1</c:v>
                </c:pt>
                <c:pt idx="2932">
                  <c:v>1</c:v>
                </c:pt>
                <c:pt idx="2933">
                  <c:v>1</c:v>
                </c:pt>
                <c:pt idx="2934">
                  <c:v>0.82249902685869702</c:v>
                </c:pt>
                <c:pt idx="2935">
                  <c:v>0.82249902685869702</c:v>
                </c:pt>
                <c:pt idx="2936">
                  <c:v>0.82249902685869702</c:v>
                </c:pt>
                <c:pt idx="2937">
                  <c:v>0.82249902685869702</c:v>
                </c:pt>
                <c:pt idx="2938">
                  <c:v>0.82249902685869702</c:v>
                </c:pt>
                <c:pt idx="2939">
                  <c:v>0.82249902685869702</c:v>
                </c:pt>
                <c:pt idx="2940">
                  <c:v>0.82249902685869702</c:v>
                </c:pt>
                <c:pt idx="2941">
                  <c:v>0.82249902685869702</c:v>
                </c:pt>
                <c:pt idx="2942">
                  <c:v>0.82249902685869702</c:v>
                </c:pt>
                <c:pt idx="2943">
                  <c:v>0.82249902685869702</c:v>
                </c:pt>
                <c:pt idx="2944">
                  <c:v>0.82249902685869702</c:v>
                </c:pt>
                <c:pt idx="2945">
                  <c:v>0.82249902685869702</c:v>
                </c:pt>
                <c:pt idx="2946">
                  <c:v>0.82249902685869702</c:v>
                </c:pt>
                <c:pt idx="2947">
                  <c:v>1</c:v>
                </c:pt>
                <c:pt idx="2948">
                  <c:v>1.6664562953613249</c:v>
                </c:pt>
                <c:pt idx="2949">
                  <c:v>1.6664562953613249</c:v>
                </c:pt>
                <c:pt idx="2950">
                  <c:v>1.6664562953613249</c:v>
                </c:pt>
                <c:pt idx="2951">
                  <c:v>1.6664562953613249</c:v>
                </c:pt>
                <c:pt idx="2952">
                  <c:v>1.6664562953613249</c:v>
                </c:pt>
                <c:pt idx="2953">
                  <c:v>1.6664562953613249</c:v>
                </c:pt>
                <c:pt idx="2954">
                  <c:v>1.139866177422838</c:v>
                </c:pt>
                <c:pt idx="2955">
                  <c:v>1.139866177422838</c:v>
                </c:pt>
                <c:pt idx="2956">
                  <c:v>1.139866177422838</c:v>
                </c:pt>
                <c:pt idx="2957">
                  <c:v>1.139866177422838</c:v>
                </c:pt>
                <c:pt idx="2958">
                  <c:v>1.139866177422838</c:v>
                </c:pt>
                <c:pt idx="2959">
                  <c:v>1.139866177422838</c:v>
                </c:pt>
                <c:pt idx="2960">
                  <c:v>1.139866177422838</c:v>
                </c:pt>
                <c:pt idx="2961">
                  <c:v>1.0627892936204451</c:v>
                </c:pt>
                <c:pt idx="2962">
                  <c:v>1.0627892936204451</c:v>
                </c:pt>
                <c:pt idx="2963">
                  <c:v>1.0627892936204451</c:v>
                </c:pt>
                <c:pt idx="2964">
                  <c:v>1.0627892936204451</c:v>
                </c:pt>
                <c:pt idx="2965">
                  <c:v>1.0627892936204451</c:v>
                </c:pt>
                <c:pt idx="2966">
                  <c:v>1.0627892936204451</c:v>
                </c:pt>
                <c:pt idx="2967">
                  <c:v>1.0627892936204451</c:v>
                </c:pt>
                <c:pt idx="2968">
                  <c:v>1.0627892936204451</c:v>
                </c:pt>
                <c:pt idx="2969">
                  <c:v>1.0627892936204451</c:v>
                </c:pt>
                <c:pt idx="2970">
                  <c:v>1.0627892936204451</c:v>
                </c:pt>
                <c:pt idx="2971">
                  <c:v>1.0627892936204451</c:v>
                </c:pt>
                <c:pt idx="2972">
                  <c:v>1.0627892936204451</c:v>
                </c:pt>
                <c:pt idx="2973">
                  <c:v>1.0627892936204451</c:v>
                </c:pt>
                <c:pt idx="2974">
                  <c:v>1.0627892936204451</c:v>
                </c:pt>
                <c:pt idx="2975">
                  <c:v>1.028031925248202</c:v>
                </c:pt>
                <c:pt idx="2976">
                  <c:v>1.028031925248202</c:v>
                </c:pt>
                <c:pt idx="2977">
                  <c:v>1.028031925248202</c:v>
                </c:pt>
                <c:pt idx="2978">
                  <c:v>1.028031925248202</c:v>
                </c:pt>
                <c:pt idx="2979">
                  <c:v>1</c:v>
                </c:pt>
                <c:pt idx="2980">
                  <c:v>1</c:v>
                </c:pt>
                <c:pt idx="2981">
                  <c:v>1</c:v>
                </c:pt>
                <c:pt idx="2982">
                  <c:v>1</c:v>
                </c:pt>
                <c:pt idx="2983">
                  <c:v>1</c:v>
                </c:pt>
                <c:pt idx="2984">
                  <c:v>1</c:v>
                </c:pt>
                <c:pt idx="2985">
                  <c:v>1</c:v>
                </c:pt>
                <c:pt idx="2986">
                  <c:v>1</c:v>
                </c:pt>
                <c:pt idx="2987">
                  <c:v>1</c:v>
                </c:pt>
                <c:pt idx="2988">
                  <c:v>2.6564855216184391</c:v>
                </c:pt>
                <c:pt idx="2989">
                  <c:v>2.6564855216184391</c:v>
                </c:pt>
                <c:pt idx="2990">
                  <c:v>2.6564855216184391</c:v>
                </c:pt>
                <c:pt idx="2991">
                  <c:v>1.4683183512387701</c:v>
                </c:pt>
                <c:pt idx="2992">
                  <c:v>1.4683183512387701</c:v>
                </c:pt>
                <c:pt idx="2993">
                  <c:v>1.4683183512387701</c:v>
                </c:pt>
                <c:pt idx="2994">
                  <c:v>1.167334843995121</c:v>
                </c:pt>
                <c:pt idx="2995">
                  <c:v>1.167334843995121</c:v>
                </c:pt>
                <c:pt idx="2996">
                  <c:v>1.167334843995121</c:v>
                </c:pt>
                <c:pt idx="2997">
                  <c:v>1.167334843995121</c:v>
                </c:pt>
                <c:pt idx="2998">
                  <c:v>0.97552804078659805</c:v>
                </c:pt>
                <c:pt idx="2999">
                  <c:v>0.97552804078659805</c:v>
                </c:pt>
                <c:pt idx="3000">
                  <c:v>0.97552804078659805</c:v>
                </c:pt>
                <c:pt idx="3001">
                  <c:v>0.97552804078659805</c:v>
                </c:pt>
                <c:pt idx="3002">
                  <c:v>0.97552804078659805</c:v>
                </c:pt>
                <c:pt idx="3003">
                  <c:v>0.97552804078659805</c:v>
                </c:pt>
                <c:pt idx="3004">
                  <c:v>0.97552804078659805</c:v>
                </c:pt>
                <c:pt idx="3005">
                  <c:v>0.97552804078659805</c:v>
                </c:pt>
                <c:pt idx="3006">
                  <c:v>0.97552804078659805</c:v>
                </c:pt>
                <c:pt idx="3007">
                  <c:v>0.97552804078659805</c:v>
                </c:pt>
                <c:pt idx="3008">
                  <c:v>0.97552804078659805</c:v>
                </c:pt>
                <c:pt idx="3009">
                  <c:v>0.97552804078659805</c:v>
                </c:pt>
                <c:pt idx="3010">
                  <c:v>0.97552804078659805</c:v>
                </c:pt>
                <c:pt idx="3011">
                  <c:v>0.97552804078659805</c:v>
                </c:pt>
                <c:pt idx="3012">
                  <c:v>0.95548580396632898</c:v>
                </c:pt>
                <c:pt idx="3013">
                  <c:v>0.95548580396632898</c:v>
                </c:pt>
                <c:pt idx="3014">
                  <c:v>0.95548580396632898</c:v>
                </c:pt>
                <c:pt idx="3015">
                  <c:v>0.95548580396632898</c:v>
                </c:pt>
                <c:pt idx="3016">
                  <c:v>0.95548580396632898</c:v>
                </c:pt>
                <c:pt idx="3017">
                  <c:v>0.95548580396632898</c:v>
                </c:pt>
                <c:pt idx="3018">
                  <c:v>0.95548580396632898</c:v>
                </c:pt>
                <c:pt idx="3019">
                  <c:v>0.95548580396632898</c:v>
                </c:pt>
                <c:pt idx="3020">
                  <c:v>1</c:v>
                </c:pt>
                <c:pt idx="3021">
                  <c:v>1</c:v>
                </c:pt>
                <c:pt idx="3022">
                  <c:v>1</c:v>
                </c:pt>
                <c:pt idx="3023">
                  <c:v>1</c:v>
                </c:pt>
                <c:pt idx="3024">
                  <c:v>1</c:v>
                </c:pt>
                <c:pt idx="3025">
                  <c:v>1</c:v>
                </c:pt>
                <c:pt idx="3026">
                  <c:v>1</c:v>
                </c:pt>
                <c:pt idx="3027">
                  <c:v>1</c:v>
                </c:pt>
                <c:pt idx="3028">
                  <c:v>1</c:v>
                </c:pt>
                <c:pt idx="3029">
                  <c:v>1</c:v>
                </c:pt>
                <c:pt idx="3030">
                  <c:v>1</c:v>
                </c:pt>
                <c:pt idx="3031">
                  <c:v>1</c:v>
                </c:pt>
                <c:pt idx="3032">
                  <c:v>1</c:v>
                </c:pt>
                <c:pt idx="3033">
                  <c:v>1</c:v>
                </c:pt>
                <c:pt idx="3034">
                  <c:v>1</c:v>
                </c:pt>
                <c:pt idx="3035">
                  <c:v>1</c:v>
                </c:pt>
                <c:pt idx="3036">
                  <c:v>1</c:v>
                </c:pt>
                <c:pt idx="3037">
                  <c:v>1</c:v>
                </c:pt>
                <c:pt idx="3038">
                  <c:v>1</c:v>
                </c:pt>
                <c:pt idx="3039">
                  <c:v>1</c:v>
                </c:pt>
                <c:pt idx="3040">
                  <c:v>1</c:v>
                </c:pt>
                <c:pt idx="3041">
                  <c:v>1</c:v>
                </c:pt>
                <c:pt idx="3042">
                  <c:v>1.940596499876772</c:v>
                </c:pt>
                <c:pt idx="3043">
                  <c:v>1.940596499876772</c:v>
                </c:pt>
                <c:pt idx="3044">
                  <c:v>1.940596499876772</c:v>
                </c:pt>
                <c:pt idx="3045">
                  <c:v>1.940596499876772</c:v>
                </c:pt>
                <c:pt idx="3046">
                  <c:v>1.940596499876772</c:v>
                </c:pt>
                <c:pt idx="3047">
                  <c:v>1.940596499876772</c:v>
                </c:pt>
                <c:pt idx="3048">
                  <c:v>1.940596499876772</c:v>
                </c:pt>
                <c:pt idx="3049">
                  <c:v>1.940596499876772</c:v>
                </c:pt>
                <c:pt idx="3050">
                  <c:v>1.940596499876772</c:v>
                </c:pt>
                <c:pt idx="3051">
                  <c:v>1.940596499876772</c:v>
                </c:pt>
                <c:pt idx="3052">
                  <c:v>1.134928643505839</c:v>
                </c:pt>
                <c:pt idx="3053">
                  <c:v>1.134928643505839</c:v>
                </c:pt>
                <c:pt idx="3054">
                  <c:v>1.134928643505839</c:v>
                </c:pt>
                <c:pt idx="3055">
                  <c:v>1.134928643505839</c:v>
                </c:pt>
                <c:pt idx="3056">
                  <c:v>1.134928643505839</c:v>
                </c:pt>
                <c:pt idx="3057">
                  <c:v>1.134928643505839</c:v>
                </c:pt>
                <c:pt idx="3058">
                  <c:v>1.134928643505839</c:v>
                </c:pt>
                <c:pt idx="3059">
                  <c:v>1.134928643505839</c:v>
                </c:pt>
                <c:pt idx="3060">
                  <c:v>1.134928643505839</c:v>
                </c:pt>
                <c:pt idx="3061">
                  <c:v>1.134928643505839</c:v>
                </c:pt>
                <c:pt idx="3062">
                  <c:v>1.134928643505839</c:v>
                </c:pt>
                <c:pt idx="3063">
                  <c:v>1.134928643505839</c:v>
                </c:pt>
                <c:pt idx="3064">
                  <c:v>1.134928643505839</c:v>
                </c:pt>
                <c:pt idx="3065">
                  <c:v>1.134928643505839</c:v>
                </c:pt>
                <c:pt idx="3066">
                  <c:v>1.134928643505839</c:v>
                </c:pt>
                <c:pt idx="3067">
                  <c:v>1.134928643505839</c:v>
                </c:pt>
                <c:pt idx="3068">
                  <c:v>1.134928643505839</c:v>
                </c:pt>
                <c:pt idx="3069">
                  <c:v>1.134928643505839</c:v>
                </c:pt>
                <c:pt idx="3070">
                  <c:v>1.134928643505839</c:v>
                </c:pt>
                <c:pt idx="3071">
                  <c:v>1.134928643505839</c:v>
                </c:pt>
                <c:pt idx="3072">
                  <c:v>1.134928643505839</c:v>
                </c:pt>
                <c:pt idx="3073">
                  <c:v>1.134928643505839</c:v>
                </c:pt>
                <c:pt idx="3074">
                  <c:v>1.134928643505839</c:v>
                </c:pt>
                <c:pt idx="3075">
                  <c:v>1.134928643505839</c:v>
                </c:pt>
                <c:pt idx="3076">
                  <c:v>1.134928643505839</c:v>
                </c:pt>
                <c:pt idx="3077">
                  <c:v>1.134928643505839</c:v>
                </c:pt>
                <c:pt idx="3078">
                  <c:v>0.98203816889110496</c:v>
                </c:pt>
                <c:pt idx="3079">
                  <c:v>0.98203816889110496</c:v>
                </c:pt>
                <c:pt idx="3080">
                  <c:v>0.98203816889110496</c:v>
                </c:pt>
                <c:pt idx="3081">
                  <c:v>0.98203816889110496</c:v>
                </c:pt>
                <c:pt idx="3082">
                  <c:v>0.98203816889110496</c:v>
                </c:pt>
                <c:pt idx="3083">
                  <c:v>0.98203816889110496</c:v>
                </c:pt>
                <c:pt idx="3084">
                  <c:v>0.98203816889110496</c:v>
                </c:pt>
                <c:pt idx="3085">
                  <c:v>0.98203816889110496</c:v>
                </c:pt>
                <c:pt idx="3086">
                  <c:v>0.98203816889110496</c:v>
                </c:pt>
                <c:pt idx="3087">
                  <c:v>0.98203816889110496</c:v>
                </c:pt>
                <c:pt idx="3088">
                  <c:v>1</c:v>
                </c:pt>
                <c:pt idx="3089">
                  <c:v>2.6048910966756198</c:v>
                </c:pt>
                <c:pt idx="3090">
                  <c:v>2.6048910966756198</c:v>
                </c:pt>
                <c:pt idx="3091">
                  <c:v>2.6048910966756198</c:v>
                </c:pt>
                <c:pt idx="3092">
                  <c:v>2.6048910966756198</c:v>
                </c:pt>
                <c:pt idx="3093">
                  <c:v>1.2401309805348399</c:v>
                </c:pt>
                <c:pt idx="3094">
                  <c:v>1.2401309805348399</c:v>
                </c:pt>
                <c:pt idx="3095">
                  <c:v>1.2401309805348399</c:v>
                </c:pt>
                <c:pt idx="3096">
                  <c:v>1.2401309805348399</c:v>
                </c:pt>
                <c:pt idx="3097">
                  <c:v>1.2401309805348399</c:v>
                </c:pt>
                <c:pt idx="3098">
                  <c:v>1.2401309805348399</c:v>
                </c:pt>
                <c:pt idx="3099">
                  <c:v>1.2401309805348399</c:v>
                </c:pt>
                <c:pt idx="3100">
                  <c:v>1.2401309805348399</c:v>
                </c:pt>
                <c:pt idx="3101">
                  <c:v>1.2401309805348399</c:v>
                </c:pt>
                <c:pt idx="3102">
                  <c:v>1.2401309805348399</c:v>
                </c:pt>
                <c:pt idx="3103">
                  <c:v>1.2401309805348399</c:v>
                </c:pt>
                <c:pt idx="3104">
                  <c:v>1.2401309805348399</c:v>
                </c:pt>
                <c:pt idx="3105">
                  <c:v>1.2401309805348399</c:v>
                </c:pt>
                <c:pt idx="3106">
                  <c:v>1.2401309805348399</c:v>
                </c:pt>
                <c:pt idx="3107">
                  <c:v>1.2401309805348399</c:v>
                </c:pt>
                <c:pt idx="3108">
                  <c:v>1.2401309805348399</c:v>
                </c:pt>
                <c:pt idx="3109">
                  <c:v>1.2401309805348399</c:v>
                </c:pt>
                <c:pt idx="3110">
                  <c:v>1.2401309805348399</c:v>
                </c:pt>
                <c:pt idx="3111">
                  <c:v>1.2401309805348399</c:v>
                </c:pt>
                <c:pt idx="3112">
                  <c:v>1.2401309805348399</c:v>
                </c:pt>
                <c:pt idx="3113">
                  <c:v>1.2401309805348399</c:v>
                </c:pt>
                <c:pt idx="3114">
                  <c:v>1.2401309805348399</c:v>
                </c:pt>
                <c:pt idx="3115">
                  <c:v>1.2401309805348399</c:v>
                </c:pt>
                <c:pt idx="3116">
                  <c:v>1.2401309805348399</c:v>
                </c:pt>
                <c:pt idx="3117">
                  <c:v>1.2401309805348399</c:v>
                </c:pt>
                <c:pt idx="3118">
                  <c:v>1.2401309805348399</c:v>
                </c:pt>
                <c:pt idx="3119">
                  <c:v>0.89309576837416405</c:v>
                </c:pt>
                <c:pt idx="3120">
                  <c:v>0.89309576837416405</c:v>
                </c:pt>
                <c:pt idx="3121">
                  <c:v>0.89309576837416405</c:v>
                </c:pt>
                <c:pt idx="3122">
                  <c:v>0.89309576837416405</c:v>
                </c:pt>
                <c:pt idx="3123">
                  <c:v>0.89309576837416405</c:v>
                </c:pt>
                <c:pt idx="3124">
                  <c:v>1.051843851257523</c:v>
                </c:pt>
                <c:pt idx="3125">
                  <c:v>1.051843851257523</c:v>
                </c:pt>
                <c:pt idx="3126">
                  <c:v>1.007091150834684</c:v>
                </c:pt>
                <c:pt idx="3127">
                  <c:v>1.007091150834684</c:v>
                </c:pt>
                <c:pt idx="3128">
                  <c:v>1.007091150834684</c:v>
                </c:pt>
                <c:pt idx="3129">
                  <c:v>1</c:v>
                </c:pt>
                <c:pt idx="3130">
                  <c:v>2.3919813156870688</c:v>
                </c:pt>
                <c:pt idx="3131">
                  <c:v>2.3919813156870688</c:v>
                </c:pt>
                <c:pt idx="3132">
                  <c:v>2.3919813156870688</c:v>
                </c:pt>
                <c:pt idx="3133">
                  <c:v>2.3919813156870688</c:v>
                </c:pt>
                <c:pt idx="3134">
                  <c:v>2.3919813156870688</c:v>
                </c:pt>
                <c:pt idx="3135">
                  <c:v>1.2994290547684511</c:v>
                </c:pt>
                <c:pt idx="3136">
                  <c:v>1.2994290547684511</c:v>
                </c:pt>
                <c:pt idx="3137">
                  <c:v>1.2994290547684511</c:v>
                </c:pt>
                <c:pt idx="3138">
                  <c:v>1.2994290547684511</c:v>
                </c:pt>
                <c:pt idx="3139">
                  <c:v>1.2994290547684511</c:v>
                </c:pt>
                <c:pt idx="3140">
                  <c:v>1.2994290547684511</c:v>
                </c:pt>
                <c:pt idx="3141">
                  <c:v>1.2994290547684511</c:v>
                </c:pt>
                <c:pt idx="3142">
                  <c:v>1.2994290547684511</c:v>
                </c:pt>
                <c:pt idx="3143">
                  <c:v>0.93773844040897403</c:v>
                </c:pt>
                <c:pt idx="3144">
                  <c:v>0.93773844040897403</c:v>
                </c:pt>
                <c:pt idx="3145">
                  <c:v>0.93773844040897403</c:v>
                </c:pt>
                <c:pt idx="3146">
                  <c:v>0.93773844040897403</c:v>
                </c:pt>
                <c:pt idx="3147">
                  <c:v>0.93773844040897403</c:v>
                </c:pt>
                <c:pt idx="3148">
                  <c:v>0.93773844040897403</c:v>
                </c:pt>
                <c:pt idx="3149">
                  <c:v>0.93773844040897403</c:v>
                </c:pt>
                <c:pt idx="3150">
                  <c:v>0.93773844040897403</c:v>
                </c:pt>
                <c:pt idx="3151">
                  <c:v>0.93773844040897403</c:v>
                </c:pt>
                <c:pt idx="3152">
                  <c:v>0.93773844040897403</c:v>
                </c:pt>
                <c:pt idx="3153">
                  <c:v>0.93773844040897403</c:v>
                </c:pt>
                <c:pt idx="3154">
                  <c:v>0.93773844040897403</c:v>
                </c:pt>
                <c:pt idx="3155">
                  <c:v>0.93773844040897403</c:v>
                </c:pt>
                <c:pt idx="3156">
                  <c:v>0.93773844040897403</c:v>
                </c:pt>
                <c:pt idx="3157">
                  <c:v>0.93773844040897403</c:v>
                </c:pt>
                <c:pt idx="3158">
                  <c:v>0.93773844040897403</c:v>
                </c:pt>
                <c:pt idx="3159">
                  <c:v>0.93773844040897403</c:v>
                </c:pt>
                <c:pt idx="3160">
                  <c:v>0.93773844040897403</c:v>
                </c:pt>
                <c:pt idx="3161">
                  <c:v>0.93773844040897403</c:v>
                </c:pt>
                <c:pt idx="3162">
                  <c:v>0.93773844040897403</c:v>
                </c:pt>
                <c:pt idx="3163">
                  <c:v>0.93773844040897403</c:v>
                </c:pt>
                <c:pt idx="3164">
                  <c:v>0.93773844040897403</c:v>
                </c:pt>
                <c:pt idx="3165">
                  <c:v>1</c:v>
                </c:pt>
                <c:pt idx="3166">
                  <c:v>1</c:v>
                </c:pt>
                <c:pt idx="3167">
                  <c:v>1</c:v>
                </c:pt>
                <c:pt idx="3168">
                  <c:v>1</c:v>
                </c:pt>
                <c:pt idx="3169">
                  <c:v>1</c:v>
                </c:pt>
                <c:pt idx="3170">
                  <c:v>1</c:v>
                </c:pt>
                <c:pt idx="3171">
                  <c:v>1</c:v>
                </c:pt>
                <c:pt idx="3172">
                  <c:v>1</c:v>
                </c:pt>
                <c:pt idx="3173">
                  <c:v>1</c:v>
                </c:pt>
                <c:pt idx="3174">
                  <c:v>1</c:v>
                </c:pt>
                <c:pt idx="3175">
                  <c:v>1</c:v>
                </c:pt>
                <c:pt idx="3176">
                  <c:v>1</c:v>
                </c:pt>
                <c:pt idx="3177">
                  <c:v>1</c:v>
                </c:pt>
                <c:pt idx="3178">
                  <c:v>1</c:v>
                </c:pt>
                <c:pt idx="3179">
                  <c:v>1</c:v>
                </c:pt>
                <c:pt idx="3180">
                  <c:v>1</c:v>
                </c:pt>
                <c:pt idx="3181">
                  <c:v>1</c:v>
                </c:pt>
                <c:pt idx="3182">
                  <c:v>1</c:v>
                </c:pt>
                <c:pt idx="3183">
                  <c:v>1</c:v>
                </c:pt>
                <c:pt idx="3184">
                  <c:v>1</c:v>
                </c:pt>
                <c:pt idx="3185">
                  <c:v>1</c:v>
                </c:pt>
                <c:pt idx="3186">
                  <c:v>1</c:v>
                </c:pt>
                <c:pt idx="3187">
                  <c:v>1</c:v>
                </c:pt>
                <c:pt idx="3188">
                  <c:v>1</c:v>
                </c:pt>
                <c:pt idx="3189">
                  <c:v>1</c:v>
                </c:pt>
                <c:pt idx="3190">
                  <c:v>2.2977712824260501</c:v>
                </c:pt>
                <c:pt idx="3191">
                  <c:v>2.2977712824260501</c:v>
                </c:pt>
                <c:pt idx="3192">
                  <c:v>1.7234858865442699</c:v>
                </c:pt>
                <c:pt idx="3193">
                  <c:v>1.7234858865442699</c:v>
                </c:pt>
                <c:pt idx="3194">
                  <c:v>1.6373340275969901</c:v>
                </c:pt>
                <c:pt idx="3195">
                  <c:v>1.6373340275969901</c:v>
                </c:pt>
                <c:pt idx="3196">
                  <c:v>1.2595633887442419</c:v>
                </c:pt>
                <c:pt idx="3197">
                  <c:v>1.2595633887442419</c:v>
                </c:pt>
                <c:pt idx="3198">
                  <c:v>1.2595633887442419</c:v>
                </c:pt>
                <c:pt idx="3199">
                  <c:v>1.2595633887442419</c:v>
                </c:pt>
                <c:pt idx="3200">
                  <c:v>1.2595633887442419</c:v>
                </c:pt>
                <c:pt idx="3201">
                  <c:v>1.2595633887442419</c:v>
                </c:pt>
                <c:pt idx="3202">
                  <c:v>1.1748552213711989</c:v>
                </c:pt>
                <c:pt idx="3203">
                  <c:v>1.1748552213711989</c:v>
                </c:pt>
                <c:pt idx="3204">
                  <c:v>1.1748552213711989</c:v>
                </c:pt>
                <c:pt idx="3205">
                  <c:v>1.1748552213711989</c:v>
                </c:pt>
                <c:pt idx="3206">
                  <c:v>1.1748552213711989</c:v>
                </c:pt>
                <c:pt idx="3207">
                  <c:v>1.1748552213711989</c:v>
                </c:pt>
                <c:pt idx="3208">
                  <c:v>1.1748552213711989</c:v>
                </c:pt>
                <c:pt idx="3209">
                  <c:v>1.056442130018479</c:v>
                </c:pt>
                <c:pt idx="3210">
                  <c:v>1.056442130018479</c:v>
                </c:pt>
                <c:pt idx="3211">
                  <c:v>1.056442130018479</c:v>
                </c:pt>
                <c:pt idx="3212">
                  <c:v>1.056442130018479</c:v>
                </c:pt>
                <c:pt idx="3213">
                  <c:v>1.0479920013331121</c:v>
                </c:pt>
                <c:pt idx="3214">
                  <c:v>1.043817427385892</c:v>
                </c:pt>
                <c:pt idx="3215">
                  <c:v>1</c:v>
                </c:pt>
                <c:pt idx="3216">
                  <c:v>1</c:v>
                </c:pt>
                <c:pt idx="3217">
                  <c:v>1</c:v>
                </c:pt>
                <c:pt idx="3218">
                  <c:v>1</c:v>
                </c:pt>
                <c:pt idx="3219">
                  <c:v>1</c:v>
                </c:pt>
                <c:pt idx="3220">
                  <c:v>1</c:v>
                </c:pt>
                <c:pt idx="3221">
                  <c:v>1</c:v>
                </c:pt>
                <c:pt idx="3222">
                  <c:v>1</c:v>
                </c:pt>
                <c:pt idx="3223">
                  <c:v>1</c:v>
                </c:pt>
                <c:pt idx="3224">
                  <c:v>1</c:v>
                </c:pt>
                <c:pt idx="3225">
                  <c:v>1</c:v>
                </c:pt>
                <c:pt idx="3226">
                  <c:v>1</c:v>
                </c:pt>
                <c:pt idx="3227">
                  <c:v>1</c:v>
                </c:pt>
                <c:pt idx="3228">
                  <c:v>1</c:v>
                </c:pt>
                <c:pt idx="3229">
                  <c:v>1</c:v>
                </c:pt>
                <c:pt idx="3230">
                  <c:v>1</c:v>
                </c:pt>
                <c:pt idx="3231">
                  <c:v>1</c:v>
                </c:pt>
                <c:pt idx="3232">
                  <c:v>1</c:v>
                </c:pt>
                <c:pt idx="3233">
                  <c:v>1</c:v>
                </c:pt>
                <c:pt idx="3234">
                  <c:v>1</c:v>
                </c:pt>
                <c:pt idx="3235">
                  <c:v>1</c:v>
                </c:pt>
                <c:pt idx="3236">
                  <c:v>1</c:v>
                </c:pt>
                <c:pt idx="3237">
                  <c:v>1</c:v>
                </c:pt>
                <c:pt idx="3238">
                  <c:v>1</c:v>
                </c:pt>
                <c:pt idx="3239">
                  <c:v>1</c:v>
                </c:pt>
                <c:pt idx="3240">
                  <c:v>1</c:v>
                </c:pt>
                <c:pt idx="3241">
                  <c:v>1</c:v>
                </c:pt>
                <c:pt idx="3242">
                  <c:v>1</c:v>
                </c:pt>
                <c:pt idx="3243">
                  <c:v>1</c:v>
                </c:pt>
                <c:pt idx="3244">
                  <c:v>1</c:v>
                </c:pt>
                <c:pt idx="3245">
                  <c:v>2.2977712824260501</c:v>
                </c:pt>
                <c:pt idx="3246">
                  <c:v>2.2977712824260501</c:v>
                </c:pt>
                <c:pt idx="3247">
                  <c:v>1.7234858865442699</c:v>
                </c:pt>
                <c:pt idx="3248">
                  <c:v>1.7234858865442699</c:v>
                </c:pt>
                <c:pt idx="3249">
                  <c:v>1.6373340275969901</c:v>
                </c:pt>
                <c:pt idx="3250">
                  <c:v>1.6373340275969901</c:v>
                </c:pt>
                <c:pt idx="3251">
                  <c:v>1.2595633887442419</c:v>
                </c:pt>
                <c:pt idx="3252">
                  <c:v>1.2595633887442419</c:v>
                </c:pt>
                <c:pt idx="3253">
                  <c:v>1.2595633887442419</c:v>
                </c:pt>
                <c:pt idx="3254">
                  <c:v>1.2595633887442419</c:v>
                </c:pt>
                <c:pt idx="3255">
                  <c:v>1.2595633887442419</c:v>
                </c:pt>
                <c:pt idx="3256">
                  <c:v>1.2595633887442419</c:v>
                </c:pt>
                <c:pt idx="3257">
                  <c:v>1.1748552213711989</c:v>
                </c:pt>
                <c:pt idx="3258">
                  <c:v>1.1748552213711989</c:v>
                </c:pt>
                <c:pt idx="3259">
                  <c:v>1.1748552213711989</c:v>
                </c:pt>
                <c:pt idx="3260">
                  <c:v>1.1748552213711989</c:v>
                </c:pt>
                <c:pt idx="3261">
                  <c:v>1.1748552213711989</c:v>
                </c:pt>
                <c:pt idx="3262">
                  <c:v>1.1748552213711989</c:v>
                </c:pt>
                <c:pt idx="3263">
                  <c:v>1.1748552213711989</c:v>
                </c:pt>
                <c:pt idx="3264">
                  <c:v>1.056442130018479</c:v>
                </c:pt>
                <c:pt idx="3265">
                  <c:v>1.056442130018479</c:v>
                </c:pt>
                <c:pt idx="3266">
                  <c:v>1.056442130018479</c:v>
                </c:pt>
                <c:pt idx="3267">
                  <c:v>1.056442130018479</c:v>
                </c:pt>
                <c:pt idx="3268">
                  <c:v>1.0479920013331121</c:v>
                </c:pt>
                <c:pt idx="3269">
                  <c:v>1.043817427385892</c:v>
                </c:pt>
                <c:pt idx="3270">
                  <c:v>1</c:v>
                </c:pt>
                <c:pt idx="3271">
                  <c:v>1</c:v>
                </c:pt>
                <c:pt idx="3272">
                  <c:v>1</c:v>
                </c:pt>
                <c:pt idx="3273">
                  <c:v>1</c:v>
                </c:pt>
                <c:pt idx="3274">
                  <c:v>1</c:v>
                </c:pt>
                <c:pt idx="3275">
                  <c:v>1</c:v>
                </c:pt>
                <c:pt idx="3276">
                  <c:v>1</c:v>
                </c:pt>
                <c:pt idx="3277">
                  <c:v>1</c:v>
                </c:pt>
                <c:pt idx="3278">
                  <c:v>1</c:v>
                </c:pt>
                <c:pt idx="3279">
                  <c:v>1</c:v>
                </c:pt>
                <c:pt idx="3280">
                  <c:v>1</c:v>
                </c:pt>
                <c:pt idx="3281">
                  <c:v>1</c:v>
                </c:pt>
                <c:pt idx="3282">
                  <c:v>1</c:v>
                </c:pt>
                <c:pt idx="3283">
                  <c:v>1</c:v>
                </c:pt>
                <c:pt idx="3284">
                  <c:v>1</c:v>
                </c:pt>
                <c:pt idx="3285">
                  <c:v>1.5683309557774701</c:v>
                </c:pt>
                <c:pt idx="3286">
                  <c:v>1.5683309557774701</c:v>
                </c:pt>
                <c:pt idx="3287">
                  <c:v>1.5683309557774701</c:v>
                </c:pt>
                <c:pt idx="3288">
                  <c:v>1.5683309557774701</c:v>
                </c:pt>
                <c:pt idx="3289">
                  <c:v>1.5683309557774701</c:v>
                </c:pt>
                <c:pt idx="3290">
                  <c:v>1.5683309557774701</c:v>
                </c:pt>
                <c:pt idx="3291">
                  <c:v>1.5683309557774701</c:v>
                </c:pt>
                <c:pt idx="3292">
                  <c:v>1.5683309557774701</c:v>
                </c:pt>
                <c:pt idx="3293">
                  <c:v>1.5683309557774701</c:v>
                </c:pt>
                <c:pt idx="3294">
                  <c:v>1.5683309557774701</c:v>
                </c:pt>
                <c:pt idx="3295">
                  <c:v>1.5683309557774701</c:v>
                </c:pt>
                <c:pt idx="3296">
                  <c:v>1.5683309557774701</c:v>
                </c:pt>
                <c:pt idx="3297">
                  <c:v>1.5683309557774701</c:v>
                </c:pt>
                <c:pt idx="3298">
                  <c:v>1.5683309557774701</c:v>
                </c:pt>
                <c:pt idx="3299">
                  <c:v>1.5683309557774701</c:v>
                </c:pt>
                <c:pt idx="3300">
                  <c:v>1.150722210592422</c:v>
                </c:pt>
                <c:pt idx="3301">
                  <c:v>1.150722210592422</c:v>
                </c:pt>
                <c:pt idx="3302">
                  <c:v>1.150722210592422</c:v>
                </c:pt>
                <c:pt idx="3303">
                  <c:v>1.150722210592422</c:v>
                </c:pt>
                <c:pt idx="3304">
                  <c:v>1.150722210592422</c:v>
                </c:pt>
                <c:pt idx="3305">
                  <c:v>1.150722210592422</c:v>
                </c:pt>
                <c:pt idx="3306">
                  <c:v>1.0456534144949601</c:v>
                </c:pt>
                <c:pt idx="3307">
                  <c:v>1.0456534144949601</c:v>
                </c:pt>
                <c:pt idx="3308">
                  <c:v>1.0456534144949601</c:v>
                </c:pt>
                <c:pt idx="3309">
                  <c:v>1.0456534144949601</c:v>
                </c:pt>
                <c:pt idx="3310">
                  <c:v>1.0456534144949601</c:v>
                </c:pt>
                <c:pt idx="3311">
                  <c:v>1.0456534144949601</c:v>
                </c:pt>
                <c:pt idx="3312">
                  <c:v>1.0456534144949601</c:v>
                </c:pt>
                <c:pt idx="3313">
                  <c:v>1.0456534144949601</c:v>
                </c:pt>
                <c:pt idx="3314">
                  <c:v>1.0456534144949601</c:v>
                </c:pt>
                <c:pt idx="3315">
                  <c:v>1.0456534144949601</c:v>
                </c:pt>
                <c:pt idx="3316">
                  <c:v>0.96625065916681296</c:v>
                </c:pt>
                <c:pt idx="3317">
                  <c:v>0.97863628271319303</c:v>
                </c:pt>
                <c:pt idx="3318">
                  <c:v>1</c:v>
                </c:pt>
                <c:pt idx="3319">
                  <c:v>1</c:v>
                </c:pt>
                <c:pt idx="3320">
                  <c:v>1</c:v>
                </c:pt>
                <c:pt idx="3321">
                  <c:v>1</c:v>
                </c:pt>
                <c:pt idx="3322">
                  <c:v>1</c:v>
                </c:pt>
                <c:pt idx="3323">
                  <c:v>1</c:v>
                </c:pt>
                <c:pt idx="3324">
                  <c:v>1.2848498952757781</c:v>
                </c:pt>
                <c:pt idx="3325">
                  <c:v>1.2848498952757781</c:v>
                </c:pt>
                <c:pt idx="3326">
                  <c:v>1.2848498952757781</c:v>
                </c:pt>
                <c:pt idx="3327">
                  <c:v>1.2848498952757781</c:v>
                </c:pt>
                <c:pt idx="3328">
                  <c:v>1.2848498952757781</c:v>
                </c:pt>
                <c:pt idx="3329">
                  <c:v>1.2848498952757781</c:v>
                </c:pt>
                <c:pt idx="3330">
                  <c:v>1.2848498952757781</c:v>
                </c:pt>
                <c:pt idx="3331">
                  <c:v>1.2848498952757781</c:v>
                </c:pt>
                <c:pt idx="3332">
                  <c:v>1.2848498952757781</c:v>
                </c:pt>
                <c:pt idx="3333">
                  <c:v>1.2848498952757781</c:v>
                </c:pt>
                <c:pt idx="3334">
                  <c:v>1.2848498952757781</c:v>
                </c:pt>
                <c:pt idx="3335">
                  <c:v>1.2848498952757781</c:v>
                </c:pt>
                <c:pt idx="3336">
                  <c:v>1.2848498952757781</c:v>
                </c:pt>
                <c:pt idx="3337">
                  <c:v>1.2848498952757781</c:v>
                </c:pt>
                <c:pt idx="3338">
                  <c:v>1.2848498952757781</c:v>
                </c:pt>
                <c:pt idx="3339">
                  <c:v>1.2848498952757781</c:v>
                </c:pt>
                <c:pt idx="3340">
                  <c:v>1.2848498952757781</c:v>
                </c:pt>
                <c:pt idx="3341">
                  <c:v>1.2848498952757781</c:v>
                </c:pt>
                <c:pt idx="3342">
                  <c:v>1.2848498952757781</c:v>
                </c:pt>
                <c:pt idx="3343">
                  <c:v>1.2848498952757781</c:v>
                </c:pt>
                <c:pt idx="3344">
                  <c:v>1.2848498952757781</c:v>
                </c:pt>
                <c:pt idx="3345">
                  <c:v>1.2848498952757781</c:v>
                </c:pt>
                <c:pt idx="3346">
                  <c:v>1.2848498952757781</c:v>
                </c:pt>
                <c:pt idx="3347">
                  <c:v>1.2848498952757781</c:v>
                </c:pt>
                <c:pt idx="3348">
                  <c:v>1.2848498952757781</c:v>
                </c:pt>
                <c:pt idx="3349">
                  <c:v>1.2848498952757781</c:v>
                </c:pt>
                <c:pt idx="3350">
                  <c:v>1.0648023143683709</c:v>
                </c:pt>
                <c:pt idx="3351">
                  <c:v>1.0648023143683709</c:v>
                </c:pt>
                <c:pt idx="3352">
                  <c:v>1.0648023143683709</c:v>
                </c:pt>
                <c:pt idx="3353">
                  <c:v>1.0648023143683709</c:v>
                </c:pt>
                <c:pt idx="3354">
                  <c:v>1.0648023143683709</c:v>
                </c:pt>
                <c:pt idx="3355">
                  <c:v>1.026971726190465</c:v>
                </c:pt>
                <c:pt idx="3356">
                  <c:v>1</c:v>
                </c:pt>
                <c:pt idx="3357">
                  <c:v>1.789041095890433</c:v>
                </c:pt>
                <c:pt idx="3358">
                  <c:v>1.789041095890433</c:v>
                </c:pt>
                <c:pt idx="3359">
                  <c:v>1.789041095890433</c:v>
                </c:pt>
                <c:pt idx="3360">
                  <c:v>1.789041095890433</c:v>
                </c:pt>
                <c:pt idx="3361">
                  <c:v>1.789041095890433</c:v>
                </c:pt>
                <c:pt idx="3362">
                  <c:v>1.789041095890433</c:v>
                </c:pt>
                <c:pt idx="3363">
                  <c:v>1.789041095890433</c:v>
                </c:pt>
                <c:pt idx="3364">
                  <c:v>1.789041095890433</c:v>
                </c:pt>
                <c:pt idx="3365">
                  <c:v>1.789041095890433</c:v>
                </c:pt>
                <c:pt idx="3366">
                  <c:v>1.789041095890433</c:v>
                </c:pt>
                <c:pt idx="3367">
                  <c:v>1.789041095890433</c:v>
                </c:pt>
                <c:pt idx="3368">
                  <c:v>1.76677489177486</c:v>
                </c:pt>
                <c:pt idx="3369">
                  <c:v>1.282907662082521</c:v>
                </c:pt>
                <c:pt idx="3370">
                  <c:v>1.282907662082521</c:v>
                </c:pt>
                <c:pt idx="3371">
                  <c:v>1.282907662082521</c:v>
                </c:pt>
                <c:pt idx="3372">
                  <c:v>1.282907662082521</c:v>
                </c:pt>
                <c:pt idx="3373">
                  <c:v>1.282907662082521</c:v>
                </c:pt>
                <c:pt idx="3374">
                  <c:v>1</c:v>
                </c:pt>
                <c:pt idx="3375">
                  <c:v>1</c:v>
                </c:pt>
                <c:pt idx="3376">
                  <c:v>1</c:v>
                </c:pt>
                <c:pt idx="3377">
                  <c:v>1.4839116719243419</c:v>
                </c:pt>
                <c:pt idx="3378">
                  <c:v>1.4839116719243419</c:v>
                </c:pt>
                <c:pt idx="3379">
                  <c:v>1.4839116719243419</c:v>
                </c:pt>
                <c:pt idx="3380">
                  <c:v>1.4839116719243419</c:v>
                </c:pt>
                <c:pt idx="3381">
                  <c:v>1.4839116719243419</c:v>
                </c:pt>
                <c:pt idx="3382">
                  <c:v>1.4839116719243419</c:v>
                </c:pt>
                <c:pt idx="3383">
                  <c:v>1.4839116719243419</c:v>
                </c:pt>
                <c:pt idx="3384">
                  <c:v>1.4839116719243419</c:v>
                </c:pt>
                <c:pt idx="3385">
                  <c:v>1.4839116719243419</c:v>
                </c:pt>
                <c:pt idx="3386">
                  <c:v>1.4839116719243419</c:v>
                </c:pt>
                <c:pt idx="3387">
                  <c:v>1.0098754830399539</c:v>
                </c:pt>
                <c:pt idx="3388">
                  <c:v>1.0098754830399539</c:v>
                </c:pt>
                <c:pt idx="3389">
                  <c:v>1.0098754830399539</c:v>
                </c:pt>
                <c:pt idx="3390">
                  <c:v>1.0098754830399539</c:v>
                </c:pt>
                <c:pt idx="3391">
                  <c:v>1.0098754830399539</c:v>
                </c:pt>
                <c:pt idx="3392">
                  <c:v>1.0098754830399539</c:v>
                </c:pt>
                <c:pt idx="3393">
                  <c:v>1.0098754830399539</c:v>
                </c:pt>
                <c:pt idx="3394">
                  <c:v>1</c:v>
                </c:pt>
                <c:pt idx="3395">
                  <c:v>7.117247238742868</c:v>
                </c:pt>
                <c:pt idx="3396">
                  <c:v>7.117247238742868</c:v>
                </c:pt>
                <c:pt idx="3397">
                  <c:v>7.117247238742868</c:v>
                </c:pt>
                <c:pt idx="3398">
                  <c:v>7.117247238742868</c:v>
                </c:pt>
                <c:pt idx="3399">
                  <c:v>7.117247238742868</c:v>
                </c:pt>
                <c:pt idx="3400">
                  <c:v>1.5107303877367051</c:v>
                </c:pt>
                <c:pt idx="3401">
                  <c:v>1.5107303877367051</c:v>
                </c:pt>
                <c:pt idx="3402">
                  <c:v>1.5107303877367051</c:v>
                </c:pt>
                <c:pt idx="3403">
                  <c:v>1.5107303877367051</c:v>
                </c:pt>
                <c:pt idx="3404">
                  <c:v>1.5107303877367051</c:v>
                </c:pt>
                <c:pt idx="3405">
                  <c:v>1.5107303877367051</c:v>
                </c:pt>
                <c:pt idx="3406">
                  <c:v>1.5107303877367051</c:v>
                </c:pt>
                <c:pt idx="3407">
                  <c:v>1.7448448239950101</c:v>
                </c:pt>
                <c:pt idx="3408">
                  <c:v>1.7448448239950101</c:v>
                </c:pt>
                <c:pt idx="3409">
                  <c:v>1.7448448239950101</c:v>
                </c:pt>
                <c:pt idx="3410">
                  <c:v>1.5107303877367051</c:v>
                </c:pt>
                <c:pt idx="3411">
                  <c:v>1.5107303877367051</c:v>
                </c:pt>
                <c:pt idx="3412">
                  <c:v>1.5107303877367051</c:v>
                </c:pt>
                <c:pt idx="3413">
                  <c:v>1.5107303877367051</c:v>
                </c:pt>
                <c:pt idx="3414">
                  <c:v>1.5107303877367051</c:v>
                </c:pt>
                <c:pt idx="3415">
                  <c:v>1.5107303877367051</c:v>
                </c:pt>
                <c:pt idx="3416">
                  <c:v>1.5107303877367051</c:v>
                </c:pt>
                <c:pt idx="3417">
                  <c:v>1.5107303877367051</c:v>
                </c:pt>
                <c:pt idx="3418">
                  <c:v>1.5107303877367051</c:v>
                </c:pt>
                <c:pt idx="3419">
                  <c:v>1.5107303877367051</c:v>
                </c:pt>
                <c:pt idx="3420">
                  <c:v>1.5107303877367051</c:v>
                </c:pt>
                <c:pt idx="3421">
                  <c:v>1.5107303877367051</c:v>
                </c:pt>
                <c:pt idx="3422">
                  <c:v>1.5107303877367051</c:v>
                </c:pt>
                <c:pt idx="3423">
                  <c:v>1.5107303877367051</c:v>
                </c:pt>
                <c:pt idx="3424">
                  <c:v>1.5107303877367051</c:v>
                </c:pt>
                <c:pt idx="3425">
                  <c:v>1.3371109337589839</c:v>
                </c:pt>
                <c:pt idx="3426">
                  <c:v>1.3371109337589839</c:v>
                </c:pt>
                <c:pt idx="3427">
                  <c:v>1.3371109337589839</c:v>
                </c:pt>
                <c:pt idx="3428">
                  <c:v>1.3371109337589839</c:v>
                </c:pt>
                <c:pt idx="3429">
                  <c:v>1.3371109337589839</c:v>
                </c:pt>
                <c:pt idx="3430">
                  <c:v>1.3371109337589839</c:v>
                </c:pt>
                <c:pt idx="3431">
                  <c:v>1.2690501439175901</c:v>
                </c:pt>
                <c:pt idx="3432">
                  <c:v>1.2690501439175901</c:v>
                </c:pt>
                <c:pt idx="3433">
                  <c:v>1.2690501439175901</c:v>
                </c:pt>
                <c:pt idx="3434">
                  <c:v>1.1633106512984319</c:v>
                </c:pt>
                <c:pt idx="3435">
                  <c:v>1.1633106512984319</c:v>
                </c:pt>
                <c:pt idx="3436">
                  <c:v>1.1633106512984319</c:v>
                </c:pt>
                <c:pt idx="3437">
                  <c:v>1.1114501791163629</c:v>
                </c:pt>
                <c:pt idx="3438">
                  <c:v>1.1114501791163629</c:v>
                </c:pt>
                <c:pt idx="3439">
                  <c:v>1.087216093445815</c:v>
                </c:pt>
                <c:pt idx="3440">
                  <c:v>1.0839803312629319</c:v>
                </c:pt>
                <c:pt idx="3441">
                  <c:v>1.0543738200125869</c:v>
                </c:pt>
                <c:pt idx="3442">
                  <c:v>1.020465342916312</c:v>
                </c:pt>
                <c:pt idx="3443">
                  <c:v>1.017614188532548</c:v>
                </c:pt>
                <c:pt idx="3444">
                  <c:v>1</c:v>
                </c:pt>
                <c:pt idx="3445">
                  <c:v>1</c:v>
                </c:pt>
                <c:pt idx="3446">
                  <c:v>1</c:v>
                </c:pt>
                <c:pt idx="3447">
                  <c:v>1</c:v>
                </c:pt>
                <c:pt idx="3448">
                  <c:v>1</c:v>
                </c:pt>
                <c:pt idx="3449">
                  <c:v>1.0844288094797281</c:v>
                </c:pt>
                <c:pt idx="3450">
                  <c:v>1.0844288094797281</c:v>
                </c:pt>
                <c:pt idx="3451">
                  <c:v>1.0844288094797281</c:v>
                </c:pt>
                <c:pt idx="3452">
                  <c:v>1.0844288094797281</c:v>
                </c:pt>
                <c:pt idx="3453">
                  <c:v>1.0844288094797281</c:v>
                </c:pt>
                <c:pt idx="3454">
                  <c:v>1.0844288094797281</c:v>
                </c:pt>
                <c:pt idx="3455">
                  <c:v>1.0844288094797281</c:v>
                </c:pt>
                <c:pt idx="3456">
                  <c:v>1.0844288094797281</c:v>
                </c:pt>
                <c:pt idx="3457">
                  <c:v>1.0844288094797281</c:v>
                </c:pt>
                <c:pt idx="3458">
                  <c:v>1.0844288094797281</c:v>
                </c:pt>
                <c:pt idx="3459">
                  <c:v>1.0844288094797281</c:v>
                </c:pt>
                <c:pt idx="3460">
                  <c:v>1.0844288094797281</c:v>
                </c:pt>
                <c:pt idx="3461">
                  <c:v>1.0844288094797281</c:v>
                </c:pt>
                <c:pt idx="3462">
                  <c:v>1.0844288094797281</c:v>
                </c:pt>
                <c:pt idx="3463">
                  <c:v>1.0844288094797281</c:v>
                </c:pt>
                <c:pt idx="3464">
                  <c:v>1.0844288094797281</c:v>
                </c:pt>
                <c:pt idx="3465">
                  <c:v>1.0844288094797281</c:v>
                </c:pt>
                <c:pt idx="3466">
                  <c:v>1.0844288094797281</c:v>
                </c:pt>
                <c:pt idx="3467">
                  <c:v>1.0844288094797281</c:v>
                </c:pt>
                <c:pt idx="3468">
                  <c:v>1.0844288094797281</c:v>
                </c:pt>
                <c:pt idx="3469">
                  <c:v>1.0844288094797281</c:v>
                </c:pt>
                <c:pt idx="3470">
                  <c:v>1.0844288094797281</c:v>
                </c:pt>
                <c:pt idx="3471">
                  <c:v>1.0844288094797281</c:v>
                </c:pt>
                <c:pt idx="3472">
                  <c:v>1.0844288094797281</c:v>
                </c:pt>
                <c:pt idx="3473">
                  <c:v>1.0844288094797281</c:v>
                </c:pt>
                <c:pt idx="3474">
                  <c:v>1.0844288094797281</c:v>
                </c:pt>
                <c:pt idx="3475">
                  <c:v>1.0844288094797281</c:v>
                </c:pt>
                <c:pt idx="3476">
                  <c:v>1.0844288094797281</c:v>
                </c:pt>
                <c:pt idx="3477">
                  <c:v>1.070162616480907</c:v>
                </c:pt>
                <c:pt idx="3478">
                  <c:v>1.070162616480907</c:v>
                </c:pt>
                <c:pt idx="3479">
                  <c:v>1.070162616480907</c:v>
                </c:pt>
                <c:pt idx="3480">
                  <c:v>1.070162616480907</c:v>
                </c:pt>
                <c:pt idx="3481">
                  <c:v>1.056457431457424</c:v>
                </c:pt>
                <c:pt idx="3482">
                  <c:v>1</c:v>
                </c:pt>
                <c:pt idx="3483">
                  <c:v>1</c:v>
                </c:pt>
                <c:pt idx="3484">
                  <c:v>1</c:v>
                </c:pt>
                <c:pt idx="3485">
                  <c:v>1</c:v>
                </c:pt>
                <c:pt idx="3486">
                  <c:v>1</c:v>
                </c:pt>
                <c:pt idx="3487">
                  <c:v>1.2453229791740461</c:v>
                </c:pt>
                <c:pt idx="3488">
                  <c:v>1.2453229791740461</c:v>
                </c:pt>
                <c:pt idx="3489">
                  <c:v>1.2453229791740461</c:v>
                </c:pt>
                <c:pt idx="3490">
                  <c:v>1.2453229791740461</c:v>
                </c:pt>
                <c:pt idx="3491">
                  <c:v>1.2453229791740461</c:v>
                </c:pt>
                <c:pt idx="3492">
                  <c:v>1.2453229791740461</c:v>
                </c:pt>
                <c:pt idx="3493">
                  <c:v>1.2453229791740461</c:v>
                </c:pt>
                <c:pt idx="3494">
                  <c:v>1.2453229791740461</c:v>
                </c:pt>
                <c:pt idx="3495">
                  <c:v>1.2453229791740461</c:v>
                </c:pt>
                <c:pt idx="3496">
                  <c:v>1.2453229791740461</c:v>
                </c:pt>
                <c:pt idx="3497">
                  <c:v>1.2453229791740461</c:v>
                </c:pt>
                <c:pt idx="3498">
                  <c:v>1.2453229791740461</c:v>
                </c:pt>
                <c:pt idx="3499">
                  <c:v>1.2453229791740461</c:v>
                </c:pt>
                <c:pt idx="3500">
                  <c:v>1.2453229791740461</c:v>
                </c:pt>
                <c:pt idx="3501">
                  <c:v>1.2453229791740461</c:v>
                </c:pt>
                <c:pt idx="3502">
                  <c:v>1.2453229791740461</c:v>
                </c:pt>
                <c:pt idx="3503">
                  <c:v>1.1756081306231481</c:v>
                </c:pt>
                <c:pt idx="3504">
                  <c:v>1.1756081306231481</c:v>
                </c:pt>
                <c:pt idx="3505">
                  <c:v>1.1217806041335661</c:v>
                </c:pt>
                <c:pt idx="3506">
                  <c:v>1.0572370392568391</c:v>
                </c:pt>
                <c:pt idx="3507">
                  <c:v>1.0065620542082909</c:v>
                </c:pt>
                <c:pt idx="3508">
                  <c:v>1.0065620542082909</c:v>
                </c:pt>
                <c:pt idx="3509">
                  <c:v>1.0065620542082909</c:v>
                </c:pt>
                <c:pt idx="3510">
                  <c:v>1.0065620542082909</c:v>
                </c:pt>
                <c:pt idx="3511">
                  <c:v>1.0065620542082909</c:v>
                </c:pt>
                <c:pt idx="3512">
                  <c:v>1.0065620542082909</c:v>
                </c:pt>
                <c:pt idx="3513">
                  <c:v>1.0065620542082909</c:v>
                </c:pt>
                <c:pt idx="3514">
                  <c:v>1</c:v>
                </c:pt>
                <c:pt idx="3515">
                  <c:v>1.692411014103492</c:v>
                </c:pt>
                <c:pt idx="3516">
                  <c:v>1.692411014103492</c:v>
                </c:pt>
                <c:pt idx="3517">
                  <c:v>1.692411014103492</c:v>
                </c:pt>
                <c:pt idx="3518">
                  <c:v>1.692411014103492</c:v>
                </c:pt>
                <c:pt idx="3519">
                  <c:v>1.36289886425099</c:v>
                </c:pt>
                <c:pt idx="3520">
                  <c:v>1.36289886425099</c:v>
                </c:pt>
                <c:pt idx="3521">
                  <c:v>1.36289886425099</c:v>
                </c:pt>
                <c:pt idx="3522">
                  <c:v>1.36289886425099</c:v>
                </c:pt>
                <c:pt idx="3523">
                  <c:v>1.36289886425099</c:v>
                </c:pt>
                <c:pt idx="3524">
                  <c:v>1.36289886425099</c:v>
                </c:pt>
                <c:pt idx="3525">
                  <c:v>1.36289886425099</c:v>
                </c:pt>
                <c:pt idx="3526">
                  <c:v>1.36289886425099</c:v>
                </c:pt>
                <c:pt idx="3527">
                  <c:v>1.070973225669384</c:v>
                </c:pt>
                <c:pt idx="3528">
                  <c:v>1.070973225669384</c:v>
                </c:pt>
                <c:pt idx="3529">
                  <c:v>1.0391752577319811</c:v>
                </c:pt>
                <c:pt idx="3530">
                  <c:v>1.0391752577319811</c:v>
                </c:pt>
                <c:pt idx="3531">
                  <c:v>1</c:v>
                </c:pt>
                <c:pt idx="3532">
                  <c:v>2.4316263365222741</c:v>
                </c:pt>
                <c:pt idx="3533">
                  <c:v>2.4316263365222741</c:v>
                </c:pt>
                <c:pt idx="3534">
                  <c:v>2.4316263365222741</c:v>
                </c:pt>
                <c:pt idx="3535">
                  <c:v>2.4316263365222741</c:v>
                </c:pt>
                <c:pt idx="3536">
                  <c:v>2.4316263365222741</c:v>
                </c:pt>
                <c:pt idx="3537">
                  <c:v>2.4316263365222741</c:v>
                </c:pt>
                <c:pt idx="3538">
                  <c:v>2.4316263365222741</c:v>
                </c:pt>
                <c:pt idx="3539">
                  <c:v>2.4316263365222741</c:v>
                </c:pt>
                <c:pt idx="3540">
                  <c:v>2.4316263365222741</c:v>
                </c:pt>
                <c:pt idx="3541">
                  <c:v>1.71400238000795</c:v>
                </c:pt>
                <c:pt idx="3542">
                  <c:v>1.71400238000795</c:v>
                </c:pt>
                <c:pt idx="3543">
                  <c:v>1.71400238000795</c:v>
                </c:pt>
                <c:pt idx="3544">
                  <c:v>1.71400238000795</c:v>
                </c:pt>
                <c:pt idx="3545">
                  <c:v>1.6819774231218561</c:v>
                </c:pt>
                <c:pt idx="3546">
                  <c:v>1.6819774231218561</c:v>
                </c:pt>
                <c:pt idx="3547">
                  <c:v>1.6819774231218561</c:v>
                </c:pt>
                <c:pt idx="3548">
                  <c:v>1.363521615651629</c:v>
                </c:pt>
                <c:pt idx="3549">
                  <c:v>1.363521615651629</c:v>
                </c:pt>
                <c:pt idx="3550">
                  <c:v>1.2079955269779179</c:v>
                </c:pt>
                <c:pt idx="3551">
                  <c:v>1.2079955269779179</c:v>
                </c:pt>
                <c:pt idx="3552">
                  <c:v>1.0908861398636751</c:v>
                </c:pt>
                <c:pt idx="3553">
                  <c:v>1.0908861398636751</c:v>
                </c:pt>
                <c:pt idx="3554">
                  <c:v>1.0908861398636751</c:v>
                </c:pt>
                <c:pt idx="3555">
                  <c:v>1</c:v>
                </c:pt>
                <c:pt idx="3556">
                  <c:v>1</c:v>
                </c:pt>
                <c:pt idx="3557">
                  <c:v>1</c:v>
                </c:pt>
                <c:pt idx="3558">
                  <c:v>1</c:v>
                </c:pt>
                <c:pt idx="3559">
                  <c:v>1</c:v>
                </c:pt>
                <c:pt idx="3560">
                  <c:v>1</c:v>
                </c:pt>
                <c:pt idx="3561">
                  <c:v>1</c:v>
                </c:pt>
                <c:pt idx="3562">
                  <c:v>1</c:v>
                </c:pt>
                <c:pt idx="3563">
                  <c:v>1</c:v>
                </c:pt>
                <c:pt idx="3564">
                  <c:v>1</c:v>
                </c:pt>
                <c:pt idx="3565">
                  <c:v>1</c:v>
                </c:pt>
                <c:pt idx="3566">
                  <c:v>1</c:v>
                </c:pt>
                <c:pt idx="3567">
                  <c:v>1</c:v>
                </c:pt>
                <c:pt idx="3568">
                  <c:v>1</c:v>
                </c:pt>
                <c:pt idx="3569">
                  <c:v>1</c:v>
                </c:pt>
                <c:pt idx="3570">
                  <c:v>0.97778806108283101</c:v>
                </c:pt>
                <c:pt idx="3571">
                  <c:v>0.97778806108283101</c:v>
                </c:pt>
                <c:pt idx="3572">
                  <c:v>0.97778806108283101</c:v>
                </c:pt>
                <c:pt idx="3573">
                  <c:v>0.97778806108283101</c:v>
                </c:pt>
                <c:pt idx="3574">
                  <c:v>0.97778806108283101</c:v>
                </c:pt>
                <c:pt idx="3575">
                  <c:v>0.97778806108283101</c:v>
                </c:pt>
                <c:pt idx="3576">
                  <c:v>0.97778806108283101</c:v>
                </c:pt>
                <c:pt idx="3577">
                  <c:v>0.97778806108283101</c:v>
                </c:pt>
                <c:pt idx="3578">
                  <c:v>0.97778806108283101</c:v>
                </c:pt>
                <c:pt idx="3579">
                  <c:v>0.97778806108283101</c:v>
                </c:pt>
                <c:pt idx="3580">
                  <c:v>0.97778806108283101</c:v>
                </c:pt>
                <c:pt idx="3581">
                  <c:v>0.97778806108283101</c:v>
                </c:pt>
                <c:pt idx="3582">
                  <c:v>1</c:v>
                </c:pt>
                <c:pt idx="3583">
                  <c:v>1</c:v>
                </c:pt>
                <c:pt idx="3584">
                  <c:v>1.059301094246383</c:v>
                </c:pt>
                <c:pt idx="3585">
                  <c:v>1.059301094246383</c:v>
                </c:pt>
                <c:pt idx="3586">
                  <c:v>1.059301094246383</c:v>
                </c:pt>
                <c:pt idx="3587">
                  <c:v>1.059301094246383</c:v>
                </c:pt>
                <c:pt idx="3588">
                  <c:v>1.059301094246383</c:v>
                </c:pt>
                <c:pt idx="3589">
                  <c:v>1.059301094246383</c:v>
                </c:pt>
                <c:pt idx="3590">
                  <c:v>1.059301094246383</c:v>
                </c:pt>
                <c:pt idx="3591">
                  <c:v>1.059301094246383</c:v>
                </c:pt>
                <c:pt idx="3592">
                  <c:v>1.059301094246383</c:v>
                </c:pt>
                <c:pt idx="3593">
                  <c:v>1.059301094246383</c:v>
                </c:pt>
                <c:pt idx="3594">
                  <c:v>1.059301094246383</c:v>
                </c:pt>
                <c:pt idx="3595">
                  <c:v>1.059301094246383</c:v>
                </c:pt>
                <c:pt idx="3596">
                  <c:v>1.059301094246383</c:v>
                </c:pt>
                <c:pt idx="3597">
                  <c:v>1.059301094246383</c:v>
                </c:pt>
                <c:pt idx="3598">
                  <c:v>1.059301094246383</c:v>
                </c:pt>
                <c:pt idx="3599">
                  <c:v>1.059301094246383</c:v>
                </c:pt>
                <c:pt idx="3600">
                  <c:v>1.0507703081232289</c:v>
                </c:pt>
                <c:pt idx="3601">
                  <c:v>1</c:v>
                </c:pt>
                <c:pt idx="3602">
                  <c:v>1</c:v>
                </c:pt>
                <c:pt idx="3603">
                  <c:v>1</c:v>
                </c:pt>
                <c:pt idx="3604">
                  <c:v>1</c:v>
                </c:pt>
                <c:pt idx="3605">
                  <c:v>1</c:v>
                </c:pt>
                <c:pt idx="3606">
                  <c:v>1</c:v>
                </c:pt>
                <c:pt idx="3607">
                  <c:v>0.72556493329702798</c:v>
                </c:pt>
                <c:pt idx="3608">
                  <c:v>0.72556493329702798</c:v>
                </c:pt>
                <c:pt idx="3609">
                  <c:v>0.72556493329702798</c:v>
                </c:pt>
                <c:pt idx="3610">
                  <c:v>0.72556493329702798</c:v>
                </c:pt>
                <c:pt idx="3611">
                  <c:v>0.72556493329702798</c:v>
                </c:pt>
                <c:pt idx="3612">
                  <c:v>0.72556493329702798</c:v>
                </c:pt>
                <c:pt idx="3613">
                  <c:v>1.0090874668686141</c:v>
                </c:pt>
                <c:pt idx="3614">
                  <c:v>1.0090874668686141</c:v>
                </c:pt>
                <c:pt idx="3615">
                  <c:v>1.0090874668686141</c:v>
                </c:pt>
                <c:pt idx="3616">
                  <c:v>1.0090874668686141</c:v>
                </c:pt>
                <c:pt idx="3617">
                  <c:v>1.0090874668686141</c:v>
                </c:pt>
                <c:pt idx="3618">
                  <c:v>1.0090874668686141</c:v>
                </c:pt>
                <c:pt idx="3619">
                  <c:v>1.0090874668686141</c:v>
                </c:pt>
                <c:pt idx="3620">
                  <c:v>1.0090874668686141</c:v>
                </c:pt>
                <c:pt idx="3621">
                  <c:v>1.0090874668686141</c:v>
                </c:pt>
                <c:pt idx="3622">
                  <c:v>1</c:v>
                </c:pt>
                <c:pt idx="3623">
                  <c:v>1</c:v>
                </c:pt>
                <c:pt idx="3624">
                  <c:v>1</c:v>
                </c:pt>
                <c:pt idx="3625">
                  <c:v>1.1363120030291589</c:v>
                </c:pt>
                <c:pt idx="3626">
                  <c:v>1.1363120030291589</c:v>
                </c:pt>
                <c:pt idx="3627">
                  <c:v>1.1363120030291589</c:v>
                </c:pt>
                <c:pt idx="3628">
                  <c:v>1.1363120030291589</c:v>
                </c:pt>
                <c:pt idx="3629">
                  <c:v>1.1363120030291589</c:v>
                </c:pt>
                <c:pt idx="3630">
                  <c:v>1.1363120030291589</c:v>
                </c:pt>
                <c:pt idx="3631">
                  <c:v>1.1363120030291589</c:v>
                </c:pt>
                <c:pt idx="3632">
                  <c:v>1.1363120030291589</c:v>
                </c:pt>
                <c:pt idx="3633">
                  <c:v>1.1363120030291589</c:v>
                </c:pt>
                <c:pt idx="3634">
                  <c:v>1.1363120030291589</c:v>
                </c:pt>
                <c:pt idx="3635">
                  <c:v>1.1363120030291589</c:v>
                </c:pt>
                <c:pt idx="3636">
                  <c:v>1.1363120030291589</c:v>
                </c:pt>
                <c:pt idx="3637">
                  <c:v>1.1363120030291589</c:v>
                </c:pt>
                <c:pt idx="3638">
                  <c:v>1.1363120030291589</c:v>
                </c:pt>
                <c:pt idx="3639">
                  <c:v>1.1363120030291589</c:v>
                </c:pt>
                <c:pt idx="3640">
                  <c:v>1.126078799249534</c:v>
                </c:pt>
                <c:pt idx="3641">
                  <c:v>1.059301094246383</c:v>
                </c:pt>
                <c:pt idx="3642">
                  <c:v>1.0507703081232289</c:v>
                </c:pt>
                <c:pt idx="3643">
                  <c:v>1</c:v>
                </c:pt>
                <c:pt idx="3644">
                  <c:v>1.285476190476204</c:v>
                </c:pt>
                <c:pt idx="3645">
                  <c:v>1.285476190476204</c:v>
                </c:pt>
                <c:pt idx="3646">
                  <c:v>1.285476190476204</c:v>
                </c:pt>
                <c:pt idx="3647">
                  <c:v>1.285476190476204</c:v>
                </c:pt>
                <c:pt idx="3648">
                  <c:v>1.285476190476204</c:v>
                </c:pt>
                <c:pt idx="3649">
                  <c:v>1.285476190476204</c:v>
                </c:pt>
                <c:pt idx="3650">
                  <c:v>1.285476190476204</c:v>
                </c:pt>
                <c:pt idx="3651">
                  <c:v>1.285476190476204</c:v>
                </c:pt>
                <c:pt idx="3652">
                  <c:v>1.285476190476204</c:v>
                </c:pt>
                <c:pt idx="3653">
                  <c:v>1.285476190476204</c:v>
                </c:pt>
                <c:pt idx="3654">
                  <c:v>1.285476190476204</c:v>
                </c:pt>
                <c:pt idx="3655">
                  <c:v>1.285476190476204</c:v>
                </c:pt>
                <c:pt idx="3656">
                  <c:v>1.285476190476204</c:v>
                </c:pt>
                <c:pt idx="3657">
                  <c:v>1.285476190476204</c:v>
                </c:pt>
                <c:pt idx="3658">
                  <c:v>1.285476190476204</c:v>
                </c:pt>
                <c:pt idx="3659">
                  <c:v>1.285476190476204</c:v>
                </c:pt>
                <c:pt idx="3660">
                  <c:v>1.285476190476204</c:v>
                </c:pt>
                <c:pt idx="3661">
                  <c:v>1.285476190476204</c:v>
                </c:pt>
                <c:pt idx="3662">
                  <c:v>1.285476190476204</c:v>
                </c:pt>
                <c:pt idx="3663">
                  <c:v>1.1777923211169421</c:v>
                </c:pt>
                <c:pt idx="3664">
                  <c:v>1.1777923211169421</c:v>
                </c:pt>
                <c:pt idx="3665">
                  <c:v>1.1777923211169421</c:v>
                </c:pt>
                <c:pt idx="3666">
                  <c:v>1.1777923211169421</c:v>
                </c:pt>
                <c:pt idx="3667">
                  <c:v>1.1777923211169421</c:v>
                </c:pt>
                <c:pt idx="3668">
                  <c:v>1.1777923211169421</c:v>
                </c:pt>
                <c:pt idx="3669">
                  <c:v>1.1777923211169421</c:v>
                </c:pt>
                <c:pt idx="3670">
                  <c:v>1.1777923211169421</c:v>
                </c:pt>
                <c:pt idx="3671">
                  <c:v>1.1477465986394659</c:v>
                </c:pt>
                <c:pt idx="3672">
                  <c:v>1.1081691297208689</c:v>
                </c:pt>
                <c:pt idx="3673">
                  <c:v>1.0661532385466159</c:v>
                </c:pt>
                <c:pt idx="3674">
                  <c:v>1.0366743471582289</c:v>
                </c:pt>
                <c:pt idx="3675">
                  <c:v>1.004278273809535</c:v>
                </c:pt>
                <c:pt idx="3676">
                  <c:v>1.004278273809535</c:v>
                </c:pt>
                <c:pt idx="3677">
                  <c:v>1.004278273809535</c:v>
                </c:pt>
                <c:pt idx="3678">
                  <c:v>1.004278273809535</c:v>
                </c:pt>
                <c:pt idx="3679">
                  <c:v>1.004278273809535</c:v>
                </c:pt>
                <c:pt idx="3680">
                  <c:v>1.004278273809535</c:v>
                </c:pt>
                <c:pt idx="3681">
                  <c:v>1.004278273809535</c:v>
                </c:pt>
                <c:pt idx="3682">
                  <c:v>1.004278273809535</c:v>
                </c:pt>
                <c:pt idx="3683">
                  <c:v>1.004278273809535</c:v>
                </c:pt>
                <c:pt idx="3684">
                  <c:v>1</c:v>
                </c:pt>
                <c:pt idx="3685">
                  <c:v>2.9616724738675941</c:v>
                </c:pt>
                <c:pt idx="3686">
                  <c:v>2.9616724738675941</c:v>
                </c:pt>
                <c:pt idx="3687">
                  <c:v>2.9616724738675941</c:v>
                </c:pt>
                <c:pt idx="3688">
                  <c:v>2.9616724738675941</c:v>
                </c:pt>
                <c:pt idx="3689">
                  <c:v>2.9616724738675941</c:v>
                </c:pt>
                <c:pt idx="3690">
                  <c:v>2.9616724738675941</c:v>
                </c:pt>
                <c:pt idx="3691">
                  <c:v>2.9616724738675941</c:v>
                </c:pt>
                <c:pt idx="3692">
                  <c:v>2.9616724738675941</c:v>
                </c:pt>
                <c:pt idx="3693">
                  <c:v>2.9616724738675941</c:v>
                </c:pt>
                <c:pt idx="3694">
                  <c:v>2.341597796143251</c:v>
                </c:pt>
                <c:pt idx="3695">
                  <c:v>2.8052805280528048</c:v>
                </c:pt>
                <c:pt idx="3696">
                  <c:v>2.8052805280528048</c:v>
                </c:pt>
                <c:pt idx="3697">
                  <c:v>2.8052805280528048</c:v>
                </c:pt>
                <c:pt idx="3698">
                  <c:v>2.8052805280528048</c:v>
                </c:pt>
                <c:pt idx="3699">
                  <c:v>2.8052805280528048</c:v>
                </c:pt>
                <c:pt idx="3700">
                  <c:v>2.8052805280528048</c:v>
                </c:pt>
                <c:pt idx="3701">
                  <c:v>2.8052805280528048</c:v>
                </c:pt>
                <c:pt idx="3702">
                  <c:v>2.8052805280528048</c:v>
                </c:pt>
                <c:pt idx="3703">
                  <c:v>2.8052805280528048</c:v>
                </c:pt>
                <c:pt idx="3704">
                  <c:v>2.8052805280528048</c:v>
                </c:pt>
                <c:pt idx="3705">
                  <c:v>2.8052805280528048</c:v>
                </c:pt>
                <c:pt idx="3706">
                  <c:v>2.8052805280528048</c:v>
                </c:pt>
                <c:pt idx="3707">
                  <c:v>2.8052805280528048</c:v>
                </c:pt>
                <c:pt idx="3708">
                  <c:v>2.8052805280528048</c:v>
                </c:pt>
                <c:pt idx="3709">
                  <c:v>2.8052805280528048</c:v>
                </c:pt>
                <c:pt idx="3710">
                  <c:v>2.8052805280528048</c:v>
                </c:pt>
                <c:pt idx="3711">
                  <c:v>2.8052805280528048</c:v>
                </c:pt>
                <c:pt idx="3712">
                  <c:v>2.8052805280528048</c:v>
                </c:pt>
                <c:pt idx="3713">
                  <c:v>2.8052805280528048</c:v>
                </c:pt>
                <c:pt idx="3714">
                  <c:v>2.8052805280528048</c:v>
                </c:pt>
                <c:pt idx="3715">
                  <c:v>2.8052805280528048</c:v>
                </c:pt>
                <c:pt idx="3716">
                  <c:v>2.9616724738675941</c:v>
                </c:pt>
                <c:pt idx="3717">
                  <c:v>2.9616724738675941</c:v>
                </c:pt>
                <c:pt idx="3718">
                  <c:v>2.9616724738675941</c:v>
                </c:pt>
                <c:pt idx="3719">
                  <c:v>2.9616724738675941</c:v>
                </c:pt>
                <c:pt idx="3720">
                  <c:v>2.9616724738675941</c:v>
                </c:pt>
                <c:pt idx="3721">
                  <c:v>2.9616724738675941</c:v>
                </c:pt>
                <c:pt idx="3722">
                  <c:v>2.9616724738675941</c:v>
                </c:pt>
                <c:pt idx="3723">
                  <c:v>2.9616724738675941</c:v>
                </c:pt>
                <c:pt idx="3724">
                  <c:v>2.9616724738675941</c:v>
                </c:pt>
                <c:pt idx="3725">
                  <c:v>2.9616724738675941</c:v>
                </c:pt>
                <c:pt idx="3726">
                  <c:v>2.9518159455939541</c:v>
                </c:pt>
                <c:pt idx="3727">
                  <c:v>2.8817629608701552</c:v>
                </c:pt>
                <c:pt idx="3728">
                  <c:v>2.8149579136193998</c:v>
                </c:pt>
                <c:pt idx="3729">
                  <c:v>2.7511800404585101</c:v>
                </c:pt>
                <c:pt idx="3730">
                  <c:v>2.6902281418963301</c:v>
                </c:pt>
                <c:pt idx="3731">
                  <c:v>2.6319184621338971</c:v>
                </c:pt>
                <c:pt idx="3732">
                  <c:v>2.5760828387422459</c:v>
                </c:pt>
                <c:pt idx="3733">
                  <c:v>1.7561983471074349</c:v>
                </c:pt>
                <c:pt idx="3734">
                  <c:v>1.7561983471074349</c:v>
                </c:pt>
                <c:pt idx="3735">
                  <c:v>1.7561983471074349</c:v>
                </c:pt>
                <c:pt idx="3736">
                  <c:v>1.7561983471074349</c:v>
                </c:pt>
                <c:pt idx="3737">
                  <c:v>1.7561983471074349</c:v>
                </c:pt>
                <c:pt idx="3738">
                  <c:v>1.7561983471074349</c:v>
                </c:pt>
                <c:pt idx="3739">
                  <c:v>1.7561983471074349</c:v>
                </c:pt>
                <c:pt idx="3740">
                  <c:v>1.7561983471074349</c:v>
                </c:pt>
                <c:pt idx="3741">
                  <c:v>1.7561983471074349</c:v>
                </c:pt>
                <c:pt idx="3742">
                  <c:v>1.7561983471074349</c:v>
                </c:pt>
                <c:pt idx="3743">
                  <c:v>1.7561983471074349</c:v>
                </c:pt>
                <c:pt idx="3744">
                  <c:v>1.7561983471074349</c:v>
                </c:pt>
                <c:pt idx="3745">
                  <c:v>1.7561983471074349</c:v>
                </c:pt>
                <c:pt idx="3746">
                  <c:v>1.4026402640264031</c:v>
                </c:pt>
                <c:pt idx="3747">
                  <c:v>1.4026402640264031</c:v>
                </c:pt>
                <c:pt idx="3748">
                  <c:v>1.251840942562592</c:v>
                </c:pt>
                <c:pt idx="3749">
                  <c:v>1.251840942562592</c:v>
                </c:pt>
                <c:pt idx="3750">
                  <c:v>1.251840942562592</c:v>
                </c:pt>
                <c:pt idx="3751">
                  <c:v>1.251840942562592</c:v>
                </c:pt>
                <c:pt idx="3752">
                  <c:v>1.251840942562592</c:v>
                </c:pt>
                <c:pt idx="3753">
                  <c:v>1.251840942562592</c:v>
                </c:pt>
                <c:pt idx="3754">
                  <c:v>1.251840942562592</c:v>
                </c:pt>
                <c:pt idx="3755">
                  <c:v>1.251840942562592</c:v>
                </c:pt>
                <c:pt idx="3756">
                  <c:v>1.251840942562592</c:v>
                </c:pt>
                <c:pt idx="3757">
                  <c:v>1.251840942562592</c:v>
                </c:pt>
                <c:pt idx="3758">
                  <c:v>1.251840942562592</c:v>
                </c:pt>
                <c:pt idx="3759">
                  <c:v>1.251840942562592</c:v>
                </c:pt>
                <c:pt idx="3760">
                  <c:v>1.251840942562592</c:v>
                </c:pt>
                <c:pt idx="3761">
                  <c:v>1.251840942562592</c:v>
                </c:pt>
                <c:pt idx="3762">
                  <c:v>1.251840942562592</c:v>
                </c:pt>
                <c:pt idx="3763">
                  <c:v>1.251840942562592</c:v>
                </c:pt>
                <c:pt idx="3764">
                  <c:v>1.251840942562592</c:v>
                </c:pt>
                <c:pt idx="3765">
                  <c:v>1.251840942562592</c:v>
                </c:pt>
                <c:pt idx="3766">
                  <c:v>1.251840942562592</c:v>
                </c:pt>
                <c:pt idx="3767">
                  <c:v>1.251840942562592</c:v>
                </c:pt>
                <c:pt idx="3768">
                  <c:v>1.251840942562592</c:v>
                </c:pt>
                <c:pt idx="3769">
                  <c:v>1.251840942562592</c:v>
                </c:pt>
                <c:pt idx="3770">
                  <c:v>1.251840942562592</c:v>
                </c:pt>
                <c:pt idx="3771">
                  <c:v>1.251840942562592</c:v>
                </c:pt>
                <c:pt idx="3772">
                  <c:v>1.251840942562592</c:v>
                </c:pt>
                <c:pt idx="3773">
                  <c:v>1.251840942562592</c:v>
                </c:pt>
                <c:pt idx="3774">
                  <c:v>1.251840942562592</c:v>
                </c:pt>
                <c:pt idx="3775">
                  <c:v>1.251840942562592</c:v>
                </c:pt>
                <c:pt idx="3776">
                  <c:v>1.251840942562592</c:v>
                </c:pt>
                <c:pt idx="3777">
                  <c:v>1.251840942562592</c:v>
                </c:pt>
                <c:pt idx="3778">
                  <c:v>1.251840942562592</c:v>
                </c:pt>
                <c:pt idx="3779">
                  <c:v>1.251840942562592</c:v>
                </c:pt>
                <c:pt idx="3780">
                  <c:v>1.251840942562592</c:v>
                </c:pt>
                <c:pt idx="3781">
                  <c:v>1.251840942562592</c:v>
                </c:pt>
                <c:pt idx="3782">
                  <c:v>1.151761517615173</c:v>
                </c:pt>
                <c:pt idx="3783">
                  <c:v>1.151761517615173</c:v>
                </c:pt>
                <c:pt idx="3784">
                  <c:v>1.151761517615173</c:v>
                </c:pt>
                <c:pt idx="3785">
                  <c:v>1.151761517615173</c:v>
                </c:pt>
                <c:pt idx="3786">
                  <c:v>1.151761517615173</c:v>
                </c:pt>
                <c:pt idx="3787">
                  <c:v>1.151761517615173</c:v>
                </c:pt>
                <c:pt idx="3788">
                  <c:v>1.151761517615173</c:v>
                </c:pt>
                <c:pt idx="3789">
                  <c:v>1.151761517615173</c:v>
                </c:pt>
                <c:pt idx="3790">
                  <c:v>1.078680203045685</c:v>
                </c:pt>
                <c:pt idx="3791">
                  <c:v>1.078680203045685</c:v>
                </c:pt>
                <c:pt idx="3792">
                  <c:v>1.078680203045685</c:v>
                </c:pt>
                <c:pt idx="3793">
                  <c:v>1.078680203045685</c:v>
                </c:pt>
                <c:pt idx="3794">
                  <c:v>1.078680203045685</c:v>
                </c:pt>
                <c:pt idx="3795">
                  <c:v>1.078680203045685</c:v>
                </c:pt>
                <c:pt idx="3796">
                  <c:v>1.078680203045685</c:v>
                </c:pt>
                <c:pt idx="3797">
                  <c:v>1.078680203045685</c:v>
                </c:pt>
                <c:pt idx="3798">
                  <c:v>1.0732887883411339</c:v>
                </c:pt>
                <c:pt idx="3799">
                  <c:v>1.063885267275094</c:v>
                </c:pt>
                <c:pt idx="3800">
                  <c:v>1.0546450912474761</c:v>
                </c:pt>
                <c:pt idx="3801">
                  <c:v>1.045564040797492</c:v>
                </c:pt>
                <c:pt idx="3802">
                  <c:v>1.036638040550838</c:v>
                </c:pt>
                <c:pt idx="3803">
                  <c:v>1.0119047619047621</c:v>
                </c:pt>
                <c:pt idx="3804">
                  <c:v>1.0119047619047621</c:v>
                </c:pt>
                <c:pt idx="3805">
                  <c:v>1.0107516226527249</c:v>
                </c:pt>
                <c:pt idx="3806">
                  <c:v>1.002407744091196</c:v>
                </c:pt>
                <c:pt idx="3807">
                  <c:v>1</c:v>
                </c:pt>
                <c:pt idx="3808">
                  <c:v>1</c:v>
                </c:pt>
                <c:pt idx="3809">
                  <c:v>1</c:v>
                </c:pt>
                <c:pt idx="3810">
                  <c:v>1</c:v>
                </c:pt>
                <c:pt idx="3811">
                  <c:v>1</c:v>
                </c:pt>
                <c:pt idx="3812">
                  <c:v>1</c:v>
                </c:pt>
                <c:pt idx="3813">
                  <c:v>3.3090909090909082</c:v>
                </c:pt>
                <c:pt idx="3814">
                  <c:v>3.3090909090909082</c:v>
                </c:pt>
                <c:pt idx="3815">
                  <c:v>3.3090909090909082</c:v>
                </c:pt>
                <c:pt idx="3816">
                  <c:v>3.3090909090909082</c:v>
                </c:pt>
                <c:pt idx="3817">
                  <c:v>3.3090909090909082</c:v>
                </c:pt>
                <c:pt idx="3818">
                  <c:v>3.3090909090909082</c:v>
                </c:pt>
                <c:pt idx="3819">
                  <c:v>3.3090909090909082</c:v>
                </c:pt>
                <c:pt idx="3820">
                  <c:v>3.3090909090909082</c:v>
                </c:pt>
                <c:pt idx="3821">
                  <c:v>3.3090909090909082</c:v>
                </c:pt>
                <c:pt idx="3822">
                  <c:v>2.1752988047808759</c:v>
                </c:pt>
                <c:pt idx="3823">
                  <c:v>2.1752988047808759</c:v>
                </c:pt>
                <c:pt idx="3824">
                  <c:v>1.564469914040115</c:v>
                </c:pt>
                <c:pt idx="3825">
                  <c:v>1.564469914040115</c:v>
                </c:pt>
                <c:pt idx="3826">
                  <c:v>1.564469914040115</c:v>
                </c:pt>
                <c:pt idx="3827">
                  <c:v>1.564469914040115</c:v>
                </c:pt>
                <c:pt idx="3828">
                  <c:v>1.564469914040115</c:v>
                </c:pt>
                <c:pt idx="3829">
                  <c:v>1.564469914040115</c:v>
                </c:pt>
                <c:pt idx="3830">
                  <c:v>1.564469914040115</c:v>
                </c:pt>
                <c:pt idx="3831">
                  <c:v>1.564469914040115</c:v>
                </c:pt>
                <c:pt idx="3832">
                  <c:v>1.564469914040115</c:v>
                </c:pt>
                <c:pt idx="3833">
                  <c:v>1.564469914040115</c:v>
                </c:pt>
                <c:pt idx="3834">
                  <c:v>1.564469914040115</c:v>
                </c:pt>
                <c:pt idx="3835">
                  <c:v>1.564469914040115</c:v>
                </c:pt>
                <c:pt idx="3836">
                  <c:v>1.504132231404959</c:v>
                </c:pt>
                <c:pt idx="3837">
                  <c:v>1.504132231404959</c:v>
                </c:pt>
                <c:pt idx="3838">
                  <c:v>1.504132231404959</c:v>
                </c:pt>
                <c:pt idx="3839">
                  <c:v>1.504132231404959</c:v>
                </c:pt>
                <c:pt idx="3840">
                  <c:v>1.504132231404959</c:v>
                </c:pt>
                <c:pt idx="3841">
                  <c:v>1.504132231404959</c:v>
                </c:pt>
                <c:pt idx="3842">
                  <c:v>1.504132231404959</c:v>
                </c:pt>
                <c:pt idx="3843">
                  <c:v>1.504132231404959</c:v>
                </c:pt>
                <c:pt idx="3844">
                  <c:v>1.504132231404959</c:v>
                </c:pt>
                <c:pt idx="3845">
                  <c:v>1.444444444444444</c:v>
                </c:pt>
                <c:pt idx="3846">
                  <c:v>1.444444444444444</c:v>
                </c:pt>
                <c:pt idx="3847">
                  <c:v>1.444444444444444</c:v>
                </c:pt>
                <c:pt idx="3848">
                  <c:v>1.444444444444444</c:v>
                </c:pt>
                <c:pt idx="3849">
                  <c:v>1.444444444444444</c:v>
                </c:pt>
                <c:pt idx="3850">
                  <c:v>1.444444444444444</c:v>
                </c:pt>
                <c:pt idx="3851">
                  <c:v>1.444444444444444</c:v>
                </c:pt>
                <c:pt idx="3852">
                  <c:v>1.444444444444444</c:v>
                </c:pt>
                <c:pt idx="3853">
                  <c:v>1.3582089552238801</c:v>
                </c:pt>
                <c:pt idx="3854">
                  <c:v>1.3582089552238801</c:v>
                </c:pt>
                <c:pt idx="3855">
                  <c:v>1.3582089552238801</c:v>
                </c:pt>
                <c:pt idx="3856">
                  <c:v>1.3582089552238801</c:v>
                </c:pt>
                <c:pt idx="3857">
                  <c:v>1.3582089552238801</c:v>
                </c:pt>
                <c:pt idx="3858">
                  <c:v>1.3125</c:v>
                </c:pt>
                <c:pt idx="3859">
                  <c:v>1.3125</c:v>
                </c:pt>
                <c:pt idx="3860">
                  <c:v>1.3125</c:v>
                </c:pt>
                <c:pt idx="3861">
                  <c:v>1.3125</c:v>
                </c:pt>
                <c:pt idx="3862">
                  <c:v>1.3125</c:v>
                </c:pt>
                <c:pt idx="3863">
                  <c:v>1.3125</c:v>
                </c:pt>
                <c:pt idx="3864">
                  <c:v>1.2409090909090881</c:v>
                </c:pt>
                <c:pt idx="3865">
                  <c:v>1.2409090909090881</c:v>
                </c:pt>
                <c:pt idx="3866">
                  <c:v>1.221476510067111</c:v>
                </c:pt>
                <c:pt idx="3867">
                  <c:v>1.221476510067111</c:v>
                </c:pt>
                <c:pt idx="3868">
                  <c:v>1.221476510067111</c:v>
                </c:pt>
                <c:pt idx="3869">
                  <c:v>1.221476510067111</c:v>
                </c:pt>
                <c:pt idx="3870">
                  <c:v>1.0520231213872859</c:v>
                </c:pt>
                <c:pt idx="3871">
                  <c:v>1.0520231213872859</c:v>
                </c:pt>
                <c:pt idx="3872">
                  <c:v>1.0520231213872859</c:v>
                </c:pt>
                <c:pt idx="3873">
                  <c:v>1.0520231213872859</c:v>
                </c:pt>
                <c:pt idx="3874">
                  <c:v>1.0520231213872859</c:v>
                </c:pt>
                <c:pt idx="3875">
                  <c:v>1.0520231213872859</c:v>
                </c:pt>
                <c:pt idx="3876">
                  <c:v>1.0520231213872859</c:v>
                </c:pt>
                <c:pt idx="3877">
                  <c:v>1.0520231213872859</c:v>
                </c:pt>
                <c:pt idx="3878">
                  <c:v>1.0520231213872859</c:v>
                </c:pt>
                <c:pt idx="3879">
                  <c:v>1.0520231213872859</c:v>
                </c:pt>
                <c:pt idx="3880">
                  <c:v>1.0520231213872859</c:v>
                </c:pt>
                <c:pt idx="3881">
                  <c:v>1.0520231213872859</c:v>
                </c:pt>
                <c:pt idx="3882">
                  <c:v>1.0520231213872859</c:v>
                </c:pt>
                <c:pt idx="3883">
                  <c:v>1.0520231213872859</c:v>
                </c:pt>
                <c:pt idx="3884">
                  <c:v>1.0520231213872859</c:v>
                </c:pt>
                <c:pt idx="3885">
                  <c:v>1.0129870129870131</c:v>
                </c:pt>
                <c:pt idx="3886">
                  <c:v>1.0129870129870131</c:v>
                </c:pt>
                <c:pt idx="3887">
                  <c:v>1.0129870129870131</c:v>
                </c:pt>
                <c:pt idx="3888">
                  <c:v>1.0129870129870131</c:v>
                </c:pt>
                <c:pt idx="3889">
                  <c:v>1.001834862385319</c:v>
                </c:pt>
                <c:pt idx="3890">
                  <c:v>1</c:v>
                </c:pt>
                <c:pt idx="3891">
                  <c:v>1</c:v>
                </c:pt>
                <c:pt idx="3892">
                  <c:v>1</c:v>
                </c:pt>
                <c:pt idx="3893">
                  <c:v>1</c:v>
                </c:pt>
                <c:pt idx="3894">
                  <c:v>1</c:v>
                </c:pt>
                <c:pt idx="3895">
                  <c:v>1</c:v>
                </c:pt>
                <c:pt idx="3896">
                  <c:v>1</c:v>
                </c:pt>
                <c:pt idx="3897">
                  <c:v>1</c:v>
                </c:pt>
                <c:pt idx="3898">
                  <c:v>3.3613861386138582</c:v>
                </c:pt>
                <c:pt idx="3899">
                  <c:v>3.3613861386138582</c:v>
                </c:pt>
                <c:pt idx="3900">
                  <c:v>2.309523809523804</c:v>
                </c:pt>
                <c:pt idx="3901">
                  <c:v>2.309523809523804</c:v>
                </c:pt>
                <c:pt idx="3902">
                  <c:v>2.309523809523804</c:v>
                </c:pt>
                <c:pt idx="3903">
                  <c:v>2.309523809523804</c:v>
                </c:pt>
                <c:pt idx="3904">
                  <c:v>2.309523809523804</c:v>
                </c:pt>
                <c:pt idx="3905">
                  <c:v>2.309523809523804</c:v>
                </c:pt>
                <c:pt idx="3906">
                  <c:v>2.309523809523804</c:v>
                </c:pt>
                <c:pt idx="3907">
                  <c:v>2.309523809523804</c:v>
                </c:pt>
                <c:pt idx="3908">
                  <c:v>2.309523809523804</c:v>
                </c:pt>
                <c:pt idx="3909">
                  <c:v>2.309523809523804</c:v>
                </c:pt>
                <c:pt idx="3910">
                  <c:v>2.309523809523804</c:v>
                </c:pt>
                <c:pt idx="3911">
                  <c:v>2.309523809523804</c:v>
                </c:pt>
                <c:pt idx="3912">
                  <c:v>2.309523809523804</c:v>
                </c:pt>
                <c:pt idx="3913">
                  <c:v>2.309523809523804</c:v>
                </c:pt>
                <c:pt idx="3914">
                  <c:v>2.309523809523804</c:v>
                </c:pt>
                <c:pt idx="3915">
                  <c:v>2.020833333333333</c:v>
                </c:pt>
                <c:pt idx="3916">
                  <c:v>2.020833333333333</c:v>
                </c:pt>
                <c:pt idx="3917">
                  <c:v>2.020833333333333</c:v>
                </c:pt>
                <c:pt idx="3918">
                  <c:v>2.020833333333333</c:v>
                </c:pt>
                <c:pt idx="3919">
                  <c:v>2.020833333333333</c:v>
                </c:pt>
                <c:pt idx="3920">
                  <c:v>2.020833333333333</c:v>
                </c:pt>
                <c:pt idx="3921">
                  <c:v>2.020833333333333</c:v>
                </c:pt>
                <c:pt idx="3922">
                  <c:v>2.020833333333333</c:v>
                </c:pt>
                <c:pt idx="3923">
                  <c:v>2.020833333333333</c:v>
                </c:pt>
                <c:pt idx="3924">
                  <c:v>2.020833333333333</c:v>
                </c:pt>
                <c:pt idx="3925">
                  <c:v>2.020833333333333</c:v>
                </c:pt>
                <c:pt idx="3926">
                  <c:v>2.020833333333333</c:v>
                </c:pt>
                <c:pt idx="3927">
                  <c:v>2.020833333333333</c:v>
                </c:pt>
                <c:pt idx="3928">
                  <c:v>1.7821522309711311</c:v>
                </c:pt>
                <c:pt idx="3929">
                  <c:v>1.7821522309711311</c:v>
                </c:pt>
                <c:pt idx="3930">
                  <c:v>1.7821522309711311</c:v>
                </c:pt>
                <c:pt idx="3931">
                  <c:v>1.706030150753769</c:v>
                </c:pt>
                <c:pt idx="3932">
                  <c:v>1.706030150753769</c:v>
                </c:pt>
                <c:pt idx="3933">
                  <c:v>1.706030150753769</c:v>
                </c:pt>
                <c:pt idx="3934">
                  <c:v>1.706030150753769</c:v>
                </c:pt>
                <c:pt idx="3935">
                  <c:v>1.6520681265206849</c:v>
                </c:pt>
                <c:pt idx="3936">
                  <c:v>1.6520681265206849</c:v>
                </c:pt>
                <c:pt idx="3937">
                  <c:v>1.6520681265206849</c:v>
                </c:pt>
                <c:pt idx="3938">
                  <c:v>1.6520681265206849</c:v>
                </c:pt>
                <c:pt idx="3939">
                  <c:v>1.6520681265206849</c:v>
                </c:pt>
                <c:pt idx="3940">
                  <c:v>1.6322115384615421</c:v>
                </c:pt>
                <c:pt idx="3941">
                  <c:v>1.6244019138755981</c:v>
                </c:pt>
                <c:pt idx="3942">
                  <c:v>1.6244019138755981</c:v>
                </c:pt>
                <c:pt idx="3943">
                  <c:v>1.300766283524901</c:v>
                </c:pt>
                <c:pt idx="3944">
                  <c:v>1.300766283524901</c:v>
                </c:pt>
                <c:pt idx="3945">
                  <c:v>1.300766283524901</c:v>
                </c:pt>
                <c:pt idx="3946">
                  <c:v>1.300766283524901</c:v>
                </c:pt>
                <c:pt idx="3947">
                  <c:v>1.300766283524901</c:v>
                </c:pt>
                <c:pt idx="3948">
                  <c:v>1.300766283524901</c:v>
                </c:pt>
                <c:pt idx="3949">
                  <c:v>1.300766283524901</c:v>
                </c:pt>
                <c:pt idx="3950">
                  <c:v>1.300766283524901</c:v>
                </c:pt>
                <c:pt idx="3951">
                  <c:v>1.300766283524901</c:v>
                </c:pt>
                <c:pt idx="3952">
                  <c:v>1.300766283524901</c:v>
                </c:pt>
                <c:pt idx="3953">
                  <c:v>1.300766283524901</c:v>
                </c:pt>
                <c:pt idx="3954">
                  <c:v>1.300766283524901</c:v>
                </c:pt>
                <c:pt idx="3955">
                  <c:v>1.300766283524901</c:v>
                </c:pt>
                <c:pt idx="3956">
                  <c:v>1.300766283524901</c:v>
                </c:pt>
                <c:pt idx="3957">
                  <c:v>1.300766283524901</c:v>
                </c:pt>
                <c:pt idx="3958">
                  <c:v>1.300766283524901</c:v>
                </c:pt>
                <c:pt idx="3959">
                  <c:v>1.300766283524901</c:v>
                </c:pt>
                <c:pt idx="3960">
                  <c:v>1.300766283524901</c:v>
                </c:pt>
                <c:pt idx="3961">
                  <c:v>1.300766283524901</c:v>
                </c:pt>
                <c:pt idx="3962">
                  <c:v>1.300766283524901</c:v>
                </c:pt>
                <c:pt idx="3963">
                  <c:v>1.300766283524901</c:v>
                </c:pt>
                <c:pt idx="3964">
                  <c:v>1.300766283524901</c:v>
                </c:pt>
                <c:pt idx="3965">
                  <c:v>1.300766283524901</c:v>
                </c:pt>
                <c:pt idx="3966">
                  <c:v>1.290976788402115</c:v>
                </c:pt>
                <c:pt idx="3967">
                  <c:v>1.2740207958720891</c:v>
                </c:pt>
                <c:pt idx="3968">
                  <c:v>1.257504437070756</c:v>
                </c:pt>
                <c:pt idx="3969">
                  <c:v>1.2414108326350211</c:v>
                </c:pt>
                <c:pt idx="3970">
                  <c:v>1.225723956374569</c:v>
                </c:pt>
                <c:pt idx="3971">
                  <c:v>1.2104285820396561</c:v>
                </c:pt>
                <c:pt idx="3972">
                  <c:v>1.195510234025378</c:v>
                </c:pt>
                <c:pt idx="3973">
                  <c:v>1.1809551416769331</c:v>
                </c:pt>
                <c:pt idx="3974">
                  <c:v>1.1667501968926719</c:v>
                </c:pt>
                <c:pt idx="3975">
                  <c:v>1.1528829147506181</c:v>
                </c:pt>
                <c:pt idx="3976">
                  <c:v>1.139341396909735</c:v>
                </c:pt>
                <c:pt idx="3977">
                  <c:v>1.126114297560632</c:v>
                </c:pt>
                <c:pt idx="3978">
                  <c:v>1.113190791720742</c:v>
                </c:pt>
                <c:pt idx="3979">
                  <c:v>1.100560545687846</c:v>
                </c:pt>
                <c:pt idx="3980">
                  <c:v>1.088213689482467</c:v>
                </c:pt>
                <c:pt idx="3981">
                  <c:v>1.0761407911246079</c:v>
                </c:pt>
                <c:pt idx="3982">
                  <c:v>1.064332832604006</c:v>
                </c:pt>
                <c:pt idx="3983">
                  <c:v>1.052781187415204</c:v>
                </c:pt>
                <c:pt idx="3984">
                  <c:v>1</c:v>
                </c:pt>
                <c:pt idx="3985">
                  <c:v>1</c:v>
                </c:pt>
                <c:pt idx="3986">
                  <c:v>1</c:v>
                </c:pt>
                <c:pt idx="3987">
                  <c:v>1</c:v>
                </c:pt>
                <c:pt idx="3988">
                  <c:v>1</c:v>
                </c:pt>
                <c:pt idx="3989">
                  <c:v>1</c:v>
                </c:pt>
                <c:pt idx="3990">
                  <c:v>1</c:v>
                </c:pt>
                <c:pt idx="3991">
                  <c:v>1</c:v>
                </c:pt>
                <c:pt idx="3992">
                  <c:v>1</c:v>
                </c:pt>
                <c:pt idx="3993">
                  <c:v>1</c:v>
                </c:pt>
                <c:pt idx="3994">
                  <c:v>1</c:v>
                </c:pt>
                <c:pt idx="3995">
                  <c:v>1</c:v>
                </c:pt>
                <c:pt idx="3996">
                  <c:v>1</c:v>
                </c:pt>
                <c:pt idx="3997">
                  <c:v>1</c:v>
                </c:pt>
                <c:pt idx="3998">
                  <c:v>1</c:v>
                </c:pt>
                <c:pt idx="3999">
                  <c:v>1</c:v>
                </c:pt>
                <c:pt idx="4000">
                  <c:v>1</c:v>
                </c:pt>
                <c:pt idx="4001">
                  <c:v>1</c:v>
                </c:pt>
                <c:pt idx="4002">
                  <c:v>1.182291666666667</c:v>
                </c:pt>
                <c:pt idx="4003">
                  <c:v>1.182291666666667</c:v>
                </c:pt>
                <c:pt idx="4004">
                  <c:v>1.182291666666667</c:v>
                </c:pt>
                <c:pt idx="4005">
                  <c:v>1.182291666666667</c:v>
                </c:pt>
                <c:pt idx="4006">
                  <c:v>1.182291666666667</c:v>
                </c:pt>
                <c:pt idx="4007">
                  <c:v>1.182291666666667</c:v>
                </c:pt>
                <c:pt idx="4008">
                  <c:v>1.182291666666667</c:v>
                </c:pt>
                <c:pt idx="4009">
                  <c:v>1.182291666666667</c:v>
                </c:pt>
                <c:pt idx="4010">
                  <c:v>1.182291666666667</c:v>
                </c:pt>
                <c:pt idx="4011">
                  <c:v>1.182291666666667</c:v>
                </c:pt>
                <c:pt idx="4012">
                  <c:v>1.182291666666667</c:v>
                </c:pt>
                <c:pt idx="4013">
                  <c:v>1.0809523809523811</c:v>
                </c:pt>
                <c:pt idx="4014">
                  <c:v>1.0809523809523811</c:v>
                </c:pt>
                <c:pt idx="4015">
                  <c:v>1.0809523809523811</c:v>
                </c:pt>
                <c:pt idx="4016">
                  <c:v>1.0809523809523811</c:v>
                </c:pt>
                <c:pt idx="4017">
                  <c:v>1.0809523809523811</c:v>
                </c:pt>
                <c:pt idx="4018">
                  <c:v>1.0809523809523811</c:v>
                </c:pt>
                <c:pt idx="4019">
                  <c:v>1.0809523809523811</c:v>
                </c:pt>
                <c:pt idx="4020">
                  <c:v>1.0809523809523811</c:v>
                </c:pt>
                <c:pt idx="4021">
                  <c:v>1.0809523809523811</c:v>
                </c:pt>
                <c:pt idx="4022">
                  <c:v>1.0809523809523811</c:v>
                </c:pt>
                <c:pt idx="4023">
                  <c:v>1.0809523809523811</c:v>
                </c:pt>
                <c:pt idx="4024">
                  <c:v>1.0809523809523811</c:v>
                </c:pt>
                <c:pt idx="4025">
                  <c:v>1.017937219730942</c:v>
                </c:pt>
                <c:pt idx="4026">
                  <c:v>1.017937219730942</c:v>
                </c:pt>
                <c:pt idx="4027">
                  <c:v>1.017937219730942</c:v>
                </c:pt>
                <c:pt idx="4028">
                  <c:v>1.017937219730942</c:v>
                </c:pt>
                <c:pt idx="4029">
                  <c:v>1.017937219730942</c:v>
                </c:pt>
                <c:pt idx="4030">
                  <c:v>1.017937219730942</c:v>
                </c:pt>
                <c:pt idx="4031">
                  <c:v>1.017937219730942</c:v>
                </c:pt>
                <c:pt idx="4032">
                  <c:v>1.017937219730942</c:v>
                </c:pt>
                <c:pt idx="4033">
                  <c:v>1.017937219730942</c:v>
                </c:pt>
                <c:pt idx="4034">
                  <c:v>1.0133928571428541</c:v>
                </c:pt>
                <c:pt idx="4035">
                  <c:v>1</c:v>
                </c:pt>
                <c:pt idx="4036">
                  <c:v>1</c:v>
                </c:pt>
                <c:pt idx="4037">
                  <c:v>1</c:v>
                </c:pt>
                <c:pt idx="4038">
                  <c:v>1</c:v>
                </c:pt>
                <c:pt idx="4039">
                  <c:v>1</c:v>
                </c:pt>
                <c:pt idx="4040">
                  <c:v>1</c:v>
                </c:pt>
                <c:pt idx="4041">
                  <c:v>1</c:v>
                </c:pt>
                <c:pt idx="4042">
                  <c:v>1</c:v>
                </c:pt>
                <c:pt idx="4043">
                  <c:v>1</c:v>
                </c:pt>
                <c:pt idx="4044">
                  <c:v>1</c:v>
                </c:pt>
                <c:pt idx="4045">
                  <c:v>1</c:v>
                </c:pt>
                <c:pt idx="4046">
                  <c:v>1</c:v>
                </c:pt>
                <c:pt idx="4047">
                  <c:v>1</c:v>
                </c:pt>
                <c:pt idx="4048">
                  <c:v>1</c:v>
                </c:pt>
                <c:pt idx="4049">
                  <c:v>1</c:v>
                </c:pt>
                <c:pt idx="4050">
                  <c:v>1</c:v>
                </c:pt>
                <c:pt idx="4051">
                  <c:v>1</c:v>
                </c:pt>
                <c:pt idx="4052">
                  <c:v>1</c:v>
                </c:pt>
                <c:pt idx="4053">
                  <c:v>1</c:v>
                </c:pt>
                <c:pt idx="4054">
                  <c:v>1</c:v>
                </c:pt>
                <c:pt idx="4055">
                  <c:v>1</c:v>
                </c:pt>
                <c:pt idx="4056">
                  <c:v>1</c:v>
                </c:pt>
                <c:pt idx="4057">
                  <c:v>1</c:v>
                </c:pt>
                <c:pt idx="4058">
                  <c:v>1</c:v>
                </c:pt>
                <c:pt idx="4059">
                  <c:v>1</c:v>
                </c:pt>
                <c:pt idx="4060">
                  <c:v>1</c:v>
                </c:pt>
                <c:pt idx="4061">
                  <c:v>2.0049504950495032</c:v>
                </c:pt>
                <c:pt idx="4062">
                  <c:v>2.0049504950495032</c:v>
                </c:pt>
                <c:pt idx="4063">
                  <c:v>2.0049504950495032</c:v>
                </c:pt>
                <c:pt idx="4064">
                  <c:v>2.0049504950495032</c:v>
                </c:pt>
                <c:pt idx="4065">
                  <c:v>2.0049504950495032</c:v>
                </c:pt>
                <c:pt idx="4066">
                  <c:v>2.0049504950495032</c:v>
                </c:pt>
                <c:pt idx="4067">
                  <c:v>1.6396761133603239</c:v>
                </c:pt>
                <c:pt idx="4068">
                  <c:v>1.6396761133603239</c:v>
                </c:pt>
                <c:pt idx="4069">
                  <c:v>1.6396761133603239</c:v>
                </c:pt>
                <c:pt idx="4070">
                  <c:v>1.6396761133603239</c:v>
                </c:pt>
                <c:pt idx="4071">
                  <c:v>1.6396761133603239</c:v>
                </c:pt>
                <c:pt idx="4072">
                  <c:v>1.6396761133603239</c:v>
                </c:pt>
                <c:pt idx="4073">
                  <c:v>1.6396761133603239</c:v>
                </c:pt>
                <c:pt idx="4074">
                  <c:v>1.6396761133603239</c:v>
                </c:pt>
                <c:pt idx="4075">
                  <c:v>1.528301886792452</c:v>
                </c:pt>
                <c:pt idx="4076">
                  <c:v>1.528301886792452</c:v>
                </c:pt>
                <c:pt idx="4077">
                  <c:v>1.528301886792452</c:v>
                </c:pt>
                <c:pt idx="4078">
                  <c:v>1.528301886792452</c:v>
                </c:pt>
                <c:pt idx="4079">
                  <c:v>1.528301886792452</c:v>
                </c:pt>
                <c:pt idx="4080">
                  <c:v>1.528301886792452</c:v>
                </c:pt>
                <c:pt idx="4081">
                  <c:v>1.528301886792452</c:v>
                </c:pt>
                <c:pt idx="4082">
                  <c:v>1.528301886792452</c:v>
                </c:pt>
                <c:pt idx="4083">
                  <c:v>1.528301886792452</c:v>
                </c:pt>
                <c:pt idx="4084">
                  <c:v>1.528301886792452</c:v>
                </c:pt>
                <c:pt idx="4085">
                  <c:v>1.528301886792452</c:v>
                </c:pt>
                <c:pt idx="4086">
                  <c:v>1.382252559726967</c:v>
                </c:pt>
                <c:pt idx="4087">
                  <c:v>1.382252559726967</c:v>
                </c:pt>
                <c:pt idx="4088">
                  <c:v>1.382252559726967</c:v>
                </c:pt>
                <c:pt idx="4089">
                  <c:v>1.382252559726967</c:v>
                </c:pt>
                <c:pt idx="4090">
                  <c:v>1.382252559726967</c:v>
                </c:pt>
                <c:pt idx="4091">
                  <c:v>1.382252559726967</c:v>
                </c:pt>
                <c:pt idx="4092">
                  <c:v>1.382252559726967</c:v>
                </c:pt>
                <c:pt idx="4093">
                  <c:v>1.382252559726967</c:v>
                </c:pt>
                <c:pt idx="4094">
                  <c:v>1.382252559726967</c:v>
                </c:pt>
                <c:pt idx="4095">
                  <c:v>1.2538699690402479</c:v>
                </c:pt>
                <c:pt idx="4096">
                  <c:v>1.1876832844574781</c:v>
                </c:pt>
                <c:pt idx="4097">
                  <c:v>1.1876832844574781</c:v>
                </c:pt>
                <c:pt idx="4098">
                  <c:v>1.1876832844574781</c:v>
                </c:pt>
                <c:pt idx="4099">
                  <c:v>1.1876832844574781</c:v>
                </c:pt>
                <c:pt idx="4100">
                  <c:v>1.1876832844574781</c:v>
                </c:pt>
                <c:pt idx="4101">
                  <c:v>1.1126373626373629</c:v>
                </c:pt>
                <c:pt idx="4102">
                  <c:v>1.1126373626373629</c:v>
                </c:pt>
                <c:pt idx="4103">
                  <c:v>1.1126373626373629</c:v>
                </c:pt>
                <c:pt idx="4104">
                  <c:v>1.1126373626373629</c:v>
                </c:pt>
                <c:pt idx="4105">
                  <c:v>1.1126373626373629</c:v>
                </c:pt>
                <c:pt idx="4106">
                  <c:v>1.1126373626373629</c:v>
                </c:pt>
                <c:pt idx="4107">
                  <c:v>1.1126373626373629</c:v>
                </c:pt>
                <c:pt idx="4108">
                  <c:v>1.1126373626373629</c:v>
                </c:pt>
                <c:pt idx="4109">
                  <c:v>1.1126373626373629</c:v>
                </c:pt>
                <c:pt idx="4110">
                  <c:v>1.1126373626373629</c:v>
                </c:pt>
                <c:pt idx="4111">
                  <c:v>1.1126373626373629</c:v>
                </c:pt>
                <c:pt idx="4112">
                  <c:v>1.1126373626373629</c:v>
                </c:pt>
                <c:pt idx="4113">
                  <c:v>1.0714285714285721</c:v>
                </c:pt>
                <c:pt idx="4114">
                  <c:v>1.051948051948052</c:v>
                </c:pt>
                <c:pt idx="4115">
                  <c:v>1.051948051948052</c:v>
                </c:pt>
                <c:pt idx="4116">
                  <c:v>1.035805626598465</c:v>
                </c:pt>
                <c:pt idx="4117">
                  <c:v>1.0306436220973321</c:v>
                </c:pt>
                <c:pt idx="4118">
                  <c:v>1.002475247524752</c:v>
                </c:pt>
                <c:pt idx="4119">
                  <c:v>1</c:v>
                </c:pt>
                <c:pt idx="4120">
                  <c:v>1</c:v>
                </c:pt>
                <c:pt idx="4121">
                  <c:v>1</c:v>
                </c:pt>
                <c:pt idx="4122">
                  <c:v>1</c:v>
                </c:pt>
                <c:pt idx="4123">
                  <c:v>1</c:v>
                </c:pt>
                <c:pt idx="4124">
                  <c:v>1</c:v>
                </c:pt>
                <c:pt idx="4125">
                  <c:v>1</c:v>
                </c:pt>
                <c:pt idx="4126">
                  <c:v>1.295719844357976</c:v>
                </c:pt>
                <c:pt idx="4127">
                  <c:v>1.295719844357976</c:v>
                </c:pt>
                <c:pt idx="4128">
                  <c:v>1.295719844357976</c:v>
                </c:pt>
                <c:pt idx="4129">
                  <c:v>1.295719844357976</c:v>
                </c:pt>
                <c:pt idx="4130">
                  <c:v>1.295719844357976</c:v>
                </c:pt>
                <c:pt idx="4131">
                  <c:v>1.295719844357976</c:v>
                </c:pt>
                <c:pt idx="4132">
                  <c:v>1.295719844357976</c:v>
                </c:pt>
                <c:pt idx="4133">
                  <c:v>1.295719844357976</c:v>
                </c:pt>
                <c:pt idx="4134">
                  <c:v>1.295719844357976</c:v>
                </c:pt>
                <c:pt idx="4135">
                  <c:v>1.295719844357976</c:v>
                </c:pt>
                <c:pt idx="4136">
                  <c:v>0.88328912466843501</c:v>
                </c:pt>
                <c:pt idx="4137">
                  <c:v>1.106312292358804</c:v>
                </c:pt>
                <c:pt idx="4138">
                  <c:v>1.106312292358804</c:v>
                </c:pt>
                <c:pt idx="4139">
                  <c:v>1.106312292358804</c:v>
                </c:pt>
                <c:pt idx="4140">
                  <c:v>1.106312292358804</c:v>
                </c:pt>
                <c:pt idx="4141">
                  <c:v>1.106312292358804</c:v>
                </c:pt>
                <c:pt idx="4142">
                  <c:v>1.106312292358804</c:v>
                </c:pt>
                <c:pt idx="4143">
                  <c:v>1.106312292358804</c:v>
                </c:pt>
                <c:pt idx="4144">
                  <c:v>1.106312292358804</c:v>
                </c:pt>
                <c:pt idx="4145">
                  <c:v>1.106312292358804</c:v>
                </c:pt>
                <c:pt idx="4146">
                  <c:v>1.106312292358804</c:v>
                </c:pt>
                <c:pt idx="4147">
                  <c:v>1.106312292358804</c:v>
                </c:pt>
                <c:pt idx="4148">
                  <c:v>1.106312292358804</c:v>
                </c:pt>
                <c:pt idx="4149">
                  <c:v>1.295719844357976</c:v>
                </c:pt>
                <c:pt idx="4150">
                  <c:v>1.295719844357976</c:v>
                </c:pt>
                <c:pt idx="4151">
                  <c:v>1.295719844357976</c:v>
                </c:pt>
                <c:pt idx="4152">
                  <c:v>1.295719844357976</c:v>
                </c:pt>
                <c:pt idx="4153">
                  <c:v>1.295719844357976</c:v>
                </c:pt>
                <c:pt idx="4154">
                  <c:v>1.295719844357976</c:v>
                </c:pt>
                <c:pt idx="4155">
                  <c:v>1.295719844357976</c:v>
                </c:pt>
                <c:pt idx="4156">
                  <c:v>1.295719844357976</c:v>
                </c:pt>
                <c:pt idx="4157">
                  <c:v>1.295719844357976</c:v>
                </c:pt>
                <c:pt idx="4158">
                  <c:v>1.295719844357976</c:v>
                </c:pt>
                <c:pt idx="4159">
                  <c:v>1.295719844357976</c:v>
                </c:pt>
                <c:pt idx="4160">
                  <c:v>1.295719844357976</c:v>
                </c:pt>
                <c:pt idx="4161">
                  <c:v>1.295719844357976</c:v>
                </c:pt>
                <c:pt idx="4162">
                  <c:v>1.295719844357976</c:v>
                </c:pt>
                <c:pt idx="4163">
                  <c:v>1.1602787456445991</c:v>
                </c:pt>
                <c:pt idx="4164">
                  <c:v>1.1602787456445991</c:v>
                </c:pt>
                <c:pt idx="4165">
                  <c:v>1.1602787456445991</c:v>
                </c:pt>
                <c:pt idx="4166">
                  <c:v>1.1602787456445991</c:v>
                </c:pt>
                <c:pt idx="4167">
                  <c:v>1.156417305744456</c:v>
                </c:pt>
                <c:pt idx="4168">
                  <c:v>1</c:v>
                </c:pt>
                <c:pt idx="4169">
                  <c:v>1</c:v>
                </c:pt>
                <c:pt idx="4170">
                  <c:v>1</c:v>
                </c:pt>
                <c:pt idx="4171">
                  <c:v>1</c:v>
                </c:pt>
                <c:pt idx="4172">
                  <c:v>1</c:v>
                </c:pt>
                <c:pt idx="4173">
                  <c:v>1</c:v>
                </c:pt>
                <c:pt idx="4174">
                  <c:v>1</c:v>
                </c:pt>
                <c:pt idx="4175">
                  <c:v>1.703920041536872</c:v>
                </c:pt>
                <c:pt idx="4176">
                  <c:v>1.703920041536872</c:v>
                </c:pt>
                <c:pt idx="4177">
                  <c:v>1.703920041536872</c:v>
                </c:pt>
                <c:pt idx="4178">
                  <c:v>1.703920041536872</c:v>
                </c:pt>
                <c:pt idx="4179">
                  <c:v>1.703920041536872</c:v>
                </c:pt>
                <c:pt idx="4180">
                  <c:v>1.703920041536872</c:v>
                </c:pt>
                <c:pt idx="4181">
                  <c:v>1.703920041536872</c:v>
                </c:pt>
                <c:pt idx="4182">
                  <c:v>1.6327114427860769</c:v>
                </c:pt>
                <c:pt idx="4183">
                  <c:v>1.6327114427860769</c:v>
                </c:pt>
                <c:pt idx="4184">
                  <c:v>1.6327114427860769</c:v>
                </c:pt>
                <c:pt idx="4185">
                  <c:v>1.6327114427860769</c:v>
                </c:pt>
                <c:pt idx="4186">
                  <c:v>1.6327114427860769</c:v>
                </c:pt>
                <c:pt idx="4187">
                  <c:v>1.6327114427860769</c:v>
                </c:pt>
                <c:pt idx="4188">
                  <c:v>1.6327114427860769</c:v>
                </c:pt>
                <c:pt idx="4189">
                  <c:v>1.6327114427860769</c:v>
                </c:pt>
                <c:pt idx="4190">
                  <c:v>1.6327114427860769</c:v>
                </c:pt>
                <c:pt idx="4191">
                  <c:v>1.6327114427860769</c:v>
                </c:pt>
                <c:pt idx="4192">
                  <c:v>1.6327114427860769</c:v>
                </c:pt>
                <c:pt idx="4193">
                  <c:v>1.6327114427860769</c:v>
                </c:pt>
                <c:pt idx="4194">
                  <c:v>1.6327114427860769</c:v>
                </c:pt>
                <c:pt idx="4195">
                  <c:v>1.6327114427860769</c:v>
                </c:pt>
                <c:pt idx="4196">
                  <c:v>1.6327114427860769</c:v>
                </c:pt>
                <c:pt idx="4197">
                  <c:v>1.6327114427860769</c:v>
                </c:pt>
                <c:pt idx="4198">
                  <c:v>1.6327114427860769</c:v>
                </c:pt>
                <c:pt idx="4199">
                  <c:v>1.6327114427860769</c:v>
                </c:pt>
                <c:pt idx="4200">
                  <c:v>1.6327114427860769</c:v>
                </c:pt>
                <c:pt idx="4201">
                  <c:v>1.6327114427860769</c:v>
                </c:pt>
                <c:pt idx="4202">
                  <c:v>1.5026327838827911</c:v>
                </c:pt>
                <c:pt idx="4203">
                  <c:v>1.5026327838827911</c:v>
                </c:pt>
                <c:pt idx="4204">
                  <c:v>1.5026327838827911</c:v>
                </c:pt>
                <c:pt idx="4205">
                  <c:v>1.5026327838827911</c:v>
                </c:pt>
                <c:pt idx="4206">
                  <c:v>1.5026327838827911</c:v>
                </c:pt>
                <c:pt idx="4207">
                  <c:v>1.5026327838827911</c:v>
                </c:pt>
                <c:pt idx="4208">
                  <c:v>1.5026327838827911</c:v>
                </c:pt>
                <c:pt idx="4209">
                  <c:v>1.5026327838827911</c:v>
                </c:pt>
                <c:pt idx="4210">
                  <c:v>1.5026327838827911</c:v>
                </c:pt>
                <c:pt idx="4211">
                  <c:v>1.5026327838827911</c:v>
                </c:pt>
                <c:pt idx="4212">
                  <c:v>1.5026327838827911</c:v>
                </c:pt>
                <c:pt idx="4213">
                  <c:v>1.5026327838827911</c:v>
                </c:pt>
                <c:pt idx="4214">
                  <c:v>1.5026327838827911</c:v>
                </c:pt>
                <c:pt idx="4215">
                  <c:v>1.334044715447158</c:v>
                </c:pt>
                <c:pt idx="4216">
                  <c:v>1.334044715447158</c:v>
                </c:pt>
                <c:pt idx="4217">
                  <c:v>1.334044715447158</c:v>
                </c:pt>
                <c:pt idx="4218">
                  <c:v>1.334044715447158</c:v>
                </c:pt>
                <c:pt idx="4219">
                  <c:v>1.334044715447158</c:v>
                </c:pt>
                <c:pt idx="4220">
                  <c:v>1.334044715447158</c:v>
                </c:pt>
                <c:pt idx="4221">
                  <c:v>1.334044715447158</c:v>
                </c:pt>
                <c:pt idx="4222">
                  <c:v>1.334044715447158</c:v>
                </c:pt>
                <c:pt idx="4223">
                  <c:v>1.334044715447158</c:v>
                </c:pt>
                <c:pt idx="4224">
                  <c:v>1.334044715447158</c:v>
                </c:pt>
                <c:pt idx="4225">
                  <c:v>1.334044715447158</c:v>
                </c:pt>
                <c:pt idx="4226">
                  <c:v>1.334044715447158</c:v>
                </c:pt>
                <c:pt idx="4227">
                  <c:v>1.334044715447158</c:v>
                </c:pt>
                <c:pt idx="4228">
                  <c:v>1.334044715447158</c:v>
                </c:pt>
                <c:pt idx="4229">
                  <c:v>1.334044715447158</c:v>
                </c:pt>
                <c:pt idx="4230">
                  <c:v>1.334044715447158</c:v>
                </c:pt>
                <c:pt idx="4231">
                  <c:v>0.83632772680938205</c:v>
                </c:pt>
                <c:pt idx="4232">
                  <c:v>0.83632772680938205</c:v>
                </c:pt>
                <c:pt idx="4233">
                  <c:v>1.0917332002661371</c:v>
                </c:pt>
                <c:pt idx="4234">
                  <c:v>1.0917332002661371</c:v>
                </c:pt>
                <c:pt idx="4235">
                  <c:v>1.0917332002661371</c:v>
                </c:pt>
                <c:pt idx="4236">
                  <c:v>1.0917332002661371</c:v>
                </c:pt>
                <c:pt idx="4237">
                  <c:v>1.0917332002661371</c:v>
                </c:pt>
                <c:pt idx="4238">
                  <c:v>1.0917332002661371</c:v>
                </c:pt>
                <c:pt idx="4239">
                  <c:v>1.0917332002661371</c:v>
                </c:pt>
                <c:pt idx="4240">
                  <c:v>1.0917332002661371</c:v>
                </c:pt>
                <c:pt idx="4241">
                  <c:v>1.0917332002661371</c:v>
                </c:pt>
                <c:pt idx="4242">
                  <c:v>1.0917332002661371</c:v>
                </c:pt>
                <c:pt idx="4243">
                  <c:v>1.0599967700258419</c:v>
                </c:pt>
                <c:pt idx="4244">
                  <c:v>1.0599967700258419</c:v>
                </c:pt>
                <c:pt idx="4245">
                  <c:v>1.0599967700258419</c:v>
                </c:pt>
                <c:pt idx="4246">
                  <c:v>1.045809432759724</c:v>
                </c:pt>
                <c:pt idx="4247">
                  <c:v>1.045809432759724</c:v>
                </c:pt>
                <c:pt idx="4248">
                  <c:v>1.045809432759724</c:v>
                </c:pt>
                <c:pt idx="4249">
                  <c:v>1.014764996907858</c:v>
                </c:pt>
                <c:pt idx="4250">
                  <c:v>1.014764996907858</c:v>
                </c:pt>
                <c:pt idx="4251">
                  <c:v>1.0072897483118519</c:v>
                </c:pt>
                <c:pt idx="4252">
                  <c:v>1.0072897483118519</c:v>
                </c:pt>
                <c:pt idx="4253">
                  <c:v>1.0017551892551939</c:v>
                </c:pt>
                <c:pt idx="4254">
                  <c:v>1.0017551892551939</c:v>
                </c:pt>
                <c:pt idx="4255">
                  <c:v>1.0017551892551939</c:v>
                </c:pt>
                <c:pt idx="4256">
                  <c:v>1.0017551892551939</c:v>
                </c:pt>
                <c:pt idx="4257">
                  <c:v>1.0017551892551939</c:v>
                </c:pt>
                <c:pt idx="4258">
                  <c:v>1.0017551892551939</c:v>
                </c:pt>
                <c:pt idx="4259">
                  <c:v>1.0017551892551939</c:v>
                </c:pt>
                <c:pt idx="4260">
                  <c:v>1</c:v>
                </c:pt>
                <c:pt idx="4261">
                  <c:v>1.6</c:v>
                </c:pt>
                <c:pt idx="4262">
                  <c:v>1.6</c:v>
                </c:pt>
                <c:pt idx="4263">
                  <c:v>1.6</c:v>
                </c:pt>
                <c:pt idx="4264">
                  <c:v>1.6</c:v>
                </c:pt>
                <c:pt idx="4265">
                  <c:v>1.6</c:v>
                </c:pt>
                <c:pt idx="4266">
                  <c:v>1.6</c:v>
                </c:pt>
                <c:pt idx="4267">
                  <c:v>1.6</c:v>
                </c:pt>
                <c:pt idx="4268">
                  <c:v>1.6</c:v>
                </c:pt>
                <c:pt idx="4269">
                  <c:v>1.6</c:v>
                </c:pt>
                <c:pt idx="4270">
                  <c:v>1.6</c:v>
                </c:pt>
                <c:pt idx="4271">
                  <c:v>1.6</c:v>
                </c:pt>
                <c:pt idx="4272">
                  <c:v>1.6</c:v>
                </c:pt>
                <c:pt idx="4273">
                  <c:v>1.6</c:v>
                </c:pt>
                <c:pt idx="4274">
                  <c:v>1.6</c:v>
                </c:pt>
                <c:pt idx="4275">
                  <c:v>1.6</c:v>
                </c:pt>
                <c:pt idx="4276">
                  <c:v>1.6</c:v>
                </c:pt>
                <c:pt idx="4277">
                  <c:v>1.6</c:v>
                </c:pt>
                <c:pt idx="4278">
                  <c:v>1.6</c:v>
                </c:pt>
                <c:pt idx="4279">
                  <c:v>1.6</c:v>
                </c:pt>
                <c:pt idx="4280">
                  <c:v>1.6</c:v>
                </c:pt>
                <c:pt idx="4281">
                  <c:v>1.6</c:v>
                </c:pt>
                <c:pt idx="4282">
                  <c:v>1.6</c:v>
                </c:pt>
                <c:pt idx="4283">
                  <c:v>1.6</c:v>
                </c:pt>
                <c:pt idx="4284">
                  <c:v>1.6</c:v>
                </c:pt>
                <c:pt idx="4285">
                  <c:v>1.6</c:v>
                </c:pt>
                <c:pt idx="4286">
                  <c:v>1.6</c:v>
                </c:pt>
                <c:pt idx="4287">
                  <c:v>1.6</c:v>
                </c:pt>
                <c:pt idx="4288">
                  <c:v>1.6</c:v>
                </c:pt>
                <c:pt idx="4289">
                  <c:v>1.6</c:v>
                </c:pt>
                <c:pt idx="4290">
                  <c:v>1.3725490196078429</c:v>
                </c:pt>
                <c:pt idx="4291">
                  <c:v>1.3725490196078429</c:v>
                </c:pt>
                <c:pt idx="4292">
                  <c:v>1.3725490196078429</c:v>
                </c:pt>
                <c:pt idx="4293">
                  <c:v>1.3725490196078429</c:v>
                </c:pt>
                <c:pt idx="4294">
                  <c:v>1.3725490196078429</c:v>
                </c:pt>
                <c:pt idx="4295">
                  <c:v>1.3725490196078429</c:v>
                </c:pt>
                <c:pt idx="4296">
                  <c:v>1.3725490196078429</c:v>
                </c:pt>
                <c:pt idx="4297">
                  <c:v>1.3725490196078429</c:v>
                </c:pt>
                <c:pt idx="4298">
                  <c:v>1.3725490196078429</c:v>
                </c:pt>
                <c:pt idx="4299">
                  <c:v>1.3725490196078429</c:v>
                </c:pt>
                <c:pt idx="4300">
                  <c:v>1.3725490196078429</c:v>
                </c:pt>
                <c:pt idx="4301">
                  <c:v>1.3725490196078429</c:v>
                </c:pt>
                <c:pt idx="4302">
                  <c:v>1.3725490196078429</c:v>
                </c:pt>
                <c:pt idx="4303">
                  <c:v>1.3725490196078429</c:v>
                </c:pt>
                <c:pt idx="4304">
                  <c:v>1.3725490196078429</c:v>
                </c:pt>
                <c:pt idx="4305">
                  <c:v>1.3725490196078429</c:v>
                </c:pt>
                <c:pt idx="4306">
                  <c:v>1.3725490196078429</c:v>
                </c:pt>
                <c:pt idx="4307">
                  <c:v>1.3725490196078429</c:v>
                </c:pt>
                <c:pt idx="4308">
                  <c:v>1.3725490196078429</c:v>
                </c:pt>
                <c:pt idx="4309">
                  <c:v>1.0566037735849061</c:v>
                </c:pt>
                <c:pt idx="4310">
                  <c:v>1.1940298507462701</c:v>
                </c:pt>
                <c:pt idx="4311">
                  <c:v>1.1940298507462701</c:v>
                </c:pt>
                <c:pt idx="4312">
                  <c:v>1.1940298507462701</c:v>
                </c:pt>
                <c:pt idx="4313">
                  <c:v>1.1789473684210561</c:v>
                </c:pt>
                <c:pt idx="4314">
                  <c:v>1.1789473684210561</c:v>
                </c:pt>
                <c:pt idx="4315">
                  <c:v>1.1789473684210561</c:v>
                </c:pt>
                <c:pt idx="4316">
                  <c:v>1.1789473684210561</c:v>
                </c:pt>
                <c:pt idx="4317">
                  <c:v>1.1789473684210561</c:v>
                </c:pt>
                <c:pt idx="4318">
                  <c:v>1.1789473684210561</c:v>
                </c:pt>
                <c:pt idx="4319">
                  <c:v>1.1789473684210561</c:v>
                </c:pt>
                <c:pt idx="4320">
                  <c:v>1.1789473684210561</c:v>
                </c:pt>
                <c:pt idx="4321">
                  <c:v>1.1789473684210561</c:v>
                </c:pt>
                <c:pt idx="4322">
                  <c:v>1.1313131313131339</c:v>
                </c:pt>
                <c:pt idx="4323">
                  <c:v>1.1313131313131339</c:v>
                </c:pt>
                <c:pt idx="4324">
                  <c:v>1.1313131313131339</c:v>
                </c:pt>
                <c:pt idx="4325">
                  <c:v>1.1313131313131339</c:v>
                </c:pt>
                <c:pt idx="4326">
                  <c:v>1.1313131313131339</c:v>
                </c:pt>
                <c:pt idx="4327">
                  <c:v>1.1313131313131339</c:v>
                </c:pt>
                <c:pt idx="4328">
                  <c:v>1.1313131313131339</c:v>
                </c:pt>
                <c:pt idx="4329">
                  <c:v>1.1313131313131339</c:v>
                </c:pt>
                <c:pt idx="4330">
                  <c:v>1.1313131313131339</c:v>
                </c:pt>
                <c:pt idx="4331">
                  <c:v>1.1313131313131339</c:v>
                </c:pt>
                <c:pt idx="4332">
                  <c:v>1.122338204592896</c:v>
                </c:pt>
                <c:pt idx="4333">
                  <c:v>1.064638783269962</c:v>
                </c:pt>
                <c:pt idx="4334">
                  <c:v>1.064638783269962</c:v>
                </c:pt>
                <c:pt idx="4335">
                  <c:v>1.064638783269962</c:v>
                </c:pt>
                <c:pt idx="4336">
                  <c:v>1.064638783269962</c:v>
                </c:pt>
                <c:pt idx="4337">
                  <c:v>1.0467289719626169</c:v>
                </c:pt>
                <c:pt idx="4338">
                  <c:v>1.025641025641026</c:v>
                </c:pt>
                <c:pt idx="4339">
                  <c:v>1.0163339382940111</c:v>
                </c:pt>
                <c:pt idx="4340">
                  <c:v>1.0071942446043129</c:v>
                </c:pt>
                <c:pt idx="4341">
                  <c:v>1</c:v>
                </c:pt>
                <c:pt idx="4342">
                  <c:v>1</c:v>
                </c:pt>
                <c:pt idx="4343">
                  <c:v>1</c:v>
                </c:pt>
                <c:pt idx="4344">
                  <c:v>1</c:v>
                </c:pt>
                <c:pt idx="4345">
                  <c:v>1</c:v>
                </c:pt>
                <c:pt idx="4346">
                  <c:v>1.575931232091687</c:v>
                </c:pt>
                <c:pt idx="4347">
                  <c:v>1.575931232091687</c:v>
                </c:pt>
                <c:pt idx="4348">
                  <c:v>1.575931232091687</c:v>
                </c:pt>
                <c:pt idx="4349">
                  <c:v>1.575931232091687</c:v>
                </c:pt>
                <c:pt idx="4350">
                  <c:v>1.575931232091687</c:v>
                </c:pt>
                <c:pt idx="4351">
                  <c:v>1.575931232091687</c:v>
                </c:pt>
                <c:pt idx="4352">
                  <c:v>1.575931232091687</c:v>
                </c:pt>
                <c:pt idx="4353">
                  <c:v>1.575931232091687</c:v>
                </c:pt>
                <c:pt idx="4354">
                  <c:v>1.575931232091687</c:v>
                </c:pt>
                <c:pt idx="4355">
                  <c:v>2.4122807017543861</c:v>
                </c:pt>
                <c:pt idx="4356">
                  <c:v>2.4122807017543861</c:v>
                </c:pt>
                <c:pt idx="4357">
                  <c:v>2.4122807017543861</c:v>
                </c:pt>
                <c:pt idx="4358">
                  <c:v>2.4122807017543861</c:v>
                </c:pt>
                <c:pt idx="4359">
                  <c:v>2.4122807017543861</c:v>
                </c:pt>
                <c:pt idx="4360">
                  <c:v>2.4122807017543861</c:v>
                </c:pt>
                <c:pt idx="4361">
                  <c:v>2.4122807017543861</c:v>
                </c:pt>
                <c:pt idx="4362">
                  <c:v>2.4122807017543861</c:v>
                </c:pt>
                <c:pt idx="4363">
                  <c:v>2.4122807017543861</c:v>
                </c:pt>
                <c:pt idx="4364">
                  <c:v>2.4122807017543861</c:v>
                </c:pt>
                <c:pt idx="4365">
                  <c:v>2.4122807017543861</c:v>
                </c:pt>
                <c:pt idx="4366">
                  <c:v>2.4122807017543861</c:v>
                </c:pt>
                <c:pt idx="4367">
                  <c:v>1.575931232091687</c:v>
                </c:pt>
                <c:pt idx="4368">
                  <c:v>1.575931232091687</c:v>
                </c:pt>
                <c:pt idx="4369">
                  <c:v>1.575931232091687</c:v>
                </c:pt>
                <c:pt idx="4370">
                  <c:v>1.575931232091687</c:v>
                </c:pt>
                <c:pt idx="4371">
                  <c:v>1.575931232091687</c:v>
                </c:pt>
                <c:pt idx="4372">
                  <c:v>1.575931232091687</c:v>
                </c:pt>
                <c:pt idx="4373">
                  <c:v>1.575931232091687</c:v>
                </c:pt>
                <c:pt idx="4374">
                  <c:v>1.575931232091687</c:v>
                </c:pt>
                <c:pt idx="4375">
                  <c:v>1.4511873350923481</c:v>
                </c:pt>
                <c:pt idx="4376">
                  <c:v>1.4511873350923481</c:v>
                </c:pt>
                <c:pt idx="4377">
                  <c:v>1.4511873350923481</c:v>
                </c:pt>
                <c:pt idx="4378">
                  <c:v>1.428571428571429</c:v>
                </c:pt>
                <c:pt idx="4379">
                  <c:v>1.375</c:v>
                </c:pt>
                <c:pt idx="4380">
                  <c:v>1.331719128329298</c:v>
                </c:pt>
                <c:pt idx="4381">
                  <c:v>1.331719128329298</c:v>
                </c:pt>
                <c:pt idx="4382">
                  <c:v>1.331719128329298</c:v>
                </c:pt>
                <c:pt idx="4383">
                  <c:v>1.331719128329298</c:v>
                </c:pt>
                <c:pt idx="4384">
                  <c:v>1.331719128329298</c:v>
                </c:pt>
                <c:pt idx="4385">
                  <c:v>1.331719128329298</c:v>
                </c:pt>
                <c:pt idx="4386">
                  <c:v>1.331719128329298</c:v>
                </c:pt>
                <c:pt idx="4387">
                  <c:v>1.331719128329298</c:v>
                </c:pt>
                <c:pt idx="4388">
                  <c:v>1.331719128329298</c:v>
                </c:pt>
                <c:pt idx="4389">
                  <c:v>1.25858123569794</c:v>
                </c:pt>
                <c:pt idx="4390">
                  <c:v>1.25858123569794</c:v>
                </c:pt>
                <c:pt idx="4391">
                  <c:v>1.25858123569794</c:v>
                </c:pt>
                <c:pt idx="4392">
                  <c:v>1.175213675213675</c:v>
                </c:pt>
                <c:pt idx="4393">
                  <c:v>1.175213675213675</c:v>
                </c:pt>
                <c:pt idx="4394">
                  <c:v>1.175213675213675</c:v>
                </c:pt>
                <c:pt idx="4395">
                  <c:v>1.175213675213675</c:v>
                </c:pt>
                <c:pt idx="4396">
                  <c:v>1.175213675213675</c:v>
                </c:pt>
                <c:pt idx="4397">
                  <c:v>1.264367816091954</c:v>
                </c:pt>
                <c:pt idx="4398">
                  <c:v>1.264367816091954</c:v>
                </c:pt>
                <c:pt idx="4399">
                  <c:v>1.208791208791208</c:v>
                </c:pt>
                <c:pt idx="4400">
                  <c:v>1.208791208791208</c:v>
                </c:pt>
                <c:pt idx="4401">
                  <c:v>1.1930585683297219</c:v>
                </c:pt>
                <c:pt idx="4402">
                  <c:v>1.1930585683297219</c:v>
                </c:pt>
                <c:pt idx="4403">
                  <c:v>1.1930585683297219</c:v>
                </c:pt>
                <c:pt idx="4404">
                  <c:v>1.1930585683297219</c:v>
                </c:pt>
                <c:pt idx="4405">
                  <c:v>1.1133603238866401</c:v>
                </c:pt>
                <c:pt idx="4406">
                  <c:v>1.1133603238866401</c:v>
                </c:pt>
                <c:pt idx="4407">
                  <c:v>1.1133603238866401</c:v>
                </c:pt>
                <c:pt idx="4408">
                  <c:v>1.1133603238866401</c:v>
                </c:pt>
                <c:pt idx="4409">
                  <c:v>1.1133603238866401</c:v>
                </c:pt>
                <c:pt idx="4410">
                  <c:v>1.0617760617760621</c:v>
                </c:pt>
                <c:pt idx="4411">
                  <c:v>1.0617760617760621</c:v>
                </c:pt>
                <c:pt idx="4412">
                  <c:v>1.0617760617760621</c:v>
                </c:pt>
                <c:pt idx="4413">
                  <c:v>1.0617760617760621</c:v>
                </c:pt>
                <c:pt idx="4414">
                  <c:v>1.0617760617760621</c:v>
                </c:pt>
                <c:pt idx="4415">
                  <c:v>1.0617760617760621</c:v>
                </c:pt>
                <c:pt idx="4416">
                  <c:v>1.0617760617760621</c:v>
                </c:pt>
                <c:pt idx="4417">
                  <c:v>1.0617760617760621</c:v>
                </c:pt>
                <c:pt idx="4418">
                  <c:v>1.0617760617760621</c:v>
                </c:pt>
                <c:pt idx="4419">
                  <c:v>1.047619047619045</c:v>
                </c:pt>
                <c:pt idx="4420">
                  <c:v>1.047619047619045</c:v>
                </c:pt>
                <c:pt idx="4421">
                  <c:v>1.037735849056604</c:v>
                </c:pt>
                <c:pt idx="4422">
                  <c:v>1.0242085661080109</c:v>
                </c:pt>
                <c:pt idx="4423">
                  <c:v>1.0242085661080109</c:v>
                </c:pt>
                <c:pt idx="4424">
                  <c:v>1.0242085661080109</c:v>
                </c:pt>
                <c:pt idx="4425">
                  <c:v>1</c:v>
                </c:pt>
                <c:pt idx="4426">
                  <c:v>1</c:v>
                </c:pt>
                <c:pt idx="4427">
                  <c:v>1</c:v>
                </c:pt>
                <c:pt idx="4428">
                  <c:v>1</c:v>
                </c:pt>
                <c:pt idx="4429">
                  <c:v>1.49862258953168</c:v>
                </c:pt>
                <c:pt idx="4430">
                  <c:v>1.49862258953168</c:v>
                </c:pt>
                <c:pt idx="4431">
                  <c:v>1.49862258953168</c:v>
                </c:pt>
                <c:pt idx="4432">
                  <c:v>1.49862258953168</c:v>
                </c:pt>
                <c:pt idx="4433">
                  <c:v>1.49862258953168</c:v>
                </c:pt>
                <c:pt idx="4434">
                  <c:v>1.49862258953168</c:v>
                </c:pt>
                <c:pt idx="4435">
                  <c:v>1.49862258953168</c:v>
                </c:pt>
                <c:pt idx="4436">
                  <c:v>1.49862258953168</c:v>
                </c:pt>
                <c:pt idx="4437">
                  <c:v>1.49862258953168</c:v>
                </c:pt>
                <c:pt idx="4438">
                  <c:v>1.49862258953168</c:v>
                </c:pt>
                <c:pt idx="4439">
                  <c:v>1.49862258953168</c:v>
                </c:pt>
                <c:pt idx="4440">
                  <c:v>1.49862258953168</c:v>
                </c:pt>
                <c:pt idx="4441">
                  <c:v>1.49862258953168</c:v>
                </c:pt>
                <c:pt idx="4442">
                  <c:v>1.49862258953168</c:v>
                </c:pt>
                <c:pt idx="4443">
                  <c:v>1.49862258953168</c:v>
                </c:pt>
                <c:pt idx="4444">
                  <c:v>1.49862258953168</c:v>
                </c:pt>
                <c:pt idx="4445">
                  <c:v>1.49862258953168</c:v>
                </c:pt>
                <c:pt idx="4446">
                  <c:v>1.49862258953168</c:v>
                </c:pt>
                <c:pt idx="4447">
                  <c:v>1.49862258953168</c:v>
                </c:pt>
                <c:pt idx="4448">
                  <c:v>1.49862258953168</c:v>
                </c:pt>
                <c:pt idx="4449">
                  <c:v>1.49862258953168</c:v>
                </c:pt>
                <c:pt idx="4450">
                  <c:v>1.49862258953168</c:v>
                </c:pt>
                <c:pt idx="4451">
                  <c:v>1.49862258953168</c:v>
                </c:pt>
                <c:pt idx="4452">
                  <c:v>1.49862258953168</c:v>
                </c:pt>
                <c:pt idx="4453">
                  <c:v>1.49862258953168</c:v>
                </c:pt>
                <c:pt idx="4454">
                  <c:v>1.49862258953168</c:v>
                </c:pt>
                <c:pt idx="4455">
                  <c:v>1.49862258953168</c:v>
                </c:pt>
                <c:pt idx="4456">
                  <c:v>1.49862258953168</c:v>
                </c:pt>
                <c:pt idx="4457">
                  <c:v>1.49862258953168</c:v>
                </c:pt>
                <c:pt idx="4458">
                  <c:v>2.23868312757202</c:v>
                </c:pt>
                <c:pt idx="4459">
                  <c:v>2.23868312757202</c:v>
                </c:pt>
                <c:pt idx="4460">
                  <c:v>1.412987012987013</c:v>
                </c:pt>
                <c:pt idx="4461">
                  <c:v>1.412987012987013</c:v>
                </c:pt>
                <c:pt idx="4462">
                  <c:v>1.412987012987013</c:v>
                </c:pt>
                <c:pt idx="4463">
                  <c:v>1.363408521303261</c:v>
                </c:pt>
                <c:pt idx="4464">
                  <c:v>1.363408521303261</c:v>
                </c:pt>
                <c:pt idx="4465">
                  <c:v>1.3171912832929731</c:v>
                </c:pt>
                <c:pt idx="4466">
                  <c:v>1.3171912832929731</c:v>
                </c:pt>
                <c:pt idx="4467">
                  <c:v>1.3171912832929731</c:v>
                </c:pt>
                <c:pt idx="4468">
                  <c:v>1.3171912832929731</c:v>
                </c:pt>
                <c:pt idx="4469">
                  <c:v>1.25635103926097</c:v>
                </c:pt>
                <c:pt idx="4470">
                  <c:v>1.25635103926097</c:v>
                </c:pt>
                <c:pt idx="4471">
                  <c:v>1.25635103926097</c:v>
                </c:pt>
                <c:pt idx="4472">
                  <c:v>1.25635103926097</c:v>
                </c:pt>
                <c:pt idx="4473">
                  <c:v>1.25635103926097</c:v>
                </c:pt>
                <c:pt idx="4474">
                  <c:v>1.2142857142857171</c:v>
                </c:pt>
                <c:pt idx="4475">
                  <c:v>1.2142857142857171</c:v>
                </c:pt>
                <c:pt idx="4476">
                  <c:v>1.1193415637860109</c:v>
                </c:pt>
                <c:pt idx="4477">
                  <c:v>1.128630705394188</c:v>
                </c:pt>
                <c:pt idx="4478">
                  <c:v>1.128630705394188</c:v>
                </c:pt>
                <c:pt idx="4479">
                  <c:v>1.128630705394188</c:v>
                </c:pt>
                <c:pt idx="4480">
                  <c:v>1.128630705394188</c:v>
                </c:pt>
                <c:pt idx="4481">
                  <c:v>1.128630705394188</c:v>
                </c:pt>
                <c:pt idx="4482">
                  <c:v>1.128630705394188</c:v>
                </c:pt>
                <c:pt idx="4483">
                  <c:v>1.128630705394188</c:v>
                </c:pt>
                <c:pt idx="4484">
                  <c:v>1.128630705394188</c:v>
                </c:pt>
                <c:pt idx="4485">
                  <c:v>1.128630705394188</c:v>
                </c:pt>
                <c:pt idx="4486">
                  <c:v>1.128630705394188</c:v>
                </c:pt>
                <c:pt idx="4487">
                  <c:v>1.128630705394188</c:v>
                </c:pt>
                <c:pt idx="4488">
                  <c:v>1.128630705394188</c:v>
                </c:pt>
                <c:pt idx="4489">
                  <c:v>1.128630705394188</c:v>
                </c:pt>
                <c:pt idx="4490">
                  <c:v>1.090180360721446</c:v>
                </c:pt>
                <c:pt idx="4491">
                  <c:v>1.090180360721446</c:v>
                </c:pt>
                <c:pt idx="4492">
                  <c:v>1.0501930501930501</c:v>
                </c:pt>
                <c:pt idx="4493">
                  <c:v>1.0501930501930501</c:v>
                </c:pt>
                <c:pt idx="4494">
                  <c:v>1.0501930501930501</c:v>
                </c:pt>
                <c:pt idx="4495">
                  <c:v>1.0501930501930501</c:v>
                </c:pt>
                <c:pt idx="4496">
                  <c:v>1.0501930501930501</c:v>
                </c:pt>
                <c:pt idx="4497">
                  <c:v>1.0501930501930501</c:v>
                </c:pt>
                <c:pt idx="4498">
                  <c:v>1.0501930501930501</c:v>
                </c:pt>
                <c:pt idx="4499">
                  <c:v>1.0501930501930501</c:v>
                </c:pt>
                <c:pt idx="4500">
                  <c:v>1.0421455938697339</c:v>
                </c:pt>
                <c:pt idx="4501">
                  <c:v>1.0421455938697339</c:v>
                </c:pt>
                <c:pt idx="4502">
                  <c:v>1.0421455938697339</c:v>
                </c:pt>
                <c:pt idx="4503">
                  <c:v>1.0421455938697339</c:v>
                </c:pt>
                <c:pt idx="4504">
                  <c:v>1.009276437847866</c:v>
                </c:pt>
                <c:pt idx="4505">
                  <c:v>1.009276437847866</c:v>
                </c:pt>
                <c:pt idx="4506">
                  <c:v>1</c:v>
                </c:pt>
                <c:pt idx="4507">
                  <c:v>1</c:v>
                </c:pt>
                <c:pt idx="4508">
                  <c:v>1</c:v>
                </c:pt>
                <c:pt idx="4509">
                  <c:v>1</c:v>
                </c:pt>
                <c:pt idx="4510">
                  <c:v>1</c:v>
                </c:pt>
                <c:pt idx="4511">
                  <c:v>1</c:v>
                </c:pt>
                <c:pt idx="4512">
                  <c:v>1</c:v>
                </c:pt>
                <c:pt idx="4513">
                  <c:v>1</c:v>
                </c:pt>
                <c:pt idx="4514">
                  <c:v>1.677777777777778</c:v>
                </c:pt>
                <c:pt idx="4515">
                  <c:v>1.677777777777778</c:v>
                </c:pt>
                <c:pt idx="4516">
                  <c:v>1.677777777777778</c:v>
                </c:pt>
                <c:pt idx="4517">
                  <c:v>1.677777777777778</c:v>
                </c:pt>
                <c:pt idx="4518">
                  <c:v>1.677777777777778</c:v>
                </c:pt>
                <c:pt idx="4519">
                  <c:v>1.677777777777778</c:v>
                </c:pt>
                <c:pt idx="4520">
                  <c:v>1.677777777777778</c:v>
                </c:pt>
                <c:pt idx="4521">
                  <c:v>1.677777777777778</c:v>
                </c:pt>
                <c:pt idx="4522">
                  <c:v>1.677777777777778</c:v>
                </c:pt>
                <c:pt idx="4523">
                  <c:v>1.677777777777778</c:v>
                </c:pt>
                <c:pt idx="4524">
                  <c:v>1.677777777777778</c:v>
                </c:pt>
                <c:pt idx="4525">
                  <c:v>1.677777777777778</c:v>
                </c:pt>
                <c:pt idx="4526">
                  <c:v>1.677777777777778</c:v>
                </c:pt>
                <c:pt idx="4527">
                  <c:v>1.659340659340659</c:v>
                </c:pt>
                <c:pt idx="4528">
                  <c:v>1.5408163265306121</c:v>
                </c:pt>
                <c:pt idx="4529">
                  <c:v>1.4380952380952381</c:v>
                </c:pt>
                <c:pt idx="4530">
                  <c:v>1.348214285714286</c:v>
                </c:pt>
                <c:pt idx="4531">
                  <c:v>1.2689075630252129</c:v>
                </c:pt>
                <c:pt idx="4532">
                  <c:v>1</c:v>
                </c:pt>
                <c:pt idx="4533">
                  <c:v>1</c:v>
                </c:pt>
                <c:pt idx="4534">
                  <c:v>1</c:v>
                </c:pt>
                <c:pt idx="4535">
                  <c:v>1</c:v>
                </c:pt>
                <c:pt idx="4536">
                  <c:v>1</c:v>
                </c:pt>
                <c:pt idx="4537">
                  <c:v>1</c:v>
                </c:pt>
                <c:pt idx="4538">
                  <c:v>1</c:v>
                </c:pt>
                <c:pt idx="4539">
                  <c:v>1</c:v>
                </c:pt>
                <c:pt idx="4540">
                  <c:v>1</c:v>
                </c:pt>
                <c:pt idx="4541">
                  <c:v>1</c:v>
                </c:pt>
                <c:pt idx="4542">
                  <c:v>1</c:v>
                </c:pt>
                <c:pt idx="4543">
                  <c:v>1.7412140575079831</c:v>
                </c:pt>
                <c:pt idx="4544">
                  <c:v>1.7412140575079831</c:v>
                </c:pt>
                <c:pt idx="4545">
                  <c:v>1.5935672514619881</c:v>
                </c:pt>
                <c:pt idx="4546">
                  <c:v>1.7412140575079831</c:v>
                </c:pt>
                <c:pt idx="4547">
                  <c:v>1.7412140575079831</c:v>
                </c:pt>
                <c:pt idx="4548">
                  <c:v>1.5935672514619881</c:v>
                </c:pt>
                <c:pt idx="4549">
                  <c:v>1.5935672514619881</c:v>
                </c:pt>
                <c:pt idx="4550">
                  <c:v>2.6585365853658538</c:v>
                </c:pt>
                <c:pt idx="4551">
                  <c:v>2.6585365853658538</c:v>
                </c:pt>
                <c:pt idx="4552">
                  <c:v>2.6585365853658538</c:v>
                </c:pt>
                <c:pt idx="4553">
                  <c:v>2.6585365853658538</c:v>
                </c:pt>
                <c:pt idx="4554">
                  <c:v>2.6585365853658538</c:v>
                </c:pt>
                <c:pt idx="4555">
                  <c:v>2.6585365853658538</c:v>
                </c:pt>
                <c:pt idx="4556">
                  <c:v>2.6585365853658538</c:v>
                </c:pt>
                <c:pt idx="4557">
                  <c:v>2.6585365853658538</c:v>
                </c:pt>
                <c:pt idx="4558">
                  <c:v>2.6585365853658538</c:v>
                </c:pt>
                <c:pt idx="4559">
                  <c:v>2.6585365853658538</c:v>
                </c:pt>
                <c:pt idx="4560">
                  <c:v>2.6585365853658538</c:v>
                </c:pt>
                <c:pt idx="4561">
                  <c:v>2.6585365853658538</c:v>
                </c:pt>
                <c:pt idx="4562">
                  <c:v>1.5935672514619881</c:v>
                </c:pt>
                <c:pt idx="4563">
                  <c:v>1.5935672514619881</c:v>
                </c:pt>
                <c:pt idx="4564">
                  <c:v>1.5935672514619881</c:v>
                </c:pt>
                <c:pt idx="4565">
                  <c:v>1.5935672514619881</c:v>
                </c:pt>
                <c:pt idx="4566">
                  <c:v>1.5935672514619881</c:v>
                </c:pt>
                <c:pt idx="4567">
                  <c:v>1.5935672514619881</c:v>
                </c:pt>
                <c:pt idx="4568">
                  <c:v>1.5935672514619881</c:v>
                </c:pt>
                <c:pt idx="4569">
                  <c:v>1.5935672514619881</c:v>
                </c:pt>
                <c:pt idx="4570">
                  <c:v>1.5935672514619881</c:v>
                </c:pt>
                <c:pt idx="4571">
                  <c:v>1.5935672514619881</c:v>
                </c:pt>
                <c:pt idx="4572">
                  <c:v>1.5935672514619881</c:v>
                </c:pt>
                <c:pt idx="4573">
                  <c:v>1.5935672514619881</c:v>
                </c:pt>
                <c:pt idx="4574">
                  <c:v>1.5935672514619881</c:v>
                </c:pt>
                <c:pt idx="4575">
                  <c:v>1.5935672514619881</c:v>
                </c:pt>
                <c:pt idx="4576">
                  <c:v>1.3456790123456761</c:v>
                </c:pt>
                <c:pt idx="4577">
                  <c:v>1.3456790123456761</c:v>
                </c:pt>
                <c:pt idx="4578">
                  <c:v>1.3456790123456761</c:v>
                </c:pt>
                <c:pt idx="4579">
                  <c:v>1.3456790123456761</c:v>
                </c:pt>
                <c:pt idx="4580">
                  <c:v>1.3456790123456761</c:v>
                </c:pt>
                <c:pt idx="4581">
                  <c:v>1.3456790123456761</c:v>
                </c:pt>
                <c:pt idx="4582">
                  <c:v>1.3456790123456761</c:v>
                </c:pt>
                <c:pt idx="4583">
                  <c:v>1.3456790123456761</c:v>
                </c:pt>
                <c:pt idx="4584">
                  <c:v>1.329268292682922</c:v>
                </c:pt>
                <c:pt idx="4585">
                  <c:v>1.329268292682922</c:v>
                </c:pt>
                <c:pt idx="4586">
                  <c:v>1.329268292682922</c:v>
                </c:pt>
                <c:pt idx="4587">
                  <c:v>1.329268292682922</c:v>
                </c:pt>
                <c:pt idx="4588">
                  <c:v>1.258660508083141</c:v>
                </c:pt>
                <c:pt idx="4589">
                  <c:v>1.258660508083141</c:v>
                </c:pt>
                <c:pt idx="4590">
                  <c:v>1.1796536796536801</c:v>
                </c:pt>
                <c:pt idx="4591">
                  <c:v>1.1796536796536801</c:v>
                </c:pt>
                <c:pt idx="4592">
                  <c:v>1.1796536796536801</c:v>
                </c:pt>
                <c:pt idx="4593">
                  <c:v>1.1796536796536801</c:v>
                </c:pt>
                <c:pt idx="4594">
                  <c:v>1.1796536796536801</c:v>
                </c:pt>
                <c:pt idx="4595">
                  <c:v>1.1796536796536801</c:v>
                </c:pt>
                <c:pt idx="4596">
                  <c:v>1.1796536796536801</c:v>
                </c:pt>
                <c:pt idx="4597">
                  <c:v>1.1796536796536801</c:v>
                </c:pt>
                <c:pt idx="4598">
                  <c:v>1.1796536796536801</c:v>
                </c:pt>
                <c:pt idx="4599">
                  <c:v>1.1796536796536801</c:v>
                </c:pt>
                <c:pt idx="4600">
                  <c:v>1.1796536796536801</c:v>
                </c:pt>
                <c:pt idx="4601">
                  <c:v>1.1796536796536801</c:v>
                </c:pt>
                <c:pt idx="4602">
                  <c:v>1.0813492063492061</c:v>
                </c:pt>
                <c:pt idx="4603">
                  <c:v>1.0813492063492061</c:v>
                </c:pt>
                <c:pt idx="4604">
                  <c:v>1.0813492063492061</c:v>
                </c:pt>
                <c:pt idx="4605">
                  <c:v>1.0813492063492061</c:v>
                </c:pt>
                <c:pt idx="4606">
                  <c:v>1.0813492063492061</c:v>
                </c:pt>
                <c:pt idx="4607">
                  <c:v>1.0813492063492061</c:v>
                </c:pt>
                <c:pt idx="4608">
                  <c:v>1.0813492063492061</c:v>
                </c:pt>
                <c:pt idx="4609">
                  <c:v>1.0813492063492061</c:v>
                </c:pt>
                <c:pt idx="4610">
                  <c:v>1.0813492063492061</c:v>
                </c:pt>
                <c:pt idx="4611">
                  <c:v>1.0813492063492061</c:v>
                </c:pt>
                <c:pt idx="4612">
                  <c:v>1.0813492063492061</c:v>
                </c:pt>
                <c:pt idx="4613">
                  <c:v>1.0813492063492061</c:v>
                </c:pt>
                <c:pt idx="4614">
                  <c:v>1.0521235521235519</c:v>
                </c:pt>
                <c:pt idx="4615">
                  <c:v>1.0148975791433901</c:v>
                </c:pt>
                <c:pt idx="4616">
                  <c:v>1.0148975791433901</c:v>
                </c:pt>
                <c:pt idx="4617">
                  <c:v>1.0148975791433901</c:v>
                </c:pt>
                <c:pt idx="4618">
                  <c:v>1.0148975791433901</c:v>
                </c:pt>
                <c:pt idx="4619">
                  <c:v>1</c:v>
                </c:pt>
                <c:pt idx="4620">
                  <c:v>1</c:v>
                </c:pt>
                <c:pt idx="4621">
                  <c:v>1</c:v>
                </c:pt>
                <c:pt idx="4622">
                  <c:v>1</c:v>
                </c:pt>
                <c:pt idx="4623">
                  <c:v>1</c:v>
                </c:pt>
                <c:pt idx="4624">
                  <c:v>1</c:v>
                </c:pt>
                <c:pt idx="4625">
                  <c:v>1</c:v>
                </c:pt>
                <c:pt idx="4626">
                  <c:v>1</c:v>
                </c:pt>
                <c:pt idx="4627">
                  <c:v>3.8832116788321231</c:v>
                </c:pt>
                <c:pt idx="4628">
                  <c:v>3.8832116788321231</c:v>
                </c:pt>
                <c:pt idx="4629">
                  <c:v>3.8832116788321231</c:v>
                </c:pt>
                <c:pt idx="4630">
                  <c:v>3.8832116788321231</c:v>
                </c:pt>
                <c:pt idx="4631">
                  <c:v>3.8832116788321231</c:v>
                </c:pt>
                <c:pt idx="4632">
                  <c:v>3.8832116788321231</c:v>
                </c:pt>
                <c:pt idx="4633">
                  <c:v>3.8832116788321231</c:v>
                </c:pt>
                <c:pt idx="4634">
                  <c:v>3.3043478260869601</c:v>
                </c:pt>
                <c:pt idx="4635">
                  <c:v>3.3043478260869601</c:v>
                </c:pt>
                <c:pt idx="4636">
                  <c:v>3.8</c:v>
                </c:pt>
                <c:pt idx="4637">
                  <c:v>3.8</c:v>
                </c:pt>
                <c:pt idx="4638">
                  <c:v>3.8</c:v>
                </c:pt>
                <c:pt idx="4639">
                  <c:v>3.8</c:v>
                </c:pt>
                <c:pt idx="4640">
                  <c:v>3.8</c:v>
                </c:pt>
                <c:pt idx="4641">
                  <c:v>3.8</c:v>
                </c:pt>
                <c:pt idx="4642">
                  <c:v>3.8</c:v>
                </c:pt>
                <c:pt idx="4643">
                  <c:v>3.8</c:v>
                </c:pt>
                <c:pt idx="4644">
                  <c:v>3.8</c:v>
                </c:pt>
                <c:pt idx="4645">
                  <c:v>3.8</c:v>
                </c:pt>
                <c:pt idx="4646">
                  <c:v>3.8</c:v>
                </c:pt>
                <c:pt idx="4647">
                  <c:v>1.5243553008595989</c:v>
                </c:pt>
                <c:pt idx="4648">
                  <c:v>1.5243553008595989</c:v>
                </c:pt>
                <c:pt idx="4649">
                  <c:v>1.5243553008595989</c:v>
                </c:pt>
                <c:pt idx="4650">
                  <c:v>1.5243553008595989</c:v>
                </c:pt>
                <c:pt idx="4651">
                  <c:v>1.5243553008595989</c:v>
                </c:pt>
                <c:pt idx="4652">
                  <c:v>1.5243553008595989</c:v>
                </c:pt>
                <c:pt idx="4653">
                  <c:v>1.5243553008595989</c:v>
                </c:pt>
                <c:pt idx="4654">
                  <c:v>1.5243553008595989</c:v>
                </c:pt>
                <c:pt idx="4655">
                  <c:v>1.5243553008595989</c:v>
                </c:pt>
                <c:pt idx="4656">
                  <c:v>1.5243553008595989</c:v>
                </c:pt>
                <c:pt idx="4657">
                  <c:v>1.5243553008595989</c:v>
                </c:pt>
                <c:pt idx="4658">
                  <c:v>1.5243553008595989</c:v>
                </c:pt>
                <c:pt idx="4659">
                  <c:v>1.5243553008595989</c:v>
                </c:pt>
                <c:pt idx="4660">
                  <c:v>1.5243553008595989</c:v>
                </c:pt>
                <c:pt idx="4661">
                  <c:v>1.5243553008595989</c:v>
                </c:pt>
                <c:pt idx="4662">
                  <c:v>1.5243553008595989</c:v>
                </c:pt>
                <c:pt idx="4663">
                  <c:v>1.5243553008595989</c:v>
                </c:pt>
                <c:pt idx="4664">
                  <c:v>1.5243553008595989</c:v>
                </c:pt>
                <c:pt idx="4665">
                  <c:v>1.5243553008595989</c:v>
                </c:pt>
                <c:pt idx="4666">
                  <c:v>1.5243553008595989</c:v>
                </c:pt>
                <c:pt idx="4667">
                  <c:v>1.5243553008595989</c:v>
                </c:pt>
                <c:pt idx="4668">
                  <c:v>1.5243553008595989</c:v>
                </c:pt>
                <c:pt idx="4669">
                  <c:v>1.5243553008595989</c:v>
                </c:pt>
                <c:pt idx="4670">
                  <c:v>1.5243553008595989</c:v>
                </c:pt>
                <c:pt idx="4671">
                  <c:v>1.2881355932203391</c:v>
                </c:pt>
                <c:pt idx="4672">
                  <c:v>1.2881355932203391</c:v>
                </c:pt>
                <c:pt idx="4673">
                  <c:v>1.2881355932203391</c:v>
                </c:pt>
                <c:pt idx="4674">
                  <c:v>1.2881355932203391</c:v>
                </c:pt>
                <c:pt idx="4675">
                  <c:v>1.2881355932203391</c:v>
                </c:pt>
                <c:pt idx="4676">
                  <c:v>1.2881355932203391</c:v>
                </c:pt>
                <c:pt idx="4677">
                  <c:v>1.2881355932203391</c:v>
                </c:pt>
                <c:pt idx="4678">
                  <c:v>1.2881355932203391</c:v>
                </c:pt>
                <c:pt idx="4679">
                  <c:v>1.2881355932203391</c:v>
                </c:pt>
                <c:pt idx="4680">
                  <c:v>1.2881355932203391</c:v>
                </c:pt>
                <c:pt idx="4681">
                  <c:v>1.2881355932203391</c:v>
                </c:pt>
                <c:pt idx="4682">
                  <c:v>1.2881355932203391</c:v>
                </c:pt>
                <c:pt idx="4683">
                  <c:v>1.110647181628396</c:v>
                </c:pt>
                <c:pt idx="4684">
                  <c:v>1.110647181628396</c:v>
                </c:pt>
                <c:pt idx="4685">
                  <c:v>1.110647181628396</c:v>
                </c:pt>
                <c:pt idx="4686">
                  <c:v>1.110647181628396</c:v>
                </c:pt>
                <c:pt idx="4687">
                  <c:v>1.110647181628396</c:v>
                </c:pt>
                <c:pt idx="4688">
                  <c:v>1.110647181628396</c:v>
                </c:pt>
                <c:pt idx="4689">
                  <c:v>1.110647181628396</c:v>
                </c:pt>
                <c:pt idx="4690">
                  <c:v>1.110647181628396</c:v>
                </c:pt>
                <c:pt idx="4691">
                  <c:v>1.110647181628396</c:v>
                </c:pt>
                <c:pt idx="4692">
                  <c:v>1.110647181628396</c:v>
                </c:pt>
                <c:pt idx="4693">
                  <c:v>1.110647181628396</c:v>
                </c:pt>
                <c:pt idx="4694">
                  <c:v>1.110647181628396</c:v>
                </c:pt>
                <c:pt idx="4695">
                  <c:v>1.110647181628396</c:v>
                </c:pt>
                <c:pt idx="4696">
                  <c:v>1.0970014606065761</c:v>
                </c:pt>
                <c:pt idx="4697">
                  <c:v>1.027027027027027</c:v>
                </c:pt>
                <c:pt idx="4698">
                  <c:v>1.027027027027027</c:v>
                </c:pt>
                <c:pt idx="4699">
                  <c:v>1.027027027027027</c:v>
                </c:pt>
                <c:pt idx="4700">
                  <c:v>1.027027027027027</c:v>
                </c:pt>
                <c:pt idx="4701">
                  <c:v>1.025130469690883</c:v>
                </c:pt>
                <c:pt idx="4702">
                  <c:v>1.0114869682325871</c:v>
                </c:pt>
                <c:pt idx="4703">
                  <c:v>1</c:v>
                </c:pt>
                <c:pt idx="4704">
                  <c:v>1</c:v>
                </c:pt>
                <c:pt idx="4705">
                  <c:v>1</c:v>
                </c:pt>
                <c:pt idx="4706">
                  <c:v>1</c:v>
                </c:pt>
                <c:pt idx="4707">
                  <c:v>1</c:v>
                </c:pt>
                <c:pt idx="4708">
                  <c:v>3.3478260869565242</c:v>
                </c:pt>
                <c:pt idx="4709">
                  <c:v>3.3478260869565242</c:v>
                </c:pt>
                <c:pt idx="4710">
                  <c:v>1.4</c:v>
                </c:pt>
                <c:pt idx="4711">
                  <c:v>3.3478260869565242</c:v>
                </c:pt>
                <c:pt idx="4712">
                  <c:v>3.3478260869565242</c:v>
                </c:pt>
                <c:pt idx="4713">
                  <c:v>1.4</c:v>
                </c:pt>
                <c:pt idx="4714">
                  <c:v>1.4</c:v>
                </c:pt>
                <c:pt idx="4715">
                  <c:v>1.4</c:v>
                </c:pt>
                <c:pt idx="4716">
                  <c:v>1.4</c:v>
                </c:pt>
                <c:pt idx="4717">
                  <c:v>1.4</c:v>
                </c:pt>
                <c:pt idx="4718">
                  <c:v>1.4</c:v>
                </c:pt>
                <c:pt idx="4719">
                  <c:v>1.4</c:v>
                </c:pt>
                <c:pt idx="4720">
                  <c:v>1.4</c:v>
                </c:pt>
                <c:pt idx="4721">
                  <c:v>1.4</c:v>
                </c:pt>
                <c:pt idx="4722">
                  <c:v>1.4</c:v>
                </c:pt>
                <c:pt idx="4723">
                  <c:v>1.4</c:v>
                </c:pt>
                <c:pt idx="4724">
                  <c:v>1.4</c:v>
                </c:pt>
                <c:pt idx="4725">
                  <c:v>1.4</c:v>
                </c:pt>
                <c:pt idx="4726">
                  <c:v>1.4</c:v>
                </c:pt>
                <c:pt idx="4727">
                  <c:v>1.576023391812865</c:v>
                </c:pt>
                <c:pt idx="4728">
                  <c:v>1.576023391812865</c:v>
                </c:pt>
                <c:pt idx="4729">
                  <c:v>1.576023391812865</c:v>
                </c:pt>
                <c:pt idx="4730">
                  <c:v>1.576023391812865</c:v>
                </c:pt>
                <c:pt idx="4731">
                  <c:v>1.576023391812865</c:v>
                </c:pt>
                <c:pt idx="4732">
                  <c:v>1.576023391812865</c:v>
                </c:pt>
                <c:pt idx="4733">
                  <c:v>1.4</c:v>
                </c:pt>
                <c:pt idx="4734">
                  <c:v>1.4</c:v>
                </c:pt>
                <c:pt idx="4735">
                  <c:v>1.4</c:v>
                </c:pt>
                <c:pt idx="4736">
                  <c:v>1.4</c:v>
                </c:pt>
                <c:pt idx="4737">
                  <c:v>1.4</c:v>
                </c:pt>
                <c:pt idx="4738">
                  <c:v>1.274231678486998</c:v>
                </c:pt>
                <c:pt idx="4739">
                  <c:v>1.274231678486998</c:v>
                </c:pt>
                <c:pt idx="4740">
                  <c:v>1.274231678486998</c:v>
                </c:pt>
                <c:pt idx="4741">
                  <c:v>1.274231678486998</c:v>
                </c:pt>
                <c:pt idx="4742">
                  <c:v>1.274231678486998</c:v>
                </c:pt>
                <c:pt idx="4743">
                  <c:v>1.274231678486998</c:v>
                </c:pt>
                <c:pt idx="4744">
                  <c:v>1.149253731343286</c:v>
                </c:pt>
                <c:pt idx="4745">
                  <c:v>1.149253731343286</c:v>
                </c:pt>
                <c:pt idx="4746">
                  <c:v>1.327586206896552</c:v>
                </c:pt>
                <c:pt idx="4747">
                  <c:v>1.327586206896552</c:v>
                </c:pt>
                <c:pt idx="4748">
                  <c:v>1.327586206896552</c:v>
                </c:pt>
                <c:pt idx="4749">
                  <c:v>1.327586206896552</c:v>
                </c:pt>
                <c:pt idx="4750">
                  <c:v>1.327586206896552</c:v>
                </c:pt>
                <c:pt idx="4751">
                  <c:v>1.327586206896552</c:v>
                </c:pt>
                <c:pt idx="4752">
                  <c:v>1.2139639639639641</c:v>
                </c:pt>
                <c:pt idx="4753">
                  <c:v>1.2139639639639641</c:v>
                </c:pt>
                <c:pt idx="4754">
                  <c:v>1.1419491525423699</c:v>
                </c:pt>
                <c:pt idx="4755">
                  <c:v>1.1419491525423699</c:v>
                </c:pt>
                <c:pt idx="4756">
                  <c:v>1.1419491525423699</c:v>
                </c:pt>
                <c:pt idx="4757">
                  <c:v>1.1419491525423699</c:v>
                </c:pt>
                <c:pt idx="4758">
                  <c:v>1.1419491525423699</c:v>
                </c:pt>
                <c:pt idx="4759">
                  <c:v>1.1419491525423699</c:v>
                </c:pt>
                <c:pt idx="4760">
                  <c:v>1.1419491525423699</c:v>
                </c:pt>
                <c:pt idx="4761">
                  <c:v>1.1419491525423699</c:v>
                </c:pt>
                <c:pt idx="4762">
                  <c:v>1.106776180698152</c:v>
                </c:pt>
                <c:pt idx="4763">
                  <c:v>1.106776180698152</c:v>
                </c:pt>
                <c:pt idx="4764">
                  <c:v>1.106776180698152</c:v>
                </c:pt>
                <c:pt idx="4765">
                  <c:v>1.106776180698152</c:v>
                </c:pt>
                <c:pt idx="4766">
                  <c:v>1.106776180698152</c:v>
                </c:pt>
                <c:pt idx="4767">
                  <c:v>1.106776180698152</c:v>
                </c:pt>
                <c:pt idx="4768">
                  <c:v>1.058939096267187</c:v>
                </c:pt>
                <c:pt idx="4769">
                  <c:v>1.058939096267187</c:v>
                </c:pt>
                <c:pt idx="4770">
                  <c:v>1.058939096267187</c:v>
                </c:pt>
                <c:pt idx="4771">
                  <c:v>1.058939096267187</c:v>
                </c:pt>
                <c:pt idx="4772">
                  <c:v>1.058939096267187</c:v>
                </c:pt>
                <c:pt idx="4773">
                  <c:v>1.058939096267187</c:v>
                </c:pt>
                <c:pt idx="4774">
                  <c:v>1.058939096267187</c:v>
                </c:pt>
                <c:pt idx="4775">
                  <c:v>1.054794520547945</c:v>
                </c:pt>
                <c:pt idx="4776">
                  <c:v>1.054794520547945</c:v>
                </c:pt>
                <c:pt idx="4777">
                  <c:v>1.042553191489362</c:v>
                </c:pt>
                <c:pt idx="4778">
                  <c:v>1.042553191489362</c:v>
                </c:pt>
                <c:pt idx="4779">
                  <c:v>1.042553191489362</c:v>
                </c:pt>
                <c:pt idx="4780">
                  <c:v>1.0405405405405419</c:v>
                </c:pt>
                <c:pt idx="4781">
                  <c:v>1.0266666666666671</c:v>
                </c:pt>
                <c:pt idx="4782">
                  <c:v>1.0150659133709981</c:v>
                </c:pt>
                <c:pt idx="4783">
                  <c:v>0.99814814814814801</c:v>
                </c:pt>
                <c:pt idx="4784">
                  <c:v>1</c:v>
                </c:pt>
                <c:pt idx="4785">
                  <c:v>1</c:v>
                </c:pt>
                <c:pt idx="4786">
                  <c:v>2.196078431372543</c:v>
                </c:pt>
                <c:pt idx="4787">
                  <c:v>2.196078431372543</c:v>
                </c:pt>
                <c:pt idx="4788">
                  <c:v>2.196078431372543</c:v>
                </c:pt>
                <c:pt idx="4789">
                  <c:v>2.196078431372543</c:v>
                </c:pt>
                <c:pt idx="4790">
                  <c:v>2.196078431372543</c:v>
                </c:pt>
                <c:pt idx="4791">
                  <c:v>2.196078431372543</c:v>
                </c:pt>
                <c:pt idx="4792">
                  <c:v>2.196078431372543</c:v>
                </c:pt>
                <c:pt idx="4793">
                  <c:v>2.196078431372543</c:v>
                </c:pt>
                <c:pt idx="4794">
                  <c:v>2.196078431372543</c:v>
                </c:pt>
                <c:pt idx="4795">
                  <c:v>2.196078431372543</c:v>
                </c:pt>
                <c:pt idx="4796">
                  <c:v>2.196078431372543</c:v>
                </c:pt>
                <c:pt idx="4797">
                  <c:v>2.196078431372543</c:v>
                </c:pt>
                <c:pt idx="4798">
                  <c:v>2.196078431372543</c:v>
                </c:pt>
                <c:pt idx="4799">
                  <c:v>2.196078431372543</c:v>
                </c:pt>
                <c:pt idx="4800">
                  <c:v>2.196078431372543</c:v>
                </c:pt>
                <c:pt idx="4801">
                  <c:v>2.196078431372543</c:v>
                </c:pt>
                <c:pt idx="4802">
                  <c:v>2.196078431372543</c:v>
                </c:pt>
                <c:pt idx="4803">
                  <c:v>2.196078431372543</c:v>
                </c:pt>
                <c:pt idx="4804">
                  <c:v>2.196078431372543</c:v>
                </c:pt>
                <c:pt idx="4805">
                  <c:v>2.196078431372543</c:v>
                </c:pt>
                <c:pt idx="4806">
                  <c:v>2.196078431372543</c:v>
                </c:pt>
                <c:pt idx="4807">
                  <c:v>2.196078431372543</c:v>
                </c:pt>
                <c:pt idx="4808">
                  <c:v>2.1683248184995709</c:v>
                </c:pt>
                <c:pt idx="4809">
                  <c:v>2.0746076665808801</c:v>
                </c:pt>
                <c:pt idx="4810">
                  <c:v>1.9886559802712469</c:v>
                </c:pt>
                <c:pt idx="4811">
                  <c:v>1.9095429789249081</c:v>
                </c:pt>
                <c:pt idx="4812">
                  <c:v>1.8364837166932151</c:v>
                </c:pt>
                <c:pt idx="4813">
                  <c:v>1.7688089493309711</c:v>
                </c:pt>
                <c:pt idx="4814">
                  <c:v>1.435897435897433</c:v>
                </c:pt>
                <c:pt idx="4815">
                  <c:v>1.435897435897433</c:v>
                </c:pt>
                <c:pt idx="4816">
                  <c:v>1.435897435897433</c:v>
                </c:pt>
                <c:pt idx="4817">
                  <c:v>1.435897435897433</c:v>
                </c:pt>
                <c:pt idx="4818">
                  <c:v>1.435897435897433</c:v>
                </c:pt>
                <c:pt idx="4819">
                  <c:v>1.1872791519434629</c:v>
                </c:pt>
                <c:pt idx="4820">
                  <c:v>1.1872791519434629</c:v>
                </c:pt>
                <c:pt idx="4821">
                  <c:v>1.1872791519434629</c:v>
                </c:pt>
                <c:pt idx="4822">
                  <c:v>1.1872791519434629</c:v>
                </c:pt>
                <c:pt idx="4823">
                  <c:v>1.1872791519434629</c:v>
                </c:pt>
                <c:pt idx="4824">
                  <c:v>1.1872791519434629</c:v>
                </c:pt>
                <c:pt idx="4825">
                  <c:v>1.1872791519434629</c:v>
                </c:pt>
                <c:pt idx="4826">
                  <c:v>1.1872791519434629</c:v>
                </c:pt>
                <c:pt idx="4827">
                  <c:v>1.1506849315068539</c:v>
                </c:pt>
                <c:pt idx="4828">
                  <c:v>1.135294945797541</c:v>
                </c:pt>
                <c:pt idx="4829">
                  <c:v>1.0909090909090879</c:v>
                </c:pt>
                <c:pt idx="4830">
                  <c:v>1.0875252865812459</c:v>
                </c:pt>
                <c:pt idx="4831">
                  <c:v>1.05</c:v>
                </c:pt>
                <c:pt idx="4832">
                  <c:v>1.0403818862082239</c:v>
                </c:pt>
                <c:pt idx="4833">
                  <c:v>1.018310392726347</c:v>
                </c:pt>
                <c:pt idx="4834">
                  <c:v>1</c:v>
                </c:pt>
                <c:pt idx="4835">
                  <c:v>1</c:v>
                </c:pt>
                <c:pt idx="4836">
                  <c:v>1</c:v>
                </c:pt>
                <c:pt idx="4837">
                  <c:v>1</c:v>
                </c:pt>
                <c:pt idx="4838">
                  <c:v>1</c:v>
                </c:pt>
                <c:pt idx="4839">
                  <c:v>1.6</c:v>
                </c:pt>
                <c:pt idx="4840">
                  <c:v>1.6</c:v>
                </c:pt>
                <c:pt idx="4841">
                  <c:v>1.6</c:v>
                </c:pt>
                <c:pt idx="4842">
                  <c:v>1.6</c:v>
                </c:pt>
                <c:pt idx="4843">
                  <c:v>1.6</c:v>
                </c:pt>
                <c:pt idx="4844">
                  <c:v>1.6</c:v>
                </c:pt>
                <c:pt idx="4845">
                  <c:v>1.6</c:v>
                </c:pt>
                <c:pt idx="4846">
                  <c:v>1.6</c:v>
                </c:pt>
                <c:pt idx="4847">
                  <c:v>1.6</c:v>
                </c:pt>
                <c:pt idx="4848">
                  <c:v>1.6</c:v>
                </c:pt>
                <c:pt idx="4849">
                  <c:v>1.6</c:v>
                </c:pt>
                <c:pt idx="4850">
                  <c:v>1.7610062893081739</c:v>
                </c:pt>
                <c:pt idx="4851">
                  <c:v>1.7610062893081739</c:v>
                </c:pt>
                <c:pt idx="4852">
                  <c:v>1.7610062893081739</c:v>
                </c:pt>
                <c:pt idx="4853">
                  <c:v>1.7610062893081739</c:v>
                </c:pt>
                <c:pt idx="4854">
                  <c:v>1.7610062893081739</c:v>
                </c:pt>
                <c:pt idx="4855">
                  <c:v>1.7610062893081739</c:v>
                </c:pt>
                <c:pt idx="4856">
                  <c:v>1.7610062893081739</c:v>
                </c:pt>
                <c:pt idx="4857">
                  <c:v>1.7610062893081739</c:v>
                </c:pt>
                <c:pt idx="4858">
                  <c:v>1.7610062893081739</c:v>
                </c:pt>
                <c:pt idx="4859">
                  <c:v>1.7610062893081739</c:v>
                </c:pt>
                <c:pt idx="4860">
                  <c:v>1.7610062893081739</c:v>
                </c:pt>
                <c:pt idx="4861">
                  <c:v>1.7610062893081739</c:v>
                </c:pt>
                <c:pt idx="4862">
                  <c:v>1.6</c:v>
                </c:pt>
                <c:pt idx="4863">
                  <c:v>1.6</c:v>
                </c:pt>
                <c:pt idx="4864">
                  <c:v>1.6</c:v>
                </c:pt>
                <c:pt idx="4865">
                  <c:v>1.6</c:v>
                </c:pt>
                <c:pt idx="4866">
                  <c:v>1.6</c:v>
                </c:pt>
                <c:pt idx="4867">
                  <c:v>1.6</c:v>
                </c:pt>
                <c:pt idx="4868">
                  <c:v>1.3725490196078429</c:v>
                </c:pt>
                <c:pt idx="4869">
                  <c:v>1.3725490196078429</c:v>
                </c:pt>
                <c:pt idx="4870">
                  <c:v>1.3725490196078429</c:v>
                </c:pt>
                <c:pt idx="4871">
                  <c:v>1.3725490196078429</c:v>
                </c:pt>
                <c:pt idx="4872">
                  <c:v>1.3725490196078429</c:v>
                </c:pt>
                <c:pt idx="4873">
                  <c:v>1.3725490196078429</c:v>
                </c:pt>
                <c:pt idx="4874">
                  <c:v>1.3725490196078429</c:v>
                </c:pt>
                <c:pt idx="4875">
                  <c:v>1.3725490196078429</c:v>
                </c:pt>
                <c:pt idx="4876">
                  <c:v>1.252796420581656</c:v>
                </c:pt>
                <c:pt idx="4877">
                  <c:v>1.252796420581656</c:v>
                </c:pt>
                <c:pt idx="4878">
                  <c:v>1.252796420581656</c:v>
                </c:pt>
                <c:pt idx="4879">
                  <c:v>1.252796420581656</c:v>
                </c:pt>
                <c:pt idx="4880">
                  <c:v>1.252796420581656</c:v>
                </c:pt>
                <c:pt idx="4881">
                  <c:v>1.252796420581656</c:v>
                </c:pt>
                <c:pt idx="4882">
                  <c:v>1.252796420581656</c:v>
                </c:pt>
                <c:pt idx="4883">
                  <c:v>1.252796420581656</c:v>
                </c:pt>
                <c:pt idx="4884">
                  <c:v>1.1940298507462701</c:v>
                </c:pt>
                <c:pt idx="4885">
                  <c:v>1.1940298507462701</c:v>
                </c:pt>
                <c:pt idx="4886">
                  <c:v>1.1940298507462701</c:v>
                </c:pt>
                <c:pt idx="4887">
                  <c:v>1.0566037735849061</c:v>
                </c:pt>
                <c:pt idx="4888">
                  <c:v>1.1940298507462701</c:v>
                </c:pt>
                <c:pt idx="4889">
                  <c:v>1.1940298507462701</c:v>
                </c:pt>
                <c:pt idx="4890">
                  <c:v>1.1940298507462701</c:v>
                </c:pt>
                <c:pt idx="4891">
                  <c:v>1.1789473684210561</c:v>
                </c:pt>
                <c:pt idx="4892">
                  <c:v>1.1789473684210561</c:v>
                </c:pt>
                <c:pt idx="4893">
                  <c:v>1.1789473684210561</c:v>
                </c:pt>
                <c:pt idx="4894">
                  <c:v>1.1789473684210561</c:v>
                </c:pt>
                <c:pt idx="4895">
                  <c:v>1.1789473684210561</c:v>
                </c:pt>
                <c:pt idx="4896">
                  <c:v>1.1789473684210561</c:v>
                </c:pt>
                <c:pt idx="4897">
                  <c:v>1.1789473684210561</c:v>
                </c:pt>
                <c:pt idx="4898">
                  <c:v>1.1789473684210561</c:v>
                </c:pt>
                <c:pt idx="4899">
                  <c:v>1.1789473684210561</c:v>
                </c:pt>
                <c:pt idx="4900">
                  <c:v>0.94435075885328801</c:v>
                </c:pt>
                <c:pt idx="4901">
                  <c:v>0.94435075885328801</c:v>
                </c:pt>
                <c:pt idx="4902">
                  <c:v>1.0566037735849061</c:v>
                </c:pt>
                <c:pt idx="4903">
                  <c:v>1.0566037735849061</c:v>
                </c:pt>
                <c:pt idx="4904">
                  <c:v>1.0566037735849061</c:v>
                </c:pt>
                <c:pt idx="4905">
                  <c:v>1.0566037735849061</c:v>
                </c:pt>
                <c:pt idx="4906">
                  <c:v>1.0566037735849061</c:v>
                </c:pt>
                <c:pt idx="4907">
                  <c:v>1.0566037735849061</c:v>
                </c:pt>
                <c:pt idx="4908">
                  <c:v>1.0467289719626169</c:v>
                </c:pt>
                <c:pt idx="4909">
                  <c:v>1.0467289719626169</c:v>
                </c:pt>
                <c:pt idx="4910">
                  <c:v>1.0467289719626169</c:v>
                </c:pt>
                <c:pt idx="4911">
                  <c:v>1.0467289719626169</c:v>
                </c:pt>
                <c:pt idx="4912">
                  <c:v>1.0467289719626169</c:v>
                </c:pt>
                <c:pt idx="4913">
                  <c:v>1.0467289719626169</c:v>
                </c:pt>
                <c:pt idx="4914">
                  <c:v>1.0467289719626169</c:v>
                </c:pt>
                <c:pt idx="4915">
                  <c:v>1.0053859964093359</c:v>
                </c:pt>
                <c:pt idx="4916">
                  <c:v>1.0053859964093359</c:v>
                </c:pt>
                <c:pt idx="4917">
                  <c:v>1.0053859964093359</c:v>
                </c:pt>
                <c:pt idx="4918">
                  <c:v>1</c:v>
                </c:pt>
                <c:pt idx="4919">
                  <c:v>1</c:v>
                </c:pt>
                <c:pt idx="4920">
                  <c:v>1</c:v>
                </c:pt>
                <c:pt idx="4921">
                  <c:v>1</c:v>
                </c:pt>
                <c:pt idx="4922">
                  <c:v>1</c:v>
                </c:pt>
                <c:pt idx="4923">
                  <c:v>1</c:v>
                </c:pt>
                <c:pt idx="4924">
                  <c:v>3.2916666666666661</c:v>
                </c:pt>
                <c:pt idx="4925">
                  <c:v>3.2916666666666661</c:v>
                </c:pt>
                <c:pt idx="4926">
                  <c:v>3.2916666666666661</c:v>
                </c:pt>
                <c:pt idx="4927">
                  <c:v>3.2916666666666661</c:v>
                </c:pt>
                <c:pt idx="4928">
                  <c:v>3.2916666666666661</c:v>
                </c:pt>
                <c:pt idx="4929">
                  <c:v>3.2916666666666661</c:v>
                </c:pt>
                <c:pt idx="4930">
                  <c:v>3.2916666666666661</c:v>
                </c:pt>
                <c:pt idx="4931">
                  <c:v>1.7173913043478239</c:v>
                </c:pt>
                <c:pt idx="4932">
                  <c:v>1.7173913043478239</c:v>
                </c:pt>
                <c:pt idx="4933">
                  <c:v>2.4909909909909911</c:v>
                </c:pt>
                <c:pt idx="4934">
                  <c:v>2.4909909909909911</c:v>
                </c:pt>
                <c:pt idx="4935">
                  <c:v>2.4909909909909911</c:v>
                </c:pt>
                <c:pt idx="4936">
                  <c:v>2.4909909909909911</c:v>
                </c:pt>
                <c:pt idx="4937">
                  <c:v>2.4909909909909911</c:v>
                </c:pt>
                <c:pt idx="4938">
                  <c:v>2.4909909909909911</c:v>
                </c:pt>
                <c:pt idx="4939">
                  <c:v>2.4909909909909911</c:v>
                </c:pt>
                <c:pt idx="4940">
                  <c:v>2.4909909909909911</c:v>
                </c:pt>
                <c:pt idx="4941">
                  <c:v>2.4909909909909911</c:v>
                </c:pt>
                <c:pt idx="4942">
                  <c:v>2.4909909909909911</c:v>
                </c:pt>
                <c:pt idx="4943">
                  <c:v>2.4909909909909911</c:v>
                </c:pt>
                <c:pt idx="4944">
                  <c:v>2.4909909909909911</c:v>
                </c:pt>
                <c:pt idx="4945">
                  <c:v>1.5890804597701149</c:v>
                </c:pt>
                <c:pt idx="4946">
                  <c:v>1.5890804597701149</c:v>
                </c:pt>
                <c:pt idx="4947">
                  <c:v>1.5890804597701149</c:v>
                </c:pt>
                <c:pt idx="4948">
                  <c:v>1.5890804597701149</c:v>
                </c:pt>
                <c:pt idx="4949">
                  <c:v>1.5890804597701149</c:v>
                </c:pt>
                <c:pt idx="4950">
                  <c:v>1.5890804597701149</c:v>
                </c:pt>
                <c:pt idx="4951">
                  <c:v>1.55774647887324</c:v>
                </c:pt>
                <c:pt idx="4952">
                  <c:v>1.55774647887324</c:v>
                </c:pt>
                <c:pt idx="4953">
                  <c:v>1.55774647887324</c:v>
                </c:pt>
                <c:pt idx="4954">
                  <c:v>1.55774647887324</c:v>
                </c:pt>
                <c:pt idx="4955">
                  <c:v>1.55774647887324</c:v>
                </c:pt>
                <c:pt idx="4956">
                  <c:v>1.55774647887324</c:v>
                </c:pt>
                <c:pt idx="4957">
                  <c:v>1.55774647887324</c:v>
                </c:pt>
                <c:pt idx="4958">
                  <c:v>1.55774647887324</c:v>
                </c:pt>
                <c:pt idx="4959">
                  <c:v>1.55774647887324</c:v>
                </c:pt>
                <c:pt idx="4960">
                  <c:v>1.55774647887324</c:v>
                </c:pt>
                <c:pt idx="4961">
                  <c:v>1.55774647887324</c:v>
                </c:pt>
                <c:pt idx="4962">
                  <c:v>1.204793028322438</c:v>
                </c:pt>
                <c:pt idx="4963">
                  <c:v>1.204793028322438</c:v>
                </c:pt>
                <c:pt idx="4964">
                  <c:v>1.204793028322438</c:v>
                </c:pt>
                <c:pt idx="4965">
                  <c:v>1.204793028322438</c:v>
                </c:pt>
                <c:pt idx="4966">
                  <c:v>1.204793028322438</c:v>
                </c:pt>
                <c:pt idx="4967">
                  <c:v>1.204793028322438</c:v>
                </c:pt>
                <c:pt idx="4968">
                  <c:v>1.204793028322438</c:v>
                </c:pt>
                <c:pt idx="4969">
                  <c:v>1.204793028322438</c:v>
                </c:pt>
                <c:pt idx="4970">
                  <c:v>1.204793028322438</c:v>
                </c:pt>
                <c:pt idx="4971">
                  <c:v>1.204793028322438</c:v>
                </c:pt>
                <c:pt idx="4972">
                  <c:v>1.204793028322438</c:v>
                </c:pt>
                <c:pt idx="4973">
                  <c:v>1.204793028322438</c:v>
                </c:pt>
                <c:pt idx="4974">
                  <c:v>1.204793028322438</c:v>
                </c:pt>
                <c:pt idx="4975">
                  <c:v>1.204793028322438</c:v>
                </c:pt>
                <c:pt idx="4976">
                  <c:v>1.204793028322438</c:v>
                </c:pt>
                <c:pt idx="4977">
                  <c:v>1.204793028322438</c:v>
                </c:pt>
                <c:pt idx="4978">
                  <c:v>1.204793028322438</c:v>
                </c:pt>
                <c:pt idx="4979">
                  <c:v>1.204793028322438</c:v>
                </c:pt>
                <c:pt idx="4980">
                  <c:v>1.103792415169657</c:v>
                </c:pt>
                <c:pt idx="4981">
                  <c:v>1.103792415169657</c:v>
                </c:pt>
                <c:pt idx="4982">
                  <c:v>1.103792415169657</c:v>
                </c:pt>
                <c:pt idx="4983">
                  <c:v>1.0717054263565911</c:v>
                </c:pt>
                <c:pt idx="4984">
                  <c:v>1.0717054263565911</c:v>
                </c:pt>
                <c:pt idx="4985">
                  <c:v>1.0717054263565911</c:v>
                </c:pt>
                <c:pt idx="4986">
                  <c:v>1.0717054263565911</c:v>
                </c:pt>
                <c:pt idx="4987">
                  <c:v>1.0717054263565911</c:v>
                </c:pt>
                <c:pt idx="4988">
                  <c:v>1.0717054263565911</c:v>
                </c:pt>
                <c:pt idx="4989">
                  <c:v>1.0717054263565911</c:v>
                </c:pt>
                <c:pt idx="4990">
                  <c:v>1.0717054263565911</c:v>
                </c:pt>
                <c:pt idx="4991">
                  <c:v>1.0717054263565911</c:v>
                </c:pt>
                <c:pt idx="4992">
                  <c:v>1.0573613766730401</c:v>
                </c:pt>
                <c:pt idx="4993">
                  <c:v>1.012820512820513</c:v>
                </c:pt>
                <c:pt idx="4994">
                  <c:v>1.012820512820513</c:v>
                </c:pt>
                <c:pt idx="4995">
                  <c:v>1.012820512820513</c:v>
                </c:pt>
                <c:pt idx="4996">
                  <c:v>1.012820512820513</c:v>
                </c:pt>
                <c:pt idx="4997">
                  <c:v>1.012820512820513</c:v>
                </c:pt>
                <c:pt idx="4998">
                  <c:v>1.012820512820513</c:v>
                </c:pt>
                <c:pt idx="4999">
                  <c:v>1.012820512820513</c:v>
                </c:pt>
                <c:pt idx="5000">
                  <c:v>1</c:v>
                </c:pt>
                <c:pt idx="5001">
                  <c:v>1</c:v>
                </c:pt>
                <c:pt idx="5002">
                  <c:v>1</c:v>
                </c:pt>
                <c:pt idx="5003">
                  <c:v>1</c:v>
                </c:pt>
                <c:pt idx="5004">
                  <c:v>1.62457337883959</c:v>
                </c:pt>
                <c:pt idx="5005">
                  <c:v>2.7674418604651212</c:v>
                </c:pt>
                <c:pt idx="5006">
                  <c:v>2.7674418604651212</c:v>
                </c:pt>
                <c:pt idx="5007">
                  <c:v>2.7674418604651212</c:v>
                </c:pt>
                <c:pt idx="5008">
                  <c:v>2.7674418604651212</c:v>
                </c:pt>
                <c:pt idx="5009">
                  <c:v>2.7674418604651212</c:v>
                </c:pt>
                <c:pt idx="5010">
                  <c:v>2.7674418604651212</c:v>
                </c:pt>
                <c:pt idx="5011">
                  <c:v>2.7674418604651212</c:v>
                </c:pt>
                <c:pt idx="5012">
                  <c:v>2.7674418604651212</c:v>
                </c:pt>
                <c:pt idx="5013">
                  <c:v>2.7674418604651212</c:v>
                </c:pt>
                <c:pt idx="5014">
                  <c:v>2.7674418604651212</c:v>
                </c:pt>
                <c:pt idx="5015">
                  <c:v>2.7674418604651212</c:v>
                </c:pt>
                <c:pt idx="5016">
                  <c:v>2.7674418604651212</c:v>
                </c:pt>
                <c:pt idx="5017">
                  <c:v>1.62457337883959</c:v>
                </c:pt>
                <c:pt idx="5018">
                  <c:v>1.62457337883959</c:v>
                </c:pt>
                <c:pt idx="5019">
                  <c:v>1.62457337883959</c:v>
                </c:pt>
                <c:pt idx="5020">
                  <c:v>1.62457337883959</c:v>
                </c:pt>
                <c:pt idx="5021">
                  <c:v>1.62457337883959</c:v>
                </c:pt>
                <c:pt idx="5022">
                  <c:v>1.62457337883959</c:v>
                </c:pt>
                <c:pt idx="5023">
                  <c:v>1.40828402366864</c:v>
                </c:pt>
                <c:pt idx="5024">
                  <c:v>1.40828402366864</c:v>
                </c:pt>
                <c:pt idx="5025">
                  <c:v>1.40828402366864</c:v>
                </c:pt>
                <c:pt idx="5026">
                  <c:v>1.40828402366864</c:v>
                </c:pt>
                <c:pt idx="5027">
                  <c:v>1.40828402366864</c:v>
                </c:pt>
                <c:pt idx="5028">
                  <c:v>1.40828402366864</c:v>
                </c:pt>
                <c:pt idx="5029">
                  <c:v>1.40828402366864</c:v>
                </c:pt>
                <c:pt idx="5030">
                  <c:v>1.40828402366864</c:v>
                </c:pt>
                <c:pt idx="5031">
                  <c:v>1.40828402366864</c:v>
                </c:pt>
                <c:pt idx="5032">
                  <c:v>1.40828402366864</c:v>
                </c:pt>
                <c:pt idx="5033">
                  <c:v>1.40828402366864</c:v>
                </c:pt>
                <c:pt idx="5034">
                  <c:v>1.40828402366864</c:v>
                </c:pt>
                <c:pt idx="5035">
                  <c:v>1.40828402366864</c:v>
                </c:pt>
                <c:pt idx="5036">
                  <c:v>1.40828402366864</c:v>
                </c:pt>
                <c:pt idx="5037">
                  <c:v>1.40828402366864</c:v>
                </c:pt>
                <c:pt idx="5038">
                  <c:v>1.40828402366864</c:v>
                </c:pt>
                <c:pt idx="5039">
                  <c:v>1.40828402366864</c:v>
                </c:pt>
                <c:pt idx="5040">
                  <c:v>1.40828402366864</c:v>
                </c:pt>
                <c:pt idx="5041">
                  <c:v>1.40828402366864</c:v>
                </c:pt>
                <c:pt idx="5042">
                  <c:v>1.404129793510321</c:v>
                </c:pt>
                <c:pt idx="5043">
                  <c:v>1.375722543352601</c:v>
                </c:pt>
                <c:pt idx="5044">
                  <c:v>1.375722543352601</c:v>
                </c:pt>
                <c:pt idx="5045">
                  <c:v>1.375722543352601</c:v>
                </c:pt>
                <c:pt idx="5046">
                  <c:v>1.375722543352601</c:v>
                </c:pt>
                <c:pt idx="5047">
                  <c:v>1.375722543352601</c:v>
                </c:pt>
                <c:pt idx="5048">
                  <c:v>1.375722543352601</c:v>
                </c:pt>
                <c:pt idx="5049">
                  <c:v>1.375722543352601</c:v>
                </c:pt>
                <c:pt idx="5050">
                  <c:v>1.375722543352601</c:v>
                </c:pt>
                <c:pt idx="5051">
                  <c:v>1.375722543352601</c:v>
                </c:pt>
                <c:pt idx="5052">
                  <c:v>1.2659574468085131</c:v>
                </c:pt>
                <c:pt idx="5053">
                  <c:v>1.2659574468085131</c:v>
                </c:pt>
                <c:pt idx="5054">
                  <c:v>1.2659574468085131</c:v>
                </c:pt>
                <c:pt idx="5055">
                  <c:v>1.2659574468085131</c:v>
                </c:pt>
                <c:pt idx="5056">
                  <c:v>1.2659574468085131</c:v>
                </c:pt>
                <c:pt idx="5057">
                  <c:v>1.2142857142857171</c:v>
                </c:pt>
                <c:pt idx="5058">
                  <c:v>1.2050632911392369</c:v>
                </c:pt>
                <c:pt idx="5059">
                  <c:v>1.2050632911392369</c:v>
                </c:pt>
                <c:pt idx="5060">
                  <c:v>1.2050632911392369</c:v>
                </c:pt>
                <c:pt idx="5061">
                  <c:v>1.178217821782183</c:v>
                </c:pt>
                <c:pt idx="5062">
                  <c:v>1.144230769230772</c:v>
                </c:pt>
                <c:pt idx="5063">
                  <c:v>1.1018518518518521</c:v>
                </c:pt>
                <c:pt idx="5064">
                  <c:v>1.1018518518518521</c:v>
                </c:pt>
                <c:pt idx="5065">
                  <c:v>1.1018518518518521</c:v>
                </c:pt>
                <c:pt idx="5066">
                  <c:v>1.1018518518518521</c:v>
                </c:pt>
                <c:pt idx="5067">
                  <c:v>1.0625</c:v>
                </c:pt>
                <c:pt idx="5068">
                  <c:v>1.0625</c:v>
                </c:pt>
                <c:pt idx="5069">
                  <c:v>1.0461538461538491</c:v>
                </c:pt>
                <c:pt idx="5070">
                  <c:v>1.014925373134326</c:v>
                </c:pt>
                <c:pt idx="5071">
                  <c:v>1.014925373134326</c:v>
                </c:pt>
                <c:pt idx="5072">
                  <c:v>1</c:v>
                </c:pt>
                <c:pt idx="5073">
                  <c:v>1</c:v>
                </c:pt>
                <c:pt idx="5074">
                  <c:v>1</c:v>
                </c:pt>
                <c:pt idx="5075">
                  <c:v>1</c:v>
                </c:pt>
                <c:pt idx="5076">
                  <c:v>1</c:v>
                </c:pt>
                <c:pt idx="5077">
                  <c:v>1</c:v>
                </c:pt>
                <c:pt idx="5078">
                  <c:v>1</c:v>
                </c:pt>
                <c:pt idx="5079">
                  <c:v>2.3649839743589971</c:v>
                </c:pt>
                <c:pt idx="5080">
                  <c:v>2.3649839743589971</c:v>
                </c:pt>
                <c:pt idx="5081">
                  <c:v>2.3649839743589971</c:v>
                </c:pt>
                <c:pt idx="5082">
                  <c:v>2.3649839743589971</c:v>
                </c:pt>
                <c:pt idx="5083">
                  <c:v>2.3649839743589971</c:v>
                </c:pt>
                <c:pt idx="5084">
                  <c:v>2.3649839743589971</c:v>
                </c:pt>
                <c:pt idx="5085">
                  <c:v>2.3649839743589971</c:v>
                </c:pt>
                <c:pt idx="5086">
                  <c:v>2.3649839743589971</c:v>
                </c:pt>
                <c:pt idx="5087">
                  <c:v>2.3649839743589971</c:v>
                </c:pt>
                <c:pt idx="5088">
                  <c:v>1.8355099502487739</c:v>
                </c:pt>
                <c:pt idx="5089">
                  <c:v>1.8355099502487739</c:v>
                </c:pt>
                <c:pt idx="5090">
                  <c:v>1.8355099502487739</c:v>
                </c:pt>
                <c:pt idx="5091">
                  <c:v>1.8355099502487739</c:v>
                </c:pt>
                <c:pt idx="5092">
                  <c:v>1.8355099502487739</c:v>
                </c:pt>
                <c:pt idx="5093">
                  <c:v>1.8355099502487739</c:v>
                </c:pt>
                <c:pt idx="5094">
                  <c:v>1.8355099502487739</c:v>
                </c:pt>
                <c:pt idx="5095">
                  <c:v>1.8355099502487739</c:v>
                </c:pt>
                <c:pt idx="5096">
                  <c:v>1.8355099502487739</c:v>
                </c:pt>
                <c:pt idx="5097">
                  <c:v>1.8355099502487739</c:v>
                </c:pt>
                <c:pt idx="5098">
                  <c:v>1.1601808176100741</c:v>
                </c:pt>
                <c:pt idx="5099">
                  <c:v>1.1601808176100741</c:v>
                </c:pt>
                <c:pt idx="5100">
                  <c:v>1.1601808176100741</c:v>
                </c:pt>
                <c:pt idx="5101">
                  <c:v>1.1601808176100741</c:v>
                </c:pt>
                <c:pt idx="5102">
                  <c:v>1.1601808176100741</c:v>
                </c:pt>
                <c:pt idx="5103">
                  <c:v>1.1601808176100741</c:v>
                </c:pt>
                <c:pt idx="5104">
                  <c:v>1.1601808176100741</c:v>
                </c:pt>
                <c:pt idx="5105">
                  <c:v>1.1601808176100741</c:v>
                </c:pt>
                <c:pt idx="5106">
                  <c:v>1.1601808176100741</c:v>
                </c:pt>
                <c:pt idx="5107">
                  <c:v>1.1601808176100741</c:v>
                </c:pt>
                <c:pt idx="5108">
                  <c:v>1.1601808176100741</c:v>
                </c:pt>
                <c:pt idx="5109">
                  <c:v>1.098028273809535</c:v>
                </c:pt>
                <c:pt idx="5110">
                  <c:v>1.098028273809535</c:v>
                </c:pt>
                <c:pt idx="5111">
                  <c:v>1.098028273809535</c:v>
                </c:pt>
                <c:pt idx="5112">
                  <c:v>1.0601652298850679</c:v>
                </c:pt>
                <c:pt idx="5113">
                  <c:v>1.0334383753501479</c:v>
                </c:pt>
                <c:pt idx="5114">
                  <c:v>1.0039115646258601</c:v>
                </c:pt>
                <c:pt idx="5115">
                  <c:v>1.0039115646258601</c:v>
                </c:pt>
                <c:pt idx="5116">
                  <c:v>1.0039115646258601</c:v>
                </c:pt>
                <c:pt idx="5117">
                  <c:v>1.0039115646258601</c:v>
                </c:pt>
                <c:pt idx="5118">
                  <c:v>1.0039115646258601</c:v>
                </c:pt>
                <c:pt idx="5119">
                  <c:v>1.0039115646258601</c:v>
                </c:pt>
                <c:pt idx="5120">
                  <c:v>1.0039115646258601</c:v>
                </c:pt>
                <c:pt idx="5121">
                  <c:v>1.0039115646258601</c:v>
                </c:pt>
                <c:pt idx="5122">
                  <c:v>1.0039115646258601</c:v>
                </c:pt>
                <c:pt idx="5123">
                  <c:v>1</c:v>
                </c:pt>
                <c:pt idx="5124">
                  <c:v>1.1055900621118011</c:v>
                </c:pt>
                <c:pt idx="5125">
                  <c:v>1.1055900621118011</c:v>
                </c:pt>
                <c:pt idx="5126">
                  <c:v>1.1055900621118011</c:v>
                </c:pt>
                <c:pt idx="5127">
                  <c:v>1.1055900621118011</c:v>
                </c:pt>
                <c:pt idx="5128">
                  <c:v>1.1055900621118011</c:v>
                </c:pt>
                <c:pt idx="5129">
                  <c:v>1.1055900621118011</c:v>
                </c:pt>
                <c:pt idx="5130">
                  <c:v>1.1055900621118011</c:v>
                </c:pt>
                <c:pt idx="5131">
                  <c:v>1.236111111111112</c:v>
                </c:pt>
                <c:pt idx="5132">
                  <c:v>1.236111111111112</c:v>
                </c:pt>
                <c:pt idx="5133">
                  <c:v>1.236111111111112</c:v>
                </c:pt>
                <c:pt idx="5134">
                  <c:v>1.236111111111112</c:v>
                </c:pt>
                <c:pt idx="5135">
                  <c:v>1.236111111111112</c:v>
                </c:pt>
                <c:pt idx="5136">
                  <c:v>1.236111111111112</c:v>
                </c:pt>
                <c:pt idx="5137">
                  <c:v>1.236111111111112</c:v>
                </c:pt>
                <c:pt idx="5138">
                  <c:v>1.236111111111112</c:v>
                </c:pt>
                <c:pt idx="5139">
                  <c:v>1.236111111111112</c:v>
                </c:pt>
                <c:pt idx="5140">
                  <c:v>1.236111111111112</c:v>
                </c:pt>
                <c:pt idx="5141">
                  <c:v>1.236111111111112</c:v>
                </c:pt>
                <c:pt idx="5142">
                  <c:v>1.236111111111112</c:v>
                </c:pt>
                <c:pt idx="5143">
                  <c:v>1.1055900621118011</c:v>
                </c:pt>
                <c:pt idx="5144">
                  <c:v>1.1055900621118011</c:v>
                </c:pt>
                <c:pt idx="5145">
                  <c:v>1.1055900621118011</c:v>
                </c:pt>
                <c:pt idx="5146">
                  <c:v>1.1055900621118011</c:v>
                </c:pt>
                <c:pt idx="5147">
                  <c:v>1.05952380952381</c:v>
                </c:pt>
                <c:pt idx="5148">
                  <c:v>1.017142857142856</c:v>
                </c:pt>
                <c:pt idx="5149">
                  <c:v>1</c:v>
                </c:pt>
                <c:pt idx="5150">
                  <c:v>1</c:v>
                </c:pt>
                <c:pt idx="5151">
                  <c:v>1</c:v>
                </c:pt>
                <c:pt idx="5152">
                  <c:v>1</c:v>
                </c:pt>
                <c:pt idx="5153">
                  <c:v>1</c:v>
                </c:pt>
                <c:pt idx="5154">
                  <c:v>1</c:v>
                </c:pt>
                <c:pt idx="5155">
                  <c:v>1</c:v>
                </c:pt>
                <c:pt idx="5156">
                  <c:v>1</c:v>
                </c:pt>
                <c:pt idx="5157">
                  <c:v>1</c:v>
                </c:pt>
                <c:pt idx="5158">
                  <c:v>1</c:v>
                </c:pt>
                <c:pt idx="5159">
                  <c:v>1</c:v>
                </c:pt>
                <c:pt idx="5160">
                  <c:v>1</c:v>
                </c:pt>
                <c:pt idx="5161">
                  <c:v>1</c:v>
                </c:pt>
                <c:pt idx="5162">
                  <c:v>1</c:v>
                </c:pt>
                <c:pt idx="5163">
                  <c:v>1</c:v>
                </c:pt>
                <c:pt idx="5164">
                  <c:v>1</c:v>
                </c:pt>
                <c:pt idx="5165">
                  <c:v>6.2631578947368416</c:v>
                </c:pt>
                <c:pt idx="5166">
                  <c:v>6.2631578947368416</c:v>
                </c:pt>
                <c:pt idx="5167">
                  <c:v>6.2631578947368416</c:v>
                </c:pt>
                <c:pt idx="5168">
                  <c:v>5.666666666666667</c:v>
                </c:pt>
                <c:pt idx="5169">
                  <c:v>4.25</c:v>
                </c:pt>
                <c:pt idx="5170">
                  <c:v>3.4</c:v>
                </c:pt>
                <c:pt idx="5171">
                  <c:v>2.833333333333333</c:v>
                </c:pt>
                <c:pt idx="5172">
                  <c:v>2.4285714285714342</c:v>
                </c:pt>
                <c:pt idx="5173">
                  <c:v>2.125</c:v>
                </c:pt>
                <c:pt idx="5174">
                  <c:v>1.8888888888888911</c:v>
                </c:pt>
                <c:pt idx="5175">
                  <c:v>1.7</c:v>
                </c:pt>
                <c:pt idx="5176">
                  <c:v>1.017094017094011</c:v>
                </c:pt>
                <c:pt idx="5177">
                  <c:v>1.017094017094011</c:v>
                </c:pt>
                <c:pt idx="5178">
                  <c:v>1.017094017094011</c:v>
                </c:pt>
                <c:pt idx="5179">
                  <c:v>1.017094017094011</c:v>
                </c:pt>
                <c:pt idx="5180">
                  <c:v>1.017094017094011</c:v>
                </c:pt>
                <c:pt idx="5181">
                  <c:v>1.017094017094011</c:v>
                </c:pt>
                <c:pt idx="5182">
                  <c:v>1</c:v>
                </c:pt>
                <c:pt idx="5183">
                  <c:v>1.774104683195592</c:v>
                </c:pt>
                <c:pt idx="5184">
                  <c:v>1.774104683195592</c:v>
                </c:pt>
                <c:pt idx="5185">
                  <c:v>1.774104683195592</c:v>
                </c:pt>
                <c:pt idx="5186">
                  <c:v>1.774104683195592</c:v>
                </c:pt>
                <c:pt idx="5187">
                  <c:v>1.774104683195592</c:v>
                </c:pt>
                <c:pt idx="5188">
                  <c:v>1.774104683195592</c:v>
                </c:pt>
                <c:pt idx="5189">
                  <c:v>1.774104683195592</c:v>
                </c:pt>
                <c:pt idx="5190">
                  <c:v>1.774104683195592</c:v>
                </c:pt>
                <c:pt idx="5191">
                  <c:v>1.774104683195592</c:v>
                </c:pt>
                <c:pt idx="5192">
                  <c:v>1.774104683195592</c:v>
                </c:pt>
                <c:pt idx="5193">
                  <c:v>1.774104683195592</c:v>
                </c:pt>
                <c:pt idx="5194">
                  <c:v>1.774104683195592</c:v>
                </c:pt>
                <c:pt idx="5195">
                  <c:v>1.774104683195592</c:v>
                </c:pt>
                <c:pt idx="5196">
                  <c:v>1.774104683195592</c:v>
                </c:pt>
                <c:pt idx="5197">
                  <c:v>1.774104683195592</c:v>
                </c:pt>
                <c:pt idx="5198">
                  <c:v>1.774104683195592</c:v>
                </c:pt>
                <c:pt idx="5199">
                  <c:v>1.774104683195592</c:v>
                </c:pt>
                <c:pt idx="5200">
                  <c:v>1.774104683195592</c:v>
                </c:pt>
                <c:pt idx="5201">
                  <c:v>1.774104683195592</c:v>
                </c:pt>
                <c:pt idx="5202">
                  <c:v>1.774104683195592</c:v>
                </c:pt>
                <c:pt idx="5203">
                  <c:v>1.774104683195592</c:v>
                </c:pt>
                <c:pt idx="5204">
                  <c:v>1.774104683195592</c:v>
                </c:pt>
                <c:pt idx="5205">
                  <c:v>1.774104683195592</c:v>
                </c:pt>
                <c:pt idx="5206">
                  <c:v>1.330578512396694</c:v>
                </c:pt>
                <c:pt idx="5207">
                  <c:v>1.330578512396694</c:v>
                </c:pt>
                <c:pt idx="5208">
                  <c:v>1.330578512396694</c:v>
                </c:pt>
                <c:pt idx="5209">
                  <c:v>1.330578512396694</c:v>
                </c:pt>
                <c:pt idx="5210">
                  <c:v>1.330578512396694</c:v>
                </c:pt>
                <c:pt idx="5211">
                  <c:v>1.330578512396694</c:v>
                </c:pt>
                <c:pt idx="5212">
                  <c:v>1.330578512396694</c:v>
                </c:pt>
                <c:pt idx="5213">
                  <c:v>1.330578512396694</c:v>
                </c:pt>
                <c:pt idx="5214">
                  <c:v>1.330578512396694</c:v>
                </c:pt>
                <c:pt idx="5215">
                  <c:v>1.330578512396694</c:v>
                </c:pt>
                <c:pt idx="5216">
                  <c:v>1.330578512396694</c:v>
                </c:pt>
                <c:pt idx="5217">
                  <c:v>1.330578512396694</c:v>
                </c:pt>
                <c:pt idx="5218">
                  <c:v>1.330578512396694</c:v>
                </c:pt>
                <c:pt idx="5219">
                  <c:v>1.330578512396694</c:v>
                </c:pt>
                <c:pt idx="5220">
                  <c:v>1.330578512396694</c:v>
                </c:pt>
                <c:pt idx="5221">
                  <c:v>1.330578512396694</c:v>
                </c:pt>
                <c:pt idx="5222">
                  <c:v>1.330578512396694</c:v>
                </c:pt>
                <c:pt idx="5223">
                  <c:v>1.330578512396694</c:v>
                </c:pt>
                <c:pt idx="5224">
                  <c:v>1.330578512396694</c:v>
                </c:pt>
                <c:pt idx="5225">
                  <c:v>1.330578512396694</c:v>
                </c:pt>
                <c:pt idx="5226">
                  <c:v>1.330578512396694</c:v>
                </c:pt>
                <c:pt idx="5227">
                  <c:v>1.330578512396694</c:v>
                </c:pt>
                <c:pt idx="5228">
                  <c:v>1.330578512396694</c:v>
                </c:pt>
                <c:pt idx="5229">
                  <c:v>1.330578512396694</c:v>
                </c:pt>
                <c:pt idx="5230">
                  <c:v>1.330578512396694</c:v>
                </c:pt>
                <c:pt idx="5231">
                  <c:v>1.330578512396694</c:v>
                </c:pt>
                <c:pt idx="5232">
                  <c:v>1.330578512396694</c:v>
                </c:pt>
                <c:pt idx="5233">
                  <c:v>1.330578512396694</c:v>
                </c:pt>
                <c:pt idx="5234">
                  <c:v>1.330578512396694</c:v>
                </c:pt>
                <c:pt idx="5235">
                  <c:v>1.330578512396694</c:v>
                </c:pt>
                <c:pt idx="5236">
                  <c:v>1.330578512396694</c:v>
                </c:pt>
                <c:pt idx="5237">
                  <c:v>1.330578512396694</c:v>
                </c:pt>
                <c:pt idx="5238">
                  <c:v>1.1180555555555589</c:v>
                </c:pt>
                <c:pt idx="5239">
                  <c:v>1.1180555555555589</c:v>
                </c:pt>
                <c:pt idx="5240">
                  <c:v>1.0592105263157929</c:v>
                </c:pt>
                <c:pt idx="5241">
                  <c:v>1.0592105263157929</c:v>
                </c:pt>
                <c:pt idx="5242">
                  <c:v>1.0592105263157929</c:v>
                </c:pt>
                <c:pt idx="5243">
                  <c:v>1.0592105263157929</c:v>
                </c:pt>
                <c:pt idx="5244">
                  <c:v>1.0592105263157929</c:v>
                </c:pt>
                <c:pt idx="5245">
                  <c:v>1.0592105263157929</c:v>
                </c:pt>
                <c:pt idx="5246">
                  <c:v>0.96263079222720505</c:v>
                </c:pt>
                <c:pt idx="5247">
                  <c:v>0.96263079222720505</c:v>
                </c:pt>
                <c:pt idx="5248">
                  <c:v>0.96263079222720505</c:v>
                </c:pt>
                <c:pt idx="5249">
                  <c:v>0.96263079222720505</c:v>
                </c:pt>
                <c:pt idx="5250">
                  <c:v>0.96263079222720505</c:v>
                </c:pt>
                <c:pt idx="5251">
                  <c:v>0.96263079222720505</c:v>
                </c:pt>
                <c:pt idx="5252">
                  <c:v>0.96263079222720505</c:v>
                </c:pt>
                <c:pt idx="5253">
                  <c:v>0.96263079222720505</c:v>
                </c:pt>
                <c:pt idx="5254">
                  <c:v>0.96263079222720505</c:v>
                </c:pt>
                <c:pt idx="5255">
                  <c:v>0.96263079222720505</c:v>
                </c:pt>
                <c:pt idx="5256">
                  <c:v>0.96263079222720505</c:v>
                </c:pt>
                <c:pt idx="5257">
                  <c:v>0.96263079222720505</c:v>
                </c:pt>
                <c:pt idx="5258">
                  <c:v>1</c:v>
                </c:pt>
                <c:pt idx="5259">
                  <c:v>1</c:v>
                </c:pt>
                <c:pt idx="5260">
                  <c:v>1</c:v>
                </c:pt>
                <c:pt idx="5261">
                  <c:v>1</c:v>
                </c:pt>
                <c:pt idx="5262">
                  <c:v>1</c:v>
                </c:pt>
                <c:pt idx="5263">
                  <c:v>1</c:v>
                </c:pt>
                <c:pt idx="5264">
                  <c:v>1</c:v>
                </c:pt>
                <c:pt idx="5265">
                  <c:v>1</c:v>
                </c:pt>
                <c:pt idx="5266">
                  <c:v>1</c:v>
                </c:pt>
                <c:pt idx="5267">
                  <c:v>1</c:v>
                </c:pt>
                <c:pt idx="5268">
                  <c:v>1</c:v>
                </c:pt>
                <c:pt idx="5269">
                  <c:v>1</c:v>
                </c:pt>
                <c:pt idx="5270">
                  <c:v>1</c:v>
                </c:pt>
                <c:pt idx="5271">
                  <c:v>1</c:v>
                </c:pt>
                <c:pt idx="5272">
                  <c:v>1</c:v>
                </c:pt>
                <c:pt idx="5273">
                  <c:v>1</c:v>
                </c:pt>
                <c:pt idx="5274">
                  <c:v>1</c:v>
                </c:pt>
                <c:pt idx="5275">
                  <c:v>1</c:v>
                </c:pt>
                <c:pt idx="5276">
                  <c:v>1</c:v>
                </c:pt>
                <c:pt idx="5277">
                  <c:v>1</c:v>
                </c:pt>
                <c:pt idx="5278">
                  <c:v>1</c:v>
                </c:pt>
                <c:pt idx="5279">
                  <c:v>1</c:v>
                </c:pt>
                <c:pt idx="5280">
                  <c:v>1</c:v>
                </c:pt>
                <c:pt idx="5281">
                  <c:v>1</c:v>
                </c:pt>
                <c:pt idx="5282">
                  <c:v>1</c:v>
                </c:pt>
                <c:pt idx="5283">
                  <c:v>1</c:v>
                </c:pt>
                <c:pt idx="5284">
                  <c:v>1</c:v>
                </c:pt>
                <c:pt idx="5285">
                  <c:v>1</c:v>
                </c:pt>
                <c:pt idx="5286">
                  <c:v>1</c:v>
                </c:pt>
                <c:pt idx="5287">
                  <c:v>1</c:v>
                </c:pt>
                <c:pt idx="5288">
                  <c:v>1</c:v>
                </c:pt>
                <c:pt idx="5289">
                  <c:v>1</c:v>
                </c:pt>
                <c:pt idx="5290">
                  <c:v>1</c:v>
                </c:pt>
                <c:pt idx="5291">
                  <c:v>1</c:v>
                </c:pt>
                <c:pt idx="5292">
                  <c:v>1.1179924242424351</c:v>
                </c:pt>
                <c:pt idx="5293">
                  <c:v>1.1179924242424351</c:v>
                </c:pt>
                <c:pt idx="5294">
                  <c:v>1.1179924242424351</c:v>
                </c:pt>
                <c:pt idx="5295">
                  <c:v>1.012174211248295</c:v>
                </c:pt>
                <c:pt idx="5296">
                  <c:v>1.1179924242424351</c:v>
                </c:pt>
                <c:pt idx="5297">
                  <c:v>1.012174211248295</c:v>
                </c:pt>
                <c:pt idx="5298">
                  <c:v>1.012174211248295</c:v>
                </c:pt>
                <c:pt idx="5299">
                  <c:v>1.1179924242424351</c:v>
                </c:pt>
                <c:pt idx="5300">
                  <c:v>1.1179924242424351</c:v>
                </c:pt>
                <c:pt idx="5301">
                  <c:v>1.012174211248295</c:v>
                </c:pt>
                <c:pt idx="5302">
                  <c:v>1.012174211248295</c:v>
                </c:pt>
                <c:pt idx="5303">
                  <c:v>0.92814465408806102</c:v>
                </c:pt>
                <c:pt idx="5304">
                  <c:v>0.92814465408806102</c:v>
                </c:pt>
                <c:pt idx="5305">
                  <c:v>0.92814465408806102</c:v>
                </c:pt>
                <c:pt idx="5306">
                  <c:v>0.92814465408806102</c:v>
                </c:pt>
                <c:pt idx="5307">
                  <c:v>0.92814465408806102</c:v>
                </c:pt>
                <c:pt idx="5308">
                  <c:v>0.92814465408806102</c:v>
                </c:pt>
                <c:pt idx="5309">
                  <c:v>0.92814465408806102</c:v>
                </c:pt>
                <c:pt idx="5310">
                  <c:v>0.92814465408806102</c:v>
                </c:pt>
                <c:pt idx="5311">
                  <c:v>0.92814465408806102</c:v>
                </c:pt>
                <c:pt idx="5312">
                  <c:v>0.92814465408806102</c:v>
                </c:pt>
                <c:pt idx="5313">
                  <c:v>0.92814465408806102</c:v>
                </c:pt>
                <c:pt idx="5314">
                  <c:v>0.92814465408806102</c:v>
                </c:pt>
                <c:pt idx="5315">
                  <c:v>1.0039115646258601</c:v>
                </c:pt>
                <c:pt idx="5316">
                  <c:v>1.0039115646258601</c:v>
                </c:pt>
                <c:pt idx="5317">
                  <c:v>1.0039115646258601</c:v>
                </c:pt>
                <c:pt idx="5318">
                  <c:v>1.0039115646258601</c:v>
                </c:pt>
                <c:pt idx="5319">
                  <c:v>1.0039115646258601</c:v>
                </c:pt>
                <c:pt idx="5320">
                  <c:v>1.0039115646258601</c:v>
                </c:pt>
                <c:pt idx="5321">
                  <c:v>1.0039115646258601</c:v>
                </c:pt>
                <c:pt idx="5322">
                  <c:v>1.0039115646258601</c:v>
                </c:pt>
                <c:pt idx="5323">
                  <c:v>1.0039115646258601</c:v>
                </c:pt>
                <c:pt idx="5324">
                  <c:v>1.0039115646258601</c:v>
                </c:pt>
                <c:pt idx="5325">
                  <c:v>1.012174211248295</c:v>
                </c:pt>
                <c:pt idx="5326">
                  <c:v>1.012174211248295</c:v>
                </c:pt>
                <c:pt idx="5327">
                  <c:v>1.012174211248295</c:v>
                </c:pt>
                <c:pt idx="5328">
                  <c:v>1.012174211248295</c:v>
                </c:pt>
                <c:pt idx="5329">
                  <c:v>1.012174211248295</c:v>
                </c:pt>
                <c:pt idx="5330">
                  <c:v>1.012174211248295</c:v>
                </c:pt>
                <c:pt idx="5331">
                  <c:v>1.012174211248295</c:v>
                </c:pt>
                <c:pt idx="5332">
                  <c:v>1.012174211248295</c:v>
                </c:pt>
                <c:pt idx="5333">
                  <c:v>1.012174211248295</c:v>
                </c:pt>
                <c:pt idx="5334">
                  <c:v>1.012174211248295</c:v>
                </c:pt>
                <c:pt idx="5335">
                  <c:v>1.012174211248295</c:v>
                </c:pt>
                <c:pt idx="5336">
                  <c:v>1</c:v>
                </c:pt>
                <c:pt idx="5337">
                  <c:v>1.6246418338108879</c:v>
                </c:pt>
                <c:pt idx="5338">
                  <c:v>1.6246418338108879</c:v>
                </c:pt>
                <c:pt idx="5339">
                  <c:v>1.6246418338108879</c:v>
                </c:pt>
                <c:pt idx="5340">
                  <c:v>1.6246418338108879</c:v>
                </c:pt>
                <c:pt idx="5341">
                  <c:v>1.6246418338108879</c:v>
                </c:pt>
                <c:pt idx="5342">
                  <c:v>1.6246418338108879</c:v>
                </c:pt>
                <c:pt idx="5343">
                  <c:v>1.6246418338108879</c:v>
                </c:pt>
                <c:pt idx="5344">
                  <c:v>1.6246418338108879</c:v>
                </c:pt>
                <c:pt idx="5345">
                  <c:v>1.6246418338108879</c:v>
                </c:pt>
                <c:pt idx="5346">
                  <c:v>1.6246418338108879</c:v>
                </c:pt>
                <c:pt idx="5347">
                  <c:v>1.6246418338108879</c:v>
                </c:pt>
                <c:pt idx="5348">
                  <c:v>1.6246418338108879</c:v>
                </c:pt>
                <c:pt idx="5349">
                  <c:v>1.6246418338108879</c:v>
                </c:pt>
                <c:pt idx="5350">
                  <c:v>1.6246418338108879</c:v>
                </c:pt>
                <c:pt idx="5351">
                  <c:v>1.6246418338108879</c:v>
                </c:pt>
                <c:pt idx="5352">
                  <c:v>1.6246418338108879</c:v>
                </c:pt>
                <c:pt idx="5353">
                  <c:v>1.6246418338108879</c:v>
                </c:pt>
                <c:pt idx="5354">
                  <c:v>1.6246418338108879</c:v>
                </c:pt>
                <c:pt idx="5355">
                  <c:v>1.6246418338108879</c:v>
                </c:pt>
                <c:pt idx="5356">
                  <c:v>1.6246418338108879</c:v>
                </c:pt>
                <c:pt idx="5357">
                  <c:v>1.6246418338108879</c:v>
                </c:pt>
                <c:pt idx="5358">
                  <c:v>1.6246418338108879</c:v>
                </c:pt>
                <c:pt idx="5359">
                  <c:v>1.6246418338108879</c:v>
                </c:pt>
                <c:pt idx="5360">
                  <c:v>1.4427480916030531</c:v>
                </c:pt>
                <c:pt idx="5361">
                  <c:v>1.4427480916030531</c:v>
                </c:pt>
                <c:pt idx="5362">
                  <c:v>1.4427480916030531</c:v>
                </c:pt>
                <c:pt idx="5363">
                  <c:v>1.4427480916030531</c:v>
                </c:pt>
                <c:pt idx="5364">
                  <c:v>1.4427480916030531</c:v>
                </c:pt>
                <c:pt idx="5365">
                  <c:v>1.4427480916030531</c:v>
                </c:pt>
                <c:pt idx="5366">
                  <c:v>1.38970588235294</c:v>
                </c:pt>
                <c:pt idx="5367">
                  <c:v>1.38970588235294</c:v>
                </c:pt>
                <c:pt idx="5368">
                  <c:v>1.38970588235294</c:v>
                </c:pt>
                <c:pt idx="5369">
                  <c:v>1.38970588235294</c:v>
                </c:pt>
                <c:pt idx="5370">
                  <c:v>1.38970588235294</c:v>
                </c:pt>
                <c:pt idx="5371">
                  <c:v>1.38970588235294</c:v>
                </c:pt>
                <c:pt idx="5372">
                  <c:v>1.38970588235294</c:v>
                </c:pt>
                <c:pt idx="5373">
                  <c:v>1.38970588235294</c:v>
                </c:pt>
                <c:pt idx="5374">
                  <c:v>1.38970588235294</c:v>
                </c:pt>
                <c:pt idx="5375">
                  <c:v>1.38970588235294</c:v>
                </c:pt>
                <c:pt idx="5376">
                  <c:v>1.38970588235294</c:v>
                </c:pt>
                <c:pt idx="5377">
                  <c:v>1.38970588235294</c:v>
                </c:pt>
                <c:pt idx="5378">
                  <c:v>1.38970588235294</c:v>
                </c:pt>
                <c:pt idx="5379">
                  <c:v>1.337264150943396</c:v>
                </c:pt>
                <c:pt idx="5380">
                  <c:v>1.337264150943396</c:v>
                </c:pt>
                <c:pt idx="5381">
                  <c:v>1.337264150943396</c:v>
                </c:pt>
                <c:pt idx="5382">
                  <c:v>1.337264150943396</c:v>
                </c:pt>
                <c:pt idx="5383">
                  <c:v>1.1936842105263159</c:v>
                </c:pt>
                <c:pt idx="5384">
                  <c:v>1.1936842105263159</c:v>
                </c:pt>
                <c:pt idx="5385">
                  <c:v>1.027173913043478</c:v>
                </c:pt>
                <c:pt idx="5386">
                  <c:v>1.1911764705882379</c:v>
                </c:pt>
                <c:pt idx="5387">
                  <c:v>1.1911764705882379</c:v>
                </c:pt>
                <c:pt idx="5388">
                  <c:v>1.1911764705882379</c:v>
                </c:pt>
                <c:pt idx="5389">
                  <c:v>1.133999999999997</c:v>
                </c:pt>
                <c:pt idx="5390">
                  <c:v>1.133999999999997</c:v>
                </c:pt>
                <c:pt idx="5391">
                  <c:v>1.133999999999997</c:v>
                </c:pt>
                <c:pt idx="5392">
                  <c:v>1.133999999999997</c:v>
                </c:pt>
                <c:pt idx="5393">
                  <c:v>1.133999999999997</c:v>
                </c:pt>
                <c:pt idx="5394">
                  <c:v>1.133999999999997</c:v>
                </c:pt>
                <c:pt idx="5395">
                  <c:v>1.133999999999997</c:v>
                </c:pt>
                <c:pt idx="5396">
                  <c:v>1.133999999999997</c:v>
                </c:pt>
                <c:pt idx="5397">
                  <c:v>1.046125461254612</c:v>
                </c:pt>
                <c:pt idx="5398">
                  <c:v>0.94186046511627897</c:v>
                </c:pt>
                <c:pt idx="5399">
                  <c:v>0.94186046511627897</c:v>
                </c:pt>
                <c:pt idx="5400">
                  <c:v>0.94186046511627897</c:v>
                </c:pt>
                <c:pt idx="5401">
                  <c:v>0.94186046511627897</c:v>
                </c:pt>
                <c:pt idx="5402">
                  <c:v>0.94186046511627897</c:v>
                </c:pt>
                <c:pt idx="5403">
                  <c:v>0.94186046511627897</c:v>
                </c:pt>
                <c:pt idx="5404">
                  <c:v>0.94186046511627897</c:v>
                </c:pt>
                <c:pt idx="5405">
                  <c:v>0.94186046511627897</c:v>
                </c:pt>
                <c:pt idx="5406">
                  <c:v>1</c:v>
                </c:pt>
                <c:pt idx="5407">
                  <c:v>1</c:v>
                </c:pt>
                <c:pt idx="5408">
                  <c:v>1</c:v>
                </c:pt>
                <c:pt idx="5409">
                  <c:v>1</c:v>
                </c:pt>
                <c:pt idx="5410">
                  <c:v>1</c:v>
                </c:pt>
                <c:pt idx="5411">
                  <c:v>1</c:v>
                </c:pt>
                <c:pt idx="5412">
                  <c:v>1</c:v>
                </c:pt>
                <c:pt idx="5413">
                  <c:v>1</c:v>
                </c:pt>
                <c:pt idx="5414">
                  <c:v>1</c:v>
                </c:pt>
                <c:pt idx="5415">
                  <c:v>1</c:v>
                </c:pt>
                <c:pt idx="5416">
                  <c:v>1</c:v>
                </c:pt>
                <c:pt idx="5417">
                  <c:v>1</c:v>
                </c:pt>
                <c:pt idx="5418">
                  <c:v>1</c:v>
                </c:pt>
                <c:pt idx="5419">
                  <c:v>1</c:v>
                </c:pt>
                <c:pt idx="5420">
                  <c:v>1</c:v>
                </c:pt>
                <c:pt idx="5421">
                  <c:v>1</c:v>
                </c:pt>
                <c:pt idx="5422">
                  <c:v>1</c:v>
                </c:pt>
                <c:pt idx="5423">
                  <c:v>4.6129032258064377</c:v>
                </c:pt>
                <c:pt idx="5424">
                  <c:v>4.6129032258064377</c:v>
                </c:pt>
                <c:pt idx="5425">
                  <c:v>5.1071428571428452</c:v>
                </c:pt>
                <c:pt idx="5426">
                  <c:v>5.1071428571428452</c:v>
                </c:pt>
                <c:pt idx="5427">
                  <c:v>5.1071428571428452</c:v>
                </c:pt>
                <c:pt idx="5428">
                  <c:v>5.1071428571428452</c:v>
                </c:pt>
                <c:pt idx="5429">
                  <c:v>5.1071428571428452</c:v>
                </c:pt>
                <c:pt idx="5430">
                  <c:v>5.1071428571428452</c:v>
                </c:pt>
                <c:pt idx="5431">
                  <c:v>5.1071428571428452</c:v>
                </c:pt>
                <c:pt idx="5432">
                  <c:v>4.5396825396825404</c:v>
                </c:pt>
                <c:pt idx="5433">
                  <c:v>4.0857142857142854</c:v>
                </c:pt>
                <c:pt idx="5434">
                  <c:v>3.714285714285714</c:v>
                </c:pt>
                <c:pt idx="5435">
                  <c:v>3.4047619047619051</c:v>
                </c:pt>
                <c:pt idx="5436">
                  <c:v>3.1428571428571428</c:v>
                </c:pt>
                <c:pt idx="5437">
                  <c:v>2.918367346938775</c:v>
                </c:pt>
                <c:pt idx="5438">
                  <c:v>2.7238095238095239</c:v>
                </c:pt>
                <c:pt idx="5439">
                  <c:v>2.5535714285714342</c:v>
                </c:pt>
                <c:pt idx="5440">
                  <c:v>2.4033613445378208</c:v>
                </c:pt>
                <c:pt idx="5441">
                  <c:v>2.2698412698412702</c:v>
                </c:pt>
                <c:pt idx="5442">
                  <c:v>2.1349922239501948</c:v>
                </c:pt>
                <c:pt idx="5443">
                  <c:v>2.0289683712680699</c:v>
                </c:pt>
                <c:pt idx="5444">
                  <c:v>1.932976626302418</c:v>
                </c:pt>
                <c:pt idx="5445">
                  <c:v>1.845657434794274</c:v>
                </c:pt>
                <c:pt idx="5446">
                  <c:v>1.2380952380952379</c:v>
                </c:pt>
                <c:pt idx="5447">
                  <c:v>1.2380952380952379</c:v>
                </c:pt>
                <c:pt idx="5448">
                  <c:v>1.2380952380952379</c:v>
                </c:pt>
                <c:pt idx="5449">
                  <c:v>1.2380952380952379</c:v>
                </c:pt>
                <c:pt idx="5450">
                  <c:v>1.2380952380952379</c:v>
                </c:pt>
                <c:pt idx="5451">
                  <c:v>1.2380952380952379</c:v>
                </c:pt>
                <c:pt idx="5452">
                  <c:v>1.2380952380952379</c:v>
                </c:pt>
                <c:pt idx="5453">
                  <c:v>1.2380952380952379</c:v>
                </c:pt>
                <c:pt idx="5454">
                  <c:v>1.2380952380952379</c:v>
                </c:pt>
                <c:pt idx="5455">
                  <c:v>1.2380952380952379</c:v>
                </c:pt>
                <c:pt idx="5456">
                  <c:v>1.232758620689655</c:v>
                </c:pt>
                <c:pt idx="5457">
                  <c:v>1.2016806722689051</c:v>
                </c:pt>
                <c:pt idx="5458">
                  <c:v>1.16279857699474</c:v>
                </c:pt>
                <c:pt idx="5459">
                  <c:v>1.021428571428572</c:v>
                </c:pt>
                <c:pt idx="5460">
                  <c:v>1.021428571428572</c:v>
                </c:pt>
                <c:pt idx="5461">
                  <c:v>1.021428571428572</c:v>
                </c:pt>
                <c:pt idx="5462">
                  <c:v>1.021428571428572</c:v>
                </c:pt>
                <c:pt idx="5463">
                  <c:v>1.0179445350734</c:v>
                </c:pt>
                <c:pt idx="5464">
                  <c:v>1</c:v>
                </c:pt>
                <c:pt idx="5465">
                  <c:v>1</c:v>
                </c:pt>
                <c:pt idx="5466">
                  <c:v>1</c:v>
                </c:pt>
                <c:pt idx="5467">
                  <c:v>1</c:v>
                </c:pt>
                <c:pt idx="5468">
                  <c:v>1</c:v>
                </c:pt>
                <c:pt idx="5469">
                  <c:v>1</c:v>
                </c:pt>
                <c:pt idx="5470">
                  <c:v>1</c:v>
                </c:pt>
                <c:pt idx="5471">
                  <c:v>2.5664739884393062</c:v>
                </c:pt>
                <c:pt idx="5472">
                  <c:v>2.5664739884393062</c:v>
                </c:pt>
                <c:pt idx="5473">
                  <c:v>2.5664739884393062</c:v>
                </c:pt>
                <c:pt idx="5474">
                  <c:v>2.5664739884393062</c:v>
                </c:pt>
                <c:pt idx="5475">
                  <c:v>2.5664739884393062</c:v>
                </c:pt>
                <c:pt idx="5476">
                  <c:v>2.5664739884393062</c:v>
                </c:pt>
                <c:pt idx="5477">
                  <c:v>2.5664739884393062</c:v>
                </c:pt>
                <c:pt idx="5478">
                  <c:v>2.5664739884393062</c:v>
                </c:pt>
                <c:pt idx="5479">
                  <c:v>2.5664739884393062</c:v>
                </c:pt>
                <c:pt idx="5480">
                  <c:v>2.5664739884393062</c:v>
                </c:pt>
                <c:pt idx="5481">
                  <c:v>2.5664739884393062</c:v>
                </c:pt>
                <c:pt idx="5482">
                  <c:v>2.5664739884393062</c:v>
                </c:pt>
                <c:pt idx="5483">
                  <c:v>2.5664739884393062</c:v>
                </c:pt>
                <c:pt idx="5484">
                  <c:v>2.2089552238805972</c:v>
                </c:pt>
                <c:pt idx="5485">
                  <c:v>2.2089552238805972</c:v>
                </c:pt>
                <c:pt idx="5486">
                  <c:v>2.2089552238805972</c:v>
                </c:pt>
                <c:pt idx="5487">
                  <c:v>2.2089552238805972</c:v>
                </c:pt>
                <c:pt idx="5488">
                  <c:v>2.2089552238805972</c:v>
                </c:pt>
                <c:pt idx="5489">
                  <c:v>2.2089552238805972</c:v>
                </c:pt>
                <c:pt idx="5490">
                  <c:v>2.2089552238805972</c:v>
                </c:pt>
                <c:pt idx="5491">
                  <c:v>2.2089552238805972</c:v>
                </c:pt>
                <c:pt idx="5492">
                  <c:v>2.2089552238805972</c:v>
                </c:pt>
                <c:pt idx="5493">
                  <c:v>2.2089552238805972</c:v>
                </c:pt>
                <c:pt idx="5494">
                  <c:v>2.2089552238805972</c:v>
                </c:pt>
                <c:pt idx="5495">
                  <c:v>2.2089552238805972</c:v>
                </c:pt>
                <c:pt idx="5496">
                  <c:v>1.3746130030959749</c:v>
                </c:pt>
                <c:pt idx="5497">
                  <c:v>1.3746130030959749</c:v>
                </c:pt>
                <c:pt idx="5498">
                  <c:v>1.3746130030959749</c:v>
                </c:pt>
                <c:pt idx="5499">
                  <c:v>1.3746130030959749</c:v>
                </c:pt>
                <c:pt idx="5500">
                  <c:v>1.3746130030959749</c:v>
                </c:pt>
                <c:pt idx="5501">
                  <c:v>1.3746130030959749</c:v>
                </c:pt>
                <c:pt idx="5502">
                  <c:v>1.3746130030959749</c:v>
                </c:pt>
                <c:pt idx="5503">
                  <c:v>1.294460641399414</c:v>
                </c:pt>
                <c:pt idx="5504">
                  <c:v>1.294460641399414</c:v>
                </c:pt>
                <c:pt idx="5505">
                  <c:v>1.294460641399414</c:v>
                </c:pt>
                <c:pt idx="5506">
                  <c:v>1.294460641399414</c:v>
                </c:pt>
                <c:pt idx="5507">
                  <c:v>1.294460641399414</c:v>
                </c:pt>
                <c:pt idx="5508">
                  <c:v>1.294460641399414</c:v>
                </c:pt>
                <c:pt idx="5509">
                  <c:v>1.229916897506923</c:v>
                </c:pt>
                <c:pt idx="5510">
                  <c:v>1.229916897506923</c:v>
                </c:pt>
                <c:pt idx="5511">
                  <c:v>1.229916897506923</c:v>
                </c:pt>
                <c:pt idx="5512">
                  <c:v>1.229916897506923</c:v>
                </c:pt>
                <c:pt idx="5513">
                  <c:v>1.229916897506923</c:v>
                </c:pt>
                <c:pt idx="5514">
                  <c:v>1.229916897506923</c:v>
                </c:pt>
                <c:pt idx="5515">
                  <c:v>1.229916897506923</c:v>
                </c:pt>
                <c:pt idx="5516">
                  <c:v>1.15926892950392</c:v>
                </c:pt>
                <c:pt idx="5517">
                  <c:v>1.15926892950392</c:v>
                </c:pt>
                <c:pt idx="5518">
                  <c:v>1.15926892950392</c:v>
                </c:pt>
                <c:pt idx="5519">
                  <c:v>1.15926892950392</c:v>
                </c:pt>
                <c:pt idx="5520">
                  <c:v>1.15926892950392</c:v>
                </c:pt>
                <c:pt idx="5521">
                  <c:v>1.07766990291262</c:v>
                </c:pt>
                <c:pt idx="5522">
                  <c:v>1.07766990291262</c:v>
                </c:pt>
                <c:pt idx="5523">
                  <c:v>1.0622009569377999</c:v>
                </c:pt>
                <c:pt idx="5524">
                  <c:v>1.0622009569377999</c:v>
                </c:pt>
                <c:pt idx="5525">
                  <c:v>1.0622009569377999</c:v>
                </c:pt>
                <c:pt idx="5526">
                  <c:v>1.032558139534886</c:v>
                </c:pt>
                <c:pt idx="5527">
                  <c:v>1.032558139534886</c:v>
                </c:pt>
                <c:pt idx="5528">
                  <c:v>1.032558139534886</c:v>
                </c:pt>
                <c:pt idx="5529">
                  <c:v>1.0160183066361561</c:v>
                </c:pt>
                <c:pt idx="5530">
                  <c:v>1.0160183066361561</c:v>
                </c:pt>
                <c:pt idx="5531">
                  <c:v>1.0160183066361561</c:v>
                </c:pt>
                <c:pt idx="5532">
                  <c:v>1.0160183066361561</c:v>
                </c:pt>
                <c:pt idx="5533">
                  <c:v>1.013698630136983</c:v>
                </c:pt>
                <c:pt idx="5534">
                  <c:v>1</c:v>
                </c:pt>
                <c:pt idx="5535">
                  <c:v>1</c:v>
                </c:pt>
                <c:pt idx="5536">
                  <c:v>1</c:v>
                </c:pt>
                <c:pt idx="5537">
                  <c:v>2.6</c:v>
                </c:pt>
                <c:pt idx="5538">
                  <c:v>2.6</c:v>
                </c:pt>
                <c:pt idx="5539">
                  <c:v>1.140350877192982</c:v>
                </c:pt>
                <c:pt idx="5540">
                  <c:v>1.140350877192982</c:v>
                </c:pt>
                <c:pt idx="5541">
                  <c:v>1.140350877192982</c:v>
                </c:pt>
                <c:pt idx="5542">
                  <c:v>1.140350877192982</c:v>
                </c:pt>
                <c:pt idx="5543">
                  <c:v>1.140350877192982</c:v>
                </c:pt>
                <c:pt idx="5544">
                  <c:v>0.89655172413792905</c:v>
                </c:pt>
                <c:pt idx="5545">
                  <c:v>0.89655172413792905</c:v>
                </c:pt>
                <c:pt idx="5546">
                  <c:v>0.89655172413792905</c:v>
                </c:pt>
                <c:pt idx="5547">
                  <c:v>0.89655172413792905</c:v>
                </c:pt>
                <c:pt idx="5548">
                  <c:v>0.89655172413792905</c:v>
                </c:pt>
                <c:pt idx="5549">
                  <c:v>0.89655172413792905</c:v>
                </c:pt>
                <c:pt idx="5550">
                  <c:v>0.89655172413792905</c:v>
                </c:pt>
                <c:pt idx="5551">
                  <c:v>0.89655172413792905</c:v>
                </c:pt>
                <c:pt idx="5552">
                  <c:v>0.89655172413792905</c:v>
                </c:pt>
                <c:pt idx="5553">
                  <c:v>0.89655172413792905</c:v>
                </c:pt>
                <c:pt idx="5554">
                  <c:v>0.89655172413792905</c:v>
                </c:pt>
                <c:pt idx="5555">
                  <c:v>1.0320873304664071</c:v>
                </c:pt>
                <c:pt idx="5556">
                  <c:v>1</c:v>
                </c:pt>
                <c:pt idx="5557">
                  <c:v>1</c:v>
                </c:pt>
                <c:pt idx="5558">
                  <c:v>1</c:v>
                </c:pt>
                <c:pt idx="5559">
                  <c:v>1</c:v>
                </c:pt>
                <c:pt idx="5560">
                  <c:v>1</c:v>
                </c:pt>
                <c:pt idx="5561">
                  <c:v>1</c:v>
                </c:pt>
                <c:pt idx="5562">
                  <c:v>1</c:v>
                </c:pt>
                <c:pt idx="5563">
                  <c:v>1</c:v>
                </c:pt>
                <c:pt idx="5564">
                  <c:v>3.790055248618784</c:v>
                </c:pt>
                <c:pt idx="5565">
                  <c:v>3.790055248618784</c:v>
                </c:pt>
                <c:pt idx="5566">
                  <c:v>3.790055248618784</c:v>
                </c:pt>
                <c:pt idx="5567">
                  <c:v>3.790055248618784</c:v>
                </c:pt>
                <c:pt idx="5568">
                  <c:v>3.790055248618784</c:v>
                </c:pt>
                <c:pt idx="5569">
                  <c:v>3.790055248618784</c:v>
                </c:pt>
                <c:pt idx="5570">
                  <c:v>3.790055248618784</c:v>
                </c:pt>
                <c:pt idx="5571">
                  <c:v>3.790055248618784</c:v>
                </c:pt>
                <c:pt idx="5572">
                  <c:v>3.790055248618784</c:v>
                </c:pt>
                <c:pt idx="5573">
                  <c:v>3.790055248618784</c:v>
                </c:pt>
                <c:pt idx="5574">
                  <c:v>3.790055248618784</c:v>
                </c:pt>
                <c:pt idx="5575">
                  <c:v>3.790055248618784</c:v>
                </c:pt>
                <c:pt idx="5576">
                  <c:v>3.790055248618784</c:v>
                </c:pt>
                <c:pt idx="5577">
                  <c:v>3.790055248618784</c:v>
                </c:pt>
                <c:pt idx="5578">
                  <c:v>3.790055248618784</c:v>
                </c:pt>
                <c:pt idx="5579">
                  <c:v>3.790055248618784</c:v>
                </c:pt>
                <c:pt idx="5580">
                  <c:v>3.790055248618784</c:v>
                </c:pt>
                <c:pt idx="5581">
                  <c:v>3.790055248618784</c:v>
                </c:pt>
                <c:pt idx="5582">
                  <c:v>3.790055248618784</c:v>
                </c:pt>
                <c:pt idx="5583">
                  <c:v>1.408624229979462</c:v>
                </c:pt>
                <c:pt idx="5584">
                  <c:v>1.408624229979462</c:v>
                </c:pt>
                <c:pt idx="5585">
                  <c:v>1.408624229979462</c:v>
                </c:pt>
                <c:pt idx="5586">
                  <c:v>1.028485757121439</c:v>
                </c:pt>
                <c:pt idx="5587">
                  <c:v>1.028485757121439</c:v>
                </c:pt>
                <c:pt idx="5588">
                  <c:v>1.028485757121439</c:v>
                </c:pt>
                <c:pt idx="5589">
                  <c:v>1.028485757121439</c:v>
                </c:pt>
                <c:pt idx="5590">
                  <c:v>1.028485757121439</c:v>
                </c:pt>
                <c:pt idx="5591">
                  <c:v>1.028485757121439</c:v>
                </c:pt>
                <c:pt idx="5592">
                  <c:v>1.028485757121439</c:v>
                </c:pt>
                <c:pt idx="5593">
                  <c:v>1.028485757121439</c:v>
                </c:pt>
                <c:pt idx="5594">
                  <c:v>1.028485757121439</c:v>
                </c:pt>
                <c:pt idx="5595">
                  <c:v>1.028485757121439</c:v>
                </c:pt>
                <c:pt idx="5596">
                  <c:v>1.028485757121439</c:v>
                </c:pt>
                <c:pt idx="5597">
                  <c:v>1.028485757121439</c:v>
                </c:pt>
                <c:pt idx="5598">
                  <c:v>1.028485757121439</c:v>
                </c:pt>
                <c:pt idx="5599">
                  <c:v>1.028485757121439</c:v>
                </c:pt>
                <c:pt idx="5600">
                  <c:v>1.028485757121439</c:v>
                </c:pt>
                <c:pt idx="5601">
                  <c:v>1.028485757121439</c:v>
                </c:pt>
                <c:pt idx="5602">
                  <c:v>1.028485757121439</c:v>
                </c:pt>
                <c:pt idx="5603">
                  <c:v>1.028485757121439</c:v>
                </c:pt>
                <c:pt idx="5604">
                  <c:v>1.028485757121439</c:v>
                </c:pt>
                <c:pt idx="5605">
                  <c:v>1.028485757121439</c:v>
                </c:pt>
                <c:pt idx="5606">
                  <c:v>1.028485757121439</c:v>
                </c:pt>
                <c:pt idx="5607">
                  <c:v>1.028485757121439</c:v>
                </c:pt>
                <c:pt idx="5608">
                  <c:v>1.028485757121439</c:v>
                </c:pt>
                <c:pt idx="5609">
                  <c:v>1.028485757121439</c:v>
                </c:pt>
                <c:pt idx="5610">
                  <c:v>1.028485757121439</c:v>
                </c:pt>
                <c:pt idx="5611">
                  <c:v>1.028485757121439</c:v>
                </c:pt>
                <c:pt idx="5612">
                  <c:v>1.028485757121439</c:v>
                </c:pt>
                <c:pt idx="5613">
                  <c:v>1.028485757121439</c:v>
                </c:pt>
                <c:pt idx="5614">
                  <c:v>1.028485757121439</c:v>
                </c:pt>
                <c:pt idx="5615">
                  <c:v>1.028485757121439</c:v>
                </c:pt>
                <c:pt idx="5616">
                  <c:v>1.028485757121439</c:v>
                </c:pt>
                <c:pt idx="5617">
                  <c:v>1.028485757121439</c:v>
                </c:pt>
                <c:pt idx="5618">
                  <c:v>1.028485757121439</c:v>
                </c:pt>
                <c:pt idx="5619">
                  <c:v>1.028485757121439</c:v>
                </c:pt>
                <c:pt idx="5620">
                  <c:v>1.001459854014598</c:v>
                </c:pt>
                <c:pt idx="5621">
                  <c:v>1.001459854014598</c:v>
                </c:pt>
                <c:pt idx="5622">
                  <c:v>1</c:v>
                </c:pt>
                <c:pt idx="5623">
                  <c:v>1</c:v>
                </c:pt>
                <c:pt idx="5624">
                  <c:v>1.6241610738255039</c:v>
                </c:pt>
                <c:pt idx="5625">
                  <c:v>1.6241610738255039</c:v>
                </c:pt>
                <c:pt idx="5626">
                  <c:v>1.6241610738255039</c:v>
                </c:pt>
                <c:pt idx="5627">
                  <c:v>1.6241610738255039</c:v>
                </c:pt>
                <c:pt idx="5628">
                  <c:v>1.6241610738255039</c:v>
                </c:pt>
                <c:pt idx="5629">
                  <c:v>1.6241610738255039</c:v>
                </c:pt>
                <c:pt idx="5630">
                  <c:v>1.6241610738255039</c:v>
                </c:pt>
                <c:pt idx="5631">
                  <c:v>1.6241610738255039</c:v>
                </c:pt>
                <c:pt idx="5632">
                  <c:v>1.6241610738255039</c:v>
                </c:pt>
                <c:pt idx="5633">
                  <c:v>1.6241610738255039</c:v>
                </c:pt>
                <c:pt idx="5634">
                  <c:v>1.6241610738255039</c:v>
                </c:pt>
                <c:pt idx="5635">
                  <c:v>1.052173913043478</c:v>
                </c:pt>
                <c:pt idx="5636">
                  <c:v>1.052173913043478</c:v>
                </c:pt>
                <c:pt idx="5637">
                  <c:v>1.052173913043478</c:v>
                </c:pt>
                <c:pt idx="5638">
                  <c:v>1.052173913043478</c:v>
                </c:pt>
                <c:pt idx="5639">
                  <c:v>1.052173913043478</c:v>
                </c:pt>
                <c:pt idx="5640">
                  <c:v>1.052173913043478</c:v>
                </c:pt>
                <c:pt idx="5641">
                  <c:v>1.052173913043478</c:v>
                </c:pt>
                <c:pt idx="5642">
                  <c:v>1.052173913043478</c:v>
                </c:pt>
                <c:pt idx="5643">
                  <c:v>1.052173913043478</c:v>
                </c:pt>
                <c:pt idx="5644">
                  <c:v>1.052173913043478</c:v>
                </c:pt>
                <c:pt idx="5645">
                  <c:v>1.052173913043478</c:v>
                </c:pt>
                <c:pt idx="5646">
                  <c:v>1.052173913043478</c:v>
                </c:pt>
                <c:pt idx="5647">
                  <c:v>1</c:v>
                </c:pt>
                <c:pt idx="5648">
                  <c:v>1</c:v>
                </c:pt>
                <c:pt idx="5649">
                  <c:v>1</c:v>
                </c:pt>
                <c:pt idx="5650">
                  <c:v>1</c:v>
                </c:pt>
                <c:pt idx="5651">
                  <c:v>1</c:v>
                </c:pt>
                <c:pt idx="5652">
                  <c:v>1</c:v>
                </c:pt>
                <c:pt idx="5653">
                  <c:v>1</c:v>
                </c:pt>
                <c:pt idx="5654">
                  <c:v>1</c:v>
                </c:pt>
                <c:pt idx="5655">
                  <c:v>1</c:v>
                </c:pt>
                <c:pt idx="5656">
                  <c:v>1</c:v>
                </c:pt>
                <c:pt idx="5657">
                  <c:v>1</c:v>
                </c:pt>
                <c:pt idx="5658">
                  <c:v>1</c:v>
                </c:pt>
                <c:pt idx="5659">
                  <c:v>1</c:v>
                </c:pt>
                <c:pt idx="5660">
                  <c:v>1</c:v>
                </c:pt>
                <c:pt idx="5661">
                  <c:v>1</c:v>
                </c:pt>
                <c:pt idx="5662">
                  <c:v>1</c:v>
                </c:pt>
                <c:pt idx="5663">
                  <c:v>1</c:v>
                </c:pt>
                <c:pt idx="5664">
                  <c:v>1</c:v>
                </c:pt>
                <c:pt idx="5665">
                  <c:v>1</c:v>
                </c:pt>
                <c:pt idx="5666">
                  <c:v>1</c:v>
                </c:pt>
                <c:pt idx="5667">
                  <c:v>1</c:v>
                </c:pt>
                <c:pt idx="5668">
                  <c:v>1</c:v>
                </c:pt>
                <c:pt idx="5669">
                  <c:v>1.930939226519337</c:v>
                </c:pt>
                <c:pt idx="5670">
                  <c:v>1.930939226519337</c:v>
                </c:pt>
                <c:pt idx="5671">
                  <c:v>1.930939226519337</c:v>
                </c:pt>
                <c:pt idx="5672">
                  <c:v>1.930939226519337</c:v>
                </c:pt>
                <c:pt idx="5673">
                  <c:v>1.930939226519337</c:v>
                </c:pt>
                <c:pt idx="5674">
                  <c:v>1.930939226519337</c:v>
                </c:pt>
                <c:pt idx="5675">
                  <c:v>1.930939226519337</c:v>
                </c:pt>
                <c:pt idx="5676">
                  <c:v>1.930939226519337</c:v>
                </c:pt>
                <c:pt idx="5677">
                  <c:v>1.930939226519337</c:v>
                </c:pt>
                <c:pt idx="5678">
                  <c:v>1.8203125000000031</c:v>
                </c:pt>
                <c:pt idx="5679">
                  <c:v>1.8203125000000031</c:v>
                </c:pt>
                <c:pt idx="5680">
                  <c:v>1.815584415584413</c:v>
                </c:pt>
                <c:pt idx="5681">
                  <c:v>1.815584415584413</c:v>
                </c:pt>
                <c:pt idx="5682">
                  <c:v>1.815584415584413</c:v>
                </c:pt>
                <c:pt idx="5683">
                  <c:v>1.815584415584413</c:v>
                </c:pt>
                <c:pt idx="5684">
                  <c:v>1.815584415584413</c:v>
                </c:pt>
                <c:pt idx="5685">
                  <c:v>1.815584415584413</c:v>
                </c:pt>
                <c:pt idx="5686">
                  <c:v>1.815584415584413</c:v>
                </c:pt>
                <c:pt idx="5687">
                  <c:v>1.815584415584413</c:v>
                </c:pt>
                <c:pt idx="5688">
                  <c:v>1.815584415584413</c:v>
                </c:pt>
                <c:pt idx="5689">
                  <c:v>1.815584415584413</c:v>
                </c:pt>
                <c:pt idx="5690">
                  <c:v>1.815584415584413</c:v>
                </c:pt>
                <c:pt idx="5691">
                  <c:v>1.815584415584413</c:v>
                </c:pt>
                <c:pt idx="5692">
                  <c:v>1.9256198347107469</c:v>
                </c:pt>
                <c:pt idx="5693">
                  <c:v>1.9256198347107469</c:v>
                </c:pt>
                <c:pt idx="5694">
                  <c:v>1.9256198347107469</c:v>
                </c:pt>
                <c:pt idx="5695">
                  <c:v>1.9256198347107469</c:v>
                </c:pt>
                <c:pt idx="5696">
                  <c:v>1.9256198347107469</c:v>
                </c:pt>
                <c:pt idx="5697">
                  <c:v>1.9256198347107469</c:v>
                </c:pt>
                <c:pt idx="5698">
                  <c:v>1.9256198347107469</c:v>
                </c:pt>
                <c:pt idx="5699">
                  <c:v>1.241563055062161</c:v>
                </c:pt>
                <c:pt idx="5700">
                  <c:v>1.241563055062161</c:v>
                </c:pt>
                <c:pt idx="5701">
                  <c:v>1.241563055062161</c:v>
                </c:pt>
                <c:pt idx="5702">
                  <c:v>1.241563055062161</c:v>
                </c:pt>
                <c:pt idx="5703">
                  <c:v>1.241563055062161</c:v>
                </c:pt>
                <c:pt idx="5704">
                  <c:v>1.241563055062161</c:v>
                </c:pt>
                <c:pt idx="5705">
                  <c:v>1.241563055062161</c:v>
                </c:pt>
                <c:pt idx="5706">
                  <c:v>1.241563055062161</c:v>
                </c:pt>
                <c:pt idx="5707">
                  <c:v>1.241563055062161</c:v>
                </c:pt>
                <c:pt idx="5708">
                  <c:v>1.241563055062161</c:v>
                </c:pt>
                <c:pt idx="5709">
                  <c:v>1.241563055062161</c:v>
                </c:pt>
                <c:pt idx="5710">
                  <c:v>1.3314285714285721</c:v>
                </c:pt>
                <c:pt idx="5711">
                  <c:v>1.3314285714285721</c:v>
                </c:pt>
                <c:pt idx="5712">
                  <c:v>1.3314285714285721</c:v>
                </c:pt>
                <c:pt idx="5713">
                  <c:v>1.3314285714285721</c:v>
                </c:pt>
                <c:pt idx="5714">
                  <c:v>1.3314285714285721</c:v>
                </c:pt>
                <c:pt idx="5715">
                  <c:v>1.3314285714285721</c:v>
                </c:pt>
                <c:pt idx="5716">
                  <c:v>1.2177700348432059</c:v>
                </c:pt>
                <c:pt idx="5717">
                  <c:v>1.2177700348432059</c:v>
                </c:pt>
                <c:pt idx="5718">
                  <c:v>1.2177700348432059</c:v>
                </c:pt>
                <c:pt idx="5719">
                  <c:v>1.2177700348432059</c:v>
                </c:pt>
                <c:pt idx="5720">
                  <c:v>1.2177700348432059</c:v>
                </c:pt>
                <c:pt idx="5721">
                  <c:v>1.2177700348432059</c:v>
                </c:pt>
                <c:pt idx="5722">
                  <c:v>1.2177700348432059</c:v>
                </c:pt>
                <c:pt idx="5723">
                  <c:v>1.2177700348432059</c:v>
                </c:pt>
                <c:pt idx="5724">
                  <c:v>1.2177700348432059</c:v>
                </c:pt>
                <c:pt idx="5725">
                  <c:v>1.2177700348432059</c:v>
                </c:pt>
                <c:pt idx="5726">
                  <c:v>1.2177700348432059</c:v>
                </c:pt>
                <c:pt idx="5727">
                  <c:v>1.2177700348432059</c:v>
                </c:pt>
                <c:pt idx="5728">
                  <c:v>1.073732718894008</c:v>
                </c:pt>
                <c:pt idx="5729">
                  <c:v>1.073732718894008</c:v>
                </c:pt>
                <c:pt idx="5730">
                  <c:v>1.073732718894008</c:v>
                </c:pt>
                <c:pt idx="5731">
                  <c:v>1.073732718894008</c:v>
                </c:pt>
                <c:pt idx="5732">
                  <c:v>1.073732718894008</c:v>
                </c:pt>
                <c:pt idx="5733">
                  <c:v>1.073732718894008</c:v>
                </c:pt>
                <c:pt idx="5734">
                  <c:v>1.073732718894008</c:v>
                </c:pt>
                <c:pt idx="5735">
                  <c:v>1.073732718894008</c:v>
                </c:pt>
                <c:pt idx="5736">
                  <c:v>1.073732718894008</c:v>
                </c:pt>
                <c:pt idx="5737">
                  <c:v>1.073732718894008</c:v>
                </c:pt>
                <c:pt idx="5738">
                  <c:v>1.073732718894008</c:v>
                </c:pt>
                <c:pt idx="5739">
                  <c:v>1.073732718894008</c:v>
                </c:pt>
                <c:pt idx="5740">
                  <c:v>1.073732718894008</c:v>
                </c:pt>
                <c:pt idx="5741">
                  <c:v>1.073732718894008</c:v>
                </c:pt>
                <c:pt idx="5742">
                  <c:v>1.073732718894008</c:v>
                </c:pt>
                <c:pt idx="5743">
                  <c:v>1.073732718894008</c:v>
                </c:pt>
                <c:pt idx="5744">
                  <c:v>1.073732718894008</c:v>
                </c:pt>
                <c:pt idx="5745">
                  <c:v>1.073732718894008</c:v>
                </c:pt>
                <c:pt idx="5746">
                  <c:v>1.073732718894008</c:v>
                </c:pt>
                <c:pt idx="5747">
                  <c:v>1.073732718894008</c:v>
                </c:pt>
                <c:pt idx="5748">
                  <c:v>1.073732718894008</c:v>
                </c:pt>
                <c:pt idx="5749">
                  <c:v>1.073732718894008</c:v>
                </c:pt>
                <c:pt idx="5750">
                  <c:v>1.073732718894008</c:v>
                </c:pt>
                <c:pt idx="5751">
                  <c:v>1.073732718894008</c:v>
                </c:pt>
                <c:pt idx="5752">
                  <c:v>1.073732718894008</c:v>
                </c:pt>
                <c:pt idx="5753">
                  <c:v>1.073732718894008</c:v>
                </c:pt>
                <c:pt idx="5754">
                  <c:v>1.073732718894008</c:v>
                </c:pt>
                <c:pt idx="5755">
                  <c:v>1.073732718894008</c:v>
                </c:pt>
                <c:pt idx="5756">
                  <c:v>1.073732718894008</c:v>
                </c:pt>
                <c:pt idx="5757">
                  <c:v>1.073732718894008</c:v>
                </c:pt>
                <c:pt idx="5758">
                  <c:v>1.073732718894008</c:v>
                </c:pt>
                <c:pt idx="5759">
                  <c:v>1.073732718894008</c:v>
                </c:pt>
                <c:pt idx="5760">
                  <c:v>1</c:v>
                </c:pt>
                <c:pt idx="5761">
                  <c:v>1</c:v>
                </c:pt>
                <c:pt idx="5762">
                  <c:v>1</c:v>
                </c:pt>
                <c:pt idx="5763">
                  <c:v>1</c:v>
                </c:pt>
                <c:pt idx="5764">
                  <c:v>1</c:v>
                </c:pt>
                <c:pt idx="5765">
                  <c:v>1</c:v>
                </c:pt>
                <c:pt idx="5766">
                  <c:v>1</c:v>
                </c:pt>
                <c:pt idx="5767">
                  <c:v>1</c:v>
                </c:pt>
                <c:pt idx="5768">
                  <c:v>1</c:v>
                </c:pt>
                <c:pt idx="5769">
                  <c:v>1</c:v>
                </c:pt>
                <c:pt idx="5770">
                  <c:v>1</c:v>
                </c:pt>
                <c:pt idx="5771">
                  <c:v>1</c:v>
                </c:pt>
                <c:pt idx="5772">
                  <c:v>1</c:v>
                </c:pt>
                <c:pt idx="5773">
                  <c:v>1</c:v>
                </c:pt>
                <c:pt idx="5774">
                  <c:v>1</c:v>
                </c:pt>
                <c:pt idx="5775">
                  <c:v>1</c:v>
                </c:pt>
                <c:pt idx="5776">
                  <c:v>1</c:v>
                </c:pt>
                <c:pt idx="5777">
                  <c:v>1</c:v>
                </c:pt>
                <c:pt idx="5778">
                  <c:v>1</c:v>
                </c:pt>
                <c:pt idx="5779">
                  <c:v>1</c:v>
                </c:pt>
                <c:pt idx="5780">
                  <c:v>1.950000000000002</c:v>
                </c:pt>
                <c:pt idx="5781">
                  <c:v>1.950000000000002</c:v>
                </c:pt>
                <c:pt idx="5782">
                  <c:v>3.2681564245810062</c:v>
                </c:pt>
                <c:pt idx="5783">
                  <c:v>3.2681564245810062</c:v>
                </c:pt>
                <c:pt idx="5784">
                  <c:v>3.2681564245810062</c:v>
                </c:pt>
                <c:pt idx="5785">
                  <c:v>3.2681564245810062</c:v>
                </c:pt>
                <c:pt idx="5786">
                  <c:v>3.2681564245810062</c:v>
                </c:pt>
                <c:pt idx="5787">
                  <c:v>3.2681564245810062</c:v>
                </c:pt>
                <c:pt idx="5788">
                  <c:v>3.2681564245810062</c:v>
                </c:pt>
                <c:pt idx="5789">
                  <c:v>3.2681564245810062</c:v>
                </c:pt>
                <c:pt idx="5790">
                  <c:v>3.2681564245810062</c:v>
                </c:pt>
                <c:pt idx="5791">
                  <c:v>3.2681564245810062</c:v>
                </c:pt>
                <c:pt idx="5792">
                  <c:v>3.2681564245810062</c:v>
                </c:pt>
                <c:pt idx="5793">
                  <c:v>3.2681564245810062</c:v>
                </c:pt>
                <c:pt idx="5794">
                  <c:v>1.950000000000002</c:v>
                </c:pt>
                <c:pt idx="5795">
                  <c:v>1.950000000000002</c:v>
                </c:pt>
                <c:pt idx="5796">
                  <c:v>1.950000000000002</c:v>
                </c:pt>
                <c:pt idx="5797">
                  <c:v>1.950000000000002</c:v>
                </c:pt>
                <c:pt idx="5798">
                  <c:v>1.950000000000002</c:v>
                </c:pt>
                <c:pt idx="5799">
                  <c:v>1.950000000000002</c:v>
                </c:pt>
                <c:pt idx="5800">
                  <c:v>1.950000000000002</c:v>
                </c:pt>
                <c:pt idx="5801">
                  <c:v>1.950000000000002</c:v>
                </c:pt>
                <c:pt idx="5802">
                  <c:v>1.402877697841727</c:v>
                </c:pt>
                <c:pt idx="5803">
                  <c:v>1.402877697841727</c:v>
                </c:pt>
                <c:pt idx="5804">
                  <c:v>1.402877697841727</c:v>
                </c:pt>
                <c:pt idx="5805">
                  <c:v>1.402877697841727</c:v>
                </c:pt>
                <c:pt idx="5806">
                  <c:v>1.402877697841727</c:v>
                </c:pt>
                <c:pt idx="5807">
                  <c:v>1.402877697841727</c:v>
                </c:pt>
                <c:pt idx="5808">
                  <c:v>1.402877697841727</c:v>
                </c:pt>
                <c:pt idx="5809">
                  <c:v>1.402877697841727</c:v>
                </c:pt>
                <c:pt idx="5810">
                  <c:v>1.338672768878723</c:v>
                </c:pt>
                <c:pt idx="5811">
                  <c:v>1.2111801242236051</c:v>
                </c:pt>
                <c:pt idx="5812">
                  <c:v>1.2111801242236051</c:v>
                </c:pt>
                <c:pt idx="5813">
                  <c:v>1.2111801242236051</c:v>
                </c:pt>
                <c:pt idx="5814">
                  <c:v>1.2111801242236051</c:v>
                </c:pt>
                <c:pt idx="5815">
                  <c:v>1.2111801242236051</c:v>
                </c:pt>
                <c:pt idx="5816">
                  <c:v>1.2111801242236051</c:v>
                </c:pt>
                <c:pt idx="5817">
                  <c:v>1.2111801242236051</c:v>
                </c:pt>
                <c:pt idx="5818">
                  <c:v>1.2111801242236051</c:v>
                </c:pt>
                <c:pt idx="5819">
                  <c:v>1.2111801242236051</c:v>
                </c:pt>
                <c:pt idx="5820">
                  <c:v>1.2111801242236051</c:v>
                </c:pt>
                <c:pt idx="5821">
                  <c:v>1.1746987951807231</c:v>
                </c:pt>
                <c:pt idx="5822">
                  <c:v>1.1746987951807231</c:v>
                </c:pt>
                <c:pt idx="5823">
                  <c:v>1.1746987951807231</c:v>
                </c:pt>
                <c:pt idx="5824">
                  <c:v>1.1746987951807231</c:v>
                </c:pt>
                <c:pt idx="5825">
                  <c:v>1.1746987951807231</c:v>
                </c:pt>
                <c:pt idx="5826">
                  <c:v>1.1746987951807231</c:v>
                </c:pt>
                <c:pt idx="5827">
                  <c:v>1.140350877192982</c:v>
                </c:pt>
                <c:pt idx="5828">
                  <c:v>1.140350877192982</c:v>
                </c:pt>
                <c:pt idx="5829">
                  <c:v>1.140350877192982</c:v>
                </c:pt>
                <c:pt idx="5830">
                  <c:v>1.140350877192982</c:v>
                </c:pt>
                <c:pt idx="5831">
                  <c:v>1.140350877192982</c:v>
                </c:pt>
                <c:pt idx="5832">
                  <c:v>1.140350877192982</c:v>
                </c:pt>
                <c:pt idx="5833">
                  <c:v>1.140350877192982</c:v>
                </c:pt>
                <c:pt idx="5834">
                  <c:v>1.140350877192982</c:v>
                </c:pt>
                <c:pt idx="5835">
                  <c:v>1.140350877192982</c:v>
                </c:pt>
                <c:pt idx="5836">
                  <c:v>1.140350877192982</c:v>
                </c:pt>
                <c:pt idx="5837">
                  <c:v>1.140350877192982</c:v>
                </c:pt>
                <c:pt idx="5838">
                  <c:v>1.140350877192982</c:v>
                </c:pt>
                <c:pt idx="5839">
                  <c:v>1.1293436293436301</c:v>
                </c:pt>
                <c:pt idx="5840">
                  <c:v>1.1293436293436301</c:v>
                </c:pt>
                <c:pt idx="5841">
                  <c:v>1.1293436293436301</c:v>
                </c:pt>
                <c:pt idx="5842">
                  <c:v>1.1293436293436301</c:v>
                </c:pt>
                <c:pt idx="5843">
                  <c:v>1.1293436293436301</c:v>
                </c:pt>
                <c:pt idx="5844">
                  <c:v>1.1293436293436301</c:v>
                </c:pt>
                <c:pt idx="5845">
                  <c:v>1.1293436293436301</c:v>
                </c:pt>
                <c:pt idx="5846">
                  <c:v>1.0714285714285721</c:v>
                </c:pt>
                <c:pt idx="5847">
                  <c:v>1.0714285714285721</c:v>
                </c:pt>
                <c:pt idx="5848">
                  <c:v>1.0714285714285721</c:v>
                </c:pt>
                <c:pt idx="5849">
                  <c:v>1.020942408376964</c:v>
                </c:pt>
                <c:pt idx="5850">
                  <c:v>1.020942408376964</c:v>
                </c:pt>
                <c:pt idx="5851">
                  <c:v>1.020942408376964</c:v>
                </c:pt>
                <c:pt idx="5852">
                  <c:v>1.020942408376964</c:v>
                </c:pt>
                <c:pt idx="5853">
                  <c:v>1.020942408376964</c:v>
                </c:pt>
                <c:pt idx="5854">
                  <c:v>1.006884681583476</c:v>
                </c:pt>
                <c:pt idx="5855">
                  <c:v>1.005226605570265</c:v>
                </c:pt>
                <c:pt idx="5856">
                  <c:v>1</c:v>
                </c:pt>
                <c:pt idx="5857">
                  <c:v>1.787965616045843</c:v>
                </c:pt>
                <c:pt idx="5858">
                  <c:v>1.787965616045843</c:v>
                </c:pt>
                <c:pt idx="5859">
                  <c:v>1.787965616045843</c:v>
                </c:pt>
                <c:pt idx="5860">
                  <c:v>1.787965616045843</c:v>
                </c:pt>
                <c:pt idx="5861">
                  <c:v>2.189473684210526</c:v>
                </c:pt>
                <c:pt idx="5862">
                  <c:v>1.787965616045843</c:v>
                </c:pt>
                <c:pt idx="5863">
                  <c:v>1.787965616045843</c:v>
                </c:pt>
                <c:pt idx="5864">
                  <c:v>2.189473684210526</c:v>
                </c:pt>
                <c:pt idx="5865">
                  <c:v>1.787965616045843</c:v>
                </c:pt>
                <c:pt idx="5866">
                  <c:v>1.787965616045843</c:v>
                </c:pt>
                <c:pt idx="5867">
                  <c:v>1.787965616045843</c:v>
                </c:pt>
                <c:pt idx="5868">
                  <c:v>1.787965616045843</c:v>
                </c:pt>
                <c:pt idx="5869">
                  <c:v>1.787965616045843</c:v>
                </c:pt>
                <c:pt idx="5870">
                  <c:v>1.170731707317072</c:v>
                </c:pt>
                <c:pt idx="5871">
                  <c:v>1.170731707317072</c:v>
                </c:pt>
                <c:pt idx="5872">
                  <c:v>1.170731707317072</c:v>
                </c:pt>
                <c:pt idx="5873">
                  <c:v>1.170731707317072</c:v>
                </c:pt>
                <c:pt idx="5874">
                  <c:v>1.170731707317072</c:v>
                </c:pt>
                <c:pt idx="5875">
                  <c:v>1.170731707317072</c:v>
                </c:pt>
                <c:pt idx="5876">
                  <c:v>1.170731707317072</c:v>
                </c:pt>
                <c:pt idx="5877">
                  <c:v>1.170731707317072</c:v>
                </c:pt>
                <c:pt idx="5878">
                  <c:v>1.170731707317072</c:v>
                </c:pt>
                <c:pt idx="5879">
                  <c:v>1.170731707317072</c:v>
                </c:pt>
                <c:pt idx="5880">
                  <c:v>1.170731707317072</c:v>
                </c:pt>
                <c:pt idx="5881">
                  <c:v>1.170731707317072</c:v>
                </c:pt>
                <c:pt idx="5882">
                  <c:v>1.170731707317072</c:v>
                </c:pt>
                <c:pt idx="5883">
                  <c:v>1.170731707317072</c:v>
                </c:pt>
                <c:pt idx="5884">
                  <c:v>1.170731707317072</c:v>
                </c:pt>
                <c:pt idx="5885">
                  <c:v>1.170731707317072</c:v>
                </c:pt>
                <c:pt idx="5886">
                  <c:v>1.170731707317072</c:v>
                </c:pt>
                <c:pt idx="5887">
                  <c:v>1.170731707317072</c:v>
                </c:pt>
                <c:pt idx="5888">
                  <c:v>1.170731707317072</c:v>
                </c:pt>
                <c:pt idx="5889">
                  <c:v>1.170731707317072</c:v>
                </c:pt>
                <c:pt idx="5890">
                  <c:v>1.170731707317072</c:v>
                </c:pt>
                <c:pt idx="5891">
                  <c:v>1.170731707317072</c:v>
                </c:pt>
                <c:pt idx="5892">
                  <c:v>1.170731707317072</c:v>
                </c:pt>
                <c:pt idx="5893">
                  <c:v>1.170731707317072</c:v>
                </c:pt>
                <c:pt idx="5894">
                  <c:v>1.0417362270450721</c:v>
                </c:pt>
                <c:pt idx="5895">
                  <c:v>1.0417362270450721</c:v>
                </c:pt>
                <c:pt idx="5896">
                  <c:v>1.0417362270450721</c:v>
                </c:pt>
                <c:pt idx="5897">
                  <c:v>1.0417362270450721</c:v>
                </c:pt>
                <c:pt idx="5898">
                  <c:v>1.0417362270450721</c:v>
                </c:pt>
                <c:pt idx="5899">
                  <c:v>1.0417362270450721</c:v>
                </c:pt>
                <c:pt idx="5900">
                  <c:v>1.0417362270450721</c:v>
                </c:pt>
                <c:pt idx="5901">
                  <c:v>1.0417362270450721</c:v>
                </c:pt>
                <c:pt idx="5902">
                  <c:v>1.0417362270450721</c:v>
                </c:pt>
                <c:pt idx="5903">
                  <c:v>1.0417362270450721</c:v>
                </c:pt>
                <c:pt idx="5904">
                  <c:v>1.0417362270450721</c:v>
                </c:pt>
                <c:pt idx="5905">
                  <c:v>1.0417362270450721</c:v>
                </c:pt>
                <c:pt idx="5906">
                  <c:v>1.0417362270450721</c:v>
                </c:pt>
                <c:pt idx="5907">
                  <c:v>1.0417362270450721</c:v>
                </c:pt>
                <c:pt idx="5908">
                  <c:v>1.0417362270450721</c:v>
                </c:pt>
                <c:pt idx="5909">
                  <c:v>1.0417362270450721</c:v>
                </c:pt>
                <c:pt idx="5910">
                  <c:v>1.0417362270450721</c:v>
                </c:pt>
                <c:pt idx="5911">
                  <c:v>1.0417362270450721</c:v>
                </c:pt>
                <c:pt idx="5912">
                  <c:v>1.0417362270450721</c:v>
                </c:pt>
                <c:pt idx="5913">
                  <c:v>1.0417362270450721</c:v>
                </c:pt>
                <c:pt idx="5914">
                  <c:v>1.0417362270450721</c:v>
                </c:pt>
                <c:pt idx="5915">
                  <c:v>1.0417362270450721</c:v>
                </c:pt>
                <c:pt idx="5916">
                  <c:v>1.0417362270450721</c:v>
                </c:pt>
                <c:pt idx="5917">
                  <c:v>1.0417362270450721</c:v>
                </c:pt>
                <c:pt idx="5918">
                  <c:v>1.0417362270450721</c:v>
                </c:pt>
                <c:pt idx="5919">
                  <c:v>1.0417362270450721</c:v>
                </c:pt>
                <c:pt idx="5920">
                  <c:v>1.0417362270450721</c:v>
                </c:pt>
                <c:pt idx="5921">
                  <c:v>1.0417362270450721</c:v>
                </c:pt>
                <c:pt idx="5922">
                  <c:v>1.0417362270450721</c:v>
                </c:pt>
                <c:pt idx="5923">
                  <c:v>1</c:v>
                </c:pt>
                <c:pt idx="5924">
                  <c:v>1</c:v>
                </c:pt>
                <c:pt idx="5925">
                  <c:v>1</c:v>
                </c:pt>
                <c:pt idx="5926">
                  <c:v>1</c:v>
                </c:pt>
                <c:pt idx="5927">
                  <c:v>1</c:v>
                </c:pt>
                <c:pt idx="5928">
                  <c:v>1</c:v>
                </c:pt>
                <c:pt idx="5929">
                  <c:v>1</c:v>
                </c:pt>
                <c:pt idx="5930">
                  <c:v>1</c:v>
                </c:pt>
                <c:pt idx="5931">
                  <c:v>1</c:v>
                </c:pt>
                <c:pt idx="5932">
                  <c:v>1</c:v>
                </c:pt>
                <c:pt idx="5933">
                  <c:v>1</c:v>
                </c:pt>
                <c:pt idx="5934">
                  <c:v>1</c:v>
                </c:pt>
                <c:pt idx="5935">
                  <c:v>1</c:v>
                </c:pt>
                <c:pt idx="5936">
                  <c:v>1</c:v>
                </c:pt>
                <c:pt idx="5937">
                  <c:v>2.7392550143266421</c:v>
                </c:pt>
                <c:pt idx="5938">
                  <c:v>2.7392550143266421</c:v>
                </c:pt>
                <c:pt idx="5939">
                  <c:v>2.7392550143266421</c:v>
                </c:pt>
                <c:pt idx="5940">
                  <c:v>2.7392550143266421</c:v>
                </c:pt>
                <c:pt idx="5941">
                  <c:v>2.7392550143266421</c:v>
                </c:pt>
                <c:pt idx="5942">
                  <c:v>2.7392550143266421</c:v>
                </c:pt>
                <c:pt idx="5943">
                  <c:v>2.7392550143266421</c:v>
                </c:pt>
                <c:pt idx="5944">
                  <c:v>2.7392550143266421</c:v>
                </c:pt>
                <c:pt idx="5945">
                  <c:v>2.7392550143266421</c:v>
                </c:pt>
                <c:pt idx="5946">
                  <c:v>2.7392550143266421</c:v>
                </c:pt>
                <c:pt idx="5947">
                  <c:v>2.7392550143266421</c:v>
                </c:pt>
                <c:pt idx="5948">
                  <c:v>2.7392550143266421</c:v>
                </c:pt>
                <c:pt idx="5949">
                  <c:v>2.7392550143266421</c:v>
                </c:pt>
                <c:pt idx="5950">
                  <c:v>2.7392550143266421</c:v>
                </c:pt>
                <c:pt idx="5951">
                  <c:v>2.7392550143266421</c:v>
                </c:pt>
                <c:pt idx="5952">
                  <c:v>2.7392550143266421</c:v>
                </c:pt>
                <c:pt idx="5953">
                  <c:v>2.7392550143266421</c:v>
                </c:pt>
                <c:pt idx="5954">
                  <c:v>2.7392550143266421</c:v>
                </c:pt>
                <c:pt idx="5955">
                  <c:v>2.7392550143266421</c:v>
                </c:pt>
                <c:pt idx="5956">
                  <c:v>2.7392550143266421</c:v>
                </c:pt>
                <c:pt idx="5957">
                  <c:v>2.7392550143266421</c:v>
                </c:pt>
                <c:pt idx="5958">
                  <c:v>1.1435406698564601</c:v>
                </c:pt>
                <c:pt idx="5959">
                  <c:v>1.1435406698564601</c:v>
                </c:pt>
                <c:pt idx="5960">
                  <c:v>1.1435406698564601</c:v>
                </c:pt>
                <c:pt idx="5961">
                  <c:v>1.1435406698564601</c:v>
                </c:pt>
                <c:pt idx="5962">
                  <c:v>1.1435406698564601</c:v>
                </c:pt>
                <c:pt idx="5963">
                  <c:v>1.1435406698564601</c:v>
                </c:pt>
                <c:pt idx="5964">
                  <c:v>1.1435406698564601</c:v>
                </c:pt>
                <c:pt idx="5965">
                  <c:v>1.1435406698564601</c:v>
                </c:pt>
                <c:pt idx="5966">
                  <c:v>1.1435406698564601</c:v>
                </c:pt>
                <c:pt idx="5967">
                  <c:v>1.1435406698564601</c:v>
                </c:pt>
                <c:pt idx="5968">
                  <c:v>1.1435406698564601</c:v>
                </c:pt>
                <c:pt idx="5969">
                  <c:v>1.1435406698564601</c:v>
                </c:pt>
                <c:pt idx="5970">
                  <c:v>1.1435406698564601</c:v>
                </c:pt>
                <c:pt idx="5971">
                  <c:v>1.1435406698564601</c:v>
                </c:pt>
                <c:pt idx="5972">
                  <c:v>1.1435406698564601</c:v>
                </c:pt>
                <c:pt idx="5973">
                  <c:v>1.1435406698564601</c:v>
                </c:pt>
                <c:pt idx="5974">
                  <c:v>1.1435406698564601</c:v>
                </c:pt>
                <c:pt idx="5975">
                  <c:v>1.1435406698564601</c:v>
                </c:pt>
                <c:pt idx="5976">
                  <c:v>1.1435406698564601</c:v>
                </c:pt>
                <c:pt idx="5977">
                  <c:v>1.1435406698564601</c:v>
                </c:pt>
                <c:pt idx="5978">
                  <c:v>1.1435406698564601</c:v>
                </c:pt>
                <c:pt idx="5979">
                  <c:v>1.1435406698564601</c:v>
                </c:pt>
                <c:pt idx="5980">
                  <c:v>1.0301724137931041</c:v>
                </c:pt>
                <c:pt idx="5981">
                  <c:v>1.0301724137931041</c:v>
                </c:pt>
                <c:pt idx="5982">
                  <c:v>1.1340450771055759</c:v>
                </c:pt>
                <c:pt idx="5983">
                  <c:v>1.107763615295476</c:v>
                </c:pt>
                <c:pt idx="5984">
                  <c:v>1.107763615295476</c:v>
                </c:pt>
                <c:pt idx="5985">
                  <c:v>1.105202312138728</c:v>
                </c:pt>
                <c:pt idx="5986">
                  <c:v>1.105202312138728</c:v>
                </c:pt>
                <c:pt idx="5987">
                  <c:v>1.092571428571429</c:v>
                </c:pt>
                <c:pt idx="5988">
                  <c:v>1.092571428571429</c:v>
                </c:pt>
                <c:pt idx="5989">
                  <c:v>1.0753655793025869</c:v>
                </c:pt>
                <c:pt idx="5990">
                  <c:v>1.066964285714282</c:v>
                </c:pt>
                <c:pt idx="5991">
                  <c:v>1.066964285714282</c:v>
                </c:pt>
                <c:pt idx="5992">
                  <c:v>1.066964285714282</c:v>
                </c:pt>
                <c:pt idx="5993">
                  <c:v>1.054024255788311</c:v>
                </c:pt>
                <c:pt idx="5994">
                  <c:v>1.054024255788311</c:v>
                </c:pt>
                <c:pt idx="5995">
                  <c:v>1.054024255788311</c:v>
                </c:pt>
                <c:pt idx="5996">
                  <c:v>1.054024255788311</c:v>
                </c:pt>
                <c:pt idx="5997">
                  <c:v>1.054024255788311</c:v>
                </c:pt>
                <c:pt idx="5998">
                  <c:v>1.054024255788311</c:v>
                </c:pt>
                <c:pt idx="5999">
                  <c:v>1.0380021715526631</c:v>
                </c:pt>
                <c:pt idx="6000">
                  <c:v>1.0380021715526631</c:v>
                </c:pt>
                <c:pt idx="6001">
                  <c:v>1.0301724137931041</c:v>
                </c:pt>
                <c:pt idx="6002">
                  <c:v>1.0301724137931041</c:v>
                </c:pt>
                <c:pt idx="6003">
                  <c:v>1.0301724137931041</c:v>
                </c:pt>
                <c:pt idx="6004">
                  <c:v>1.0301724137931041</c:v>
                </c:pt>
                <c:pt idx="6005">
                  <c:v>1.0301724137931041</c:v>
                </c:pt>
                <c:pt idx="6006">
                  <c:v>1.0116402116402119</c:v>
                </c:pt>
                <c:pt idx="6007">
                  <c:v>1.0116402116402119</c:v>
                </c:pt>
                <c:pt idx="6008">
                  <c:v>1.0116402116402119</c:v>
                </c:pt>
                <c:pt idx="6009">
                  <c:v>1.004201680672268</c:v>
                </c:pt>
                <c:pt idx="6010">
                  <c:v>1.004201680672268</c:v>
                </c:pt>
                <c:pt idx="6011">
                  <c:v>1.004201680672268</c:v>
                </c:pt>
                <c:pt idx="6012">
                  <c:v>1.004201680672268</c:v>
                </c:pt>
                <c:pt idx="6013">
                  <c:v>1</c:v>
                </c:pt>
                <c:pt idx="6014">
                  <c:v>1</c:v>
                </c:pt>
                <c:pt idx="6015">
                  <c:v>1</c:v>
                </c:pt>
                <c:pt idx="6016">
                  <c:v>1.5</c:v>
                </c:pt>
                <c:pt idx="6017">
                  <c:v>1.5</c:v>
                </c:pt>
                <c:pt idx="6018">
                  <c:v>1.5</c:v>
                </c:pt>
                <c:pt idx="6019">
                  <c:v>1.5</c:v>
                </c:pt>
                <c:pt idx="6020">
                  <c:v>1.5</c:v>
                </c:pt>
                <c:pt idx="6021">
                  <c:v>1.5</c:v>
                </c:pt>
                <c:pt idx="6022">
                  <c:v>1.5</c:v>
                </c:pt>
                <c:pt idx="6023">
                  <c:v>1.5</c:v>
                </c:pt>
                <c:pt idx="6024">
                  <c:v>1.5</c:v>
                </c:pt>
                <c:pt idx="6025">
                  <c:v>1.5</c:v>
                </c:pt>
                <c:pt idx="6026">
                  <c:v>1.5</c:v>
                </c:pt>
                <c:pt idx="6027">
                  <c:v>1.1818181818181821</c:v>
                </c:pt>
                <c:pt idx="6028">
                  <c:v>1.1818181818181821</c:v>
                </c:pt>
                <c:pt idx="6029">
                  <c:v>1.1818181818181821</c:v>
                </c:pt>
                <c:pt idx="6030">
                  <c:v>1.1818181818181821</c:v>
                </c:pt>
                <c:pt idx="6031">
                  <c:v>1.1818181818181821</c:v>
                </c:pt>
                <c:pt idx="6032">
                  <c:v>1.1818181818181821</c:v>
                </c:pt>
                <c:pt idx="6033">
                  <c:v>1.1818181818181821</c:v>
                </c:pt>
                <c:pt idx="6034">
                  <c:v>1.1818181818181821</c:v>
                </c:pt>
                <c:pt idx="6035">
                  <c:v>1.1818181818181821</c:v>
                </c:pt>
                <c:pt idx="6036">
                  <c:v>1.1818181818181821</c:v>
                </c:pt>
                <c:pt idx="6037">
                  <c:v>1.1818181818181821</c:v>
                </c:pt>
                <c:pt idx="6038">
                  <c:v>1.1818181818181821</c:v>
                </c:pt>
                <c:pt idx="6039">
                  <c:v>1.123456790123456</c:v>
                </c:pt>
                <c:pt idx="6040">
                  <c:v>1.123456790123456</c:v>
                </c:pt>
                <c:pt idx="6041">
                  <c:v>1.123456790123456</c:v>
                </c:pt>
                <c:pt idx="6042">
                  <c:v>1.123456790123456</c:v>
                </c:pt>
                <c:pt idx="6043">
                  <c:v>1.123456790123456</c:v>
                </c:pt>
                <c:pt idx="6044">
                  <c:v>1.123456790123456</c:v>
                </c:pt>
                <c:pt idx="6045">
                  <c:v>1.123456790123456</c:v>
                </c:pt>
                <c:pt idx="6046">
                  <c:v>1.123456790123456</c:v>
                </c:pt>
                <c:pt idx="6047">
                  <c:v>1.123456790123456</c:v>
                </c:pt>
                <c:pt idx="6048">
                  <c:v>1.123456790123456</c:v>
                </c:pt>
                <c:pt idx="6049">
                  <c:v>1.123456790123456</c:v>
                </c:pt>
                <c:pt idx="6050">
                  <c:v>1.123456790123456</c:v>
                </c:pt>
                <c:pt idx="6051">
                  <c:v>1.109944096222248</c:v>
                </c:pt>
                <c:pt idx="6052">
                  <c:v>1.062256809338525</c:v>
                </c:pt>
                <c:pt idx="6053">
                  <c:v>1.050168296201305</c:v>
                </c:pt>
                <c:pt idx="6054">
                  <c:v>1.0226314968003649</c:v>
                </c:pt>
                <c:pt idx="6055">
                  <c:v>0.99650190114067505</c:v>
                </c:pt>
                <c:pt idx="6056">
                  <c:v>1</c:v>
                </c:pt>
                <c:pt idx="6057">
                  <c:v>1</c:v>
                </c:pt>
                <c:pt idx="6058">
                  <c:v>1</c:v>
                </c:pt>
                <c:pt idx="6059">
                  <c:v>1</c:v>
                </c:pt>
                <c:pt idx="6060">
                  <c:v>1</c:v>
                </c:pt>
                <c:pt idx="6061">
                  <c:v>1</c:v>
                </c:pt>
                <c:pt idx="6062">
                  <c:v>2.4577612287642752</c:v>
                </c:pt>
                <c:pt idx="6063">
                  <c:v>2.4577612287642752</c:v>
                </c:pt>
                <c:pt idx="6064">
                  <c:v>2.4577612287642752</c:v>
                </c:pt>
                <c:pt idx="6065">
                  <c:v>2.4577612287642752</c:v>
                </c:pt>
                <c:pt idx="6066">
                  <c:v>2.4577612287642752</c:v>
                </c:pt>
                <c:pt idx="6067">
                  <c:v>2.4577612287642752</c:v>
                </c:pt>
                <c:pt idx="6068">
                  <c:v>2.4577612287642752</c:v>
                </c:pt>
                <c:pt idx="6069">
                  <c:v>2.4577612287642752</c:v>
                </c:pt>
                <c:pt idx="6070">
                  <c:v>2.4577612287642752</c:v>
                </c:pt>
                <c:pt idx="6071">
                  <c:v>2.4577612287642752</c:v>
                </c:pt>
                <c:pt idx="6072">
                  <c:v>2.4577612287642752</c:v>
                </c:pt>
                <c:pt idx="6073">
                  <c:v>2.4577612287642752</c:v>
                </c:pt>
                <c:pt idx="6074">
                  <c:v>2.4577612287642752</c:v>
                </c:pt>
                <c:pt idx="6075">
                  <c:v>2.4577612287642752</c:v>
                </c:pt>
                <c:pt idx="6076">
                  <c:v>2.4577612287642752</c:v>
                </c:pt>
                <c:pt idx="6077">
                  <c:v>1.461730103806232</c:v>
                </c:pt>
                <c:pt idx="6078">
                  <c:v>1.125306339904103</c:v>
                </c:pt>
                <c:pt idx="6079">
                  <c:v>1.125306339904103</c:v>
                </c:pt>
                <c:pt idx="6080">
                  <c:v>1.125306339904103</c:v>
                </c:pt>
                <c:pt idx="6081">
                  <c:v>1.125306339904103</c:v>
                </c:pt>
                <c:pt idx="6082">
                  <c:v>1.125306339904103</c:v>
                </c:pt>
                <c:pt idx="6083">
                  <c:v>1.125306339904103</c:v>
                </c:pt>
                <c:pt idx="6084">
                  <c:v>1.125306339904103</c:v>
                </c:pt>
                <c:pt idx="6085">
                  <c:v>1.125306339904103</c:v>
                </c:pt>
                <c:pt idx="6086">
                  <c:v>1.125306339904103</c:v>
                </c:pt>
                <c:pt idx="6087">
                  <c:v>1.125306339904103</c:v>
                </c:pt>
                <c:pt idx="6088">
                  <c:v>1.125306339904103</c:v>
                </c:pt>
                <c:pt idx="6089">
                  <c:v>1.125306339904103</c:v>
                </c:pt>
                <c:pt idx="6090">
                  <c:v>1.125306339904103</c:v>
                </c:pt>
                <c:pt idx="6091">
                  <c:v>1.125306339904103</c:v>
                </c:pt>
                <c:pt idx="6092">
                  <c:v>1.125306339904103</c:v>
                </c:pt>
                <c:pt idx="6093">
                  <c:v>1.125306339904103</c:v>
                </c:pt>
                <c:pt idx="6094">
                  <c:v>1.125306339904103</c:v>
                </c:pt>
                <c:pt idx="6095">
                  <c:v>1.125306339904103</c:v>
                </c:pt>
                <c:pt idx="6096">
                  <c:v>1.125306339904103</c:v>
                </c:pt>
                <c:pt idx="6097">
                  <c:v>1.125306339904103</c:v>
                </c:pt>
                <c:pt idx="6098">
                  <c:v>1.125306339904103</c:v>
                </c:pt>
                <c:pt idx="6099">
                  <c:v>1.125306339904103</c:v>
                </c:pt>
                <c:pt idx="6100">
                  <c:v>1.050114348215174</c:v>
                </c:pt>
                <c:pt idx="6101">
                  <c:v>1.050114348215174</c:v>
                </c:pt>
                <c:pt idx="6102">
                  <c:v>1.050114348215174</c:v>
                </c:pt>
                <c:pt idx="6103">
                  <c:v>1.050114348215174</c:v>
                </c:pt>
                <c:pt idx="6104">
                  <c:v>1.050114348215174</c:v>
                </c:pt>
                <c:pt idx="6105">
                  <c:v>1.050114348215174</c:v>
                </c:pt>
                <c:pt idx="6106">
                  <c:v>1.050114348215174</c:v>
                </c:pt>
                <c:pt idx="6107">
                  <c:v>1.050114348215174</c:v>
                </c:pt>
                <c:pt idx="6108">
                  <c:v>1.050114348215174</c:v>
                </c:pt>
                <c:pt idx="6109">
                  <c:v>1.050114348215174</c:v>
                </c:pt>
                <c:pt idx="6110">
                  <c:v>1.050114348215174</c:v>
                </c:pt>
                <c:pt idx="6111">
                  <c:v>1.050114348215174</c:v>
                </c:pt>
                <c:pt idx="6112">
                  <c:v>1.050114348215174</c:v>
                </c:pt>
                <c:pt idx="6113">
                  <c:v>1.050114348215174</c:v>
                </c:pt>
                <c:pt idx="6114">
                  <c:v>1.050114348215174</c:v>
                </c:pt>
                <c:pt idx="6115">
                  <c:v>1.050114348215174</c:v>
                </c:pt>
                <c:pt idx="6116">
                  <c:v>1.050114348215174</c:v>
                </c:pt>
                <c:pt idx="6117">
                  <c:v>1.050114348215174</c:v>
                </c:pt>
                <c:pt idx="6118">
                  <c:v>1.050114348215174</c:v>
                </c:pt>
                <c:pt idx="6119">
                  <c:v>1.050114348215174</c:v>
                </c:pt>
                <c:pt idx="6120">
                  <c:v>1</c:v>
                </c:pt>
                <c:pt idx="6121">
                  <c:v>1</c:v>
                </c:pt>
                <c:pt idx="6122">
                  <c:v>1</c:v>
                </c:pt>
                <c:pt idx="6123">
                  <c:v>1</c:v>
                </c:pt>
                <c:pt idx="6124">
                  <c:v>1</c:v>
                </c:pt>
                <c:pt idx="6125">
                  <c:v>0.99782690854118905</c:v>
                </c:pt>
                <c:pt idx="6126">
                  <c:v>0.98223586309523303</c:v>
                </c:pt>
                <c:pt idx="6127">
                  <c:v>1</c:v>
                </c:pt>
                <c:pt idx="6128">
                  <c:v>1.4</c:v>
                </c:pt>
                <c:pt idx="6129">
                  <c:v>1.4</c:v>
                </c:pt>
                <c:pt idx="6130">
                  <c:v>1.4</c:v>
                </c:pt>
                <c:pt idx="6131">
                  <c:v>1.4</c:v>
                </c:pt>
                <c:pt idx="6132">
                  <c:v>1.4</c:v>
                </c:pt>
                <c:pt idx="6133">
                  <c:v>1.4</c:v>
                </c:pt>
                <c:pt idx="6134">
                  <c:v>1.4</c:v>
                </c:pt>
                <c:pt idx="6135">
                  <c:v>1.4</c:v>
                </c:pt>
                <c:pt idx="6136">
                  <c:v>1.5044776119402981</c:v>
                </c:pt>
                <c:pt idx="6137">
                  <c:v>1.4441260744985669</c:v>
                </c:pt>
                <c:pt idx="6138">
                  <c:v>1.4441260744985669</c:v>
                </c:pt>
                <c:pt idx="6139">
                  <c:v>1.4441260744985669</c:v>
                </c:pt>
                <c:pt idx="6140">
                  <c:v>1.4441260744985669</c:v>
                </c:pt>
                <c:pt idx="6141">
                  <c:v>1.4441260744985669</c:v>
                </c:pt>
                <c:pt idx="6142">
                  <c:v>1.4441260744985669</c:v>
                </c:pt>
                <c:pt idx="6143">
                  <c:v>1.4441260744985669</c:v>
                </c:pt>
                <c:pt idx="6144">
                  <c:v>1.4441260744985669</c:v>
                </c:pt>
                <c:pt idx="6145">
                  <c:v>1.4441260744985669</c:v>
                </c:pt>
                <c:pt idx="6146">
                  <c:v>1.4441260744985669</c:v>
                </c:pt>
                <c:pt idx="6147">
                  <c:v>1.4441260744985669</c:v>
                </c:pt>
                <c:pt idx="6148">
                  <c:v>1.4441260744985669</c:v>
                </c:pt>
                <c:pt idx="6149">
                  <c:v>1.4441260744985669</c:v>
                </c:pt>
                <c:pt idx="6150">
                  <c:v>1.4441260744985669</c:v>
                </c:pt>
                <c:pt idx="6151">
                  <c:v>1.4441260744985669</c:v>
                </c:pt>
                <c:pt idx="6152">
                  <c:v>1.4441260744985669</c:v>
                </c:pt>
                <c:pt idx="6153">
                  <c:v>1.4441260744985669</c:v>
                </c:pt>
                <c:pt idx="6154">
                  <c:v>1.4441260744985669</c:v>
                </c:pt>
                <c:pt idx="6155">
                  <c:v>1.3584905660377391</c:v>
                </c:pt>
                <c:pt idx="6156">
                  <c:v>1.30909090909091</c:v>
                </c:pt>
                <c:pt idx="6157">
                  <c:v>1.30909090909091</c:v>
                </c:pt>
                <c:pt idx="6158">
                  <c:v>1.30909090909091</c:v>
                </c:pt>
                <c:pt idx="6159">
                  <c:v>1.30909090909091</c:v>
                </c:pt>
                <c:pt idx="6160">
                  <c:v>1.285714285714282</c:v>
                </c:pt>
                <c:pt idx="6161">
                  <c:v>1.285714285714282</c:v>
                </c:pt>
                <c:pt idx="6162">
                  <c:v>1.285714285714282</c:v>
                </c:pt>
                <c:pt idx="6163">
                  <c:v>1.285714285714282</c:v>
                </c:pt>
                <c:pt idx="6164">
                  <c:v>1.2537313432835799</c:v>
                </c:pt>
                <c:pt idx="6165">
                  <c:v>1.2537313432835799</c:v>
                </c:pt>
                <c:pt idx="6166">
                  <c:v>1.2537313432835799</c:v>
                </c:pt>
                <c:pt idx="6167">
                  <c:v>1.2537313432835799</c:v>
                </c:pt>
                <c:pt idx="6168">
                  <c:v>1.244444444444444</c:v>
                </c:pt>
                <c:pt idx="6169">
                  <c:v>1.244444444444444</c:v>
                </c:pt>
                <c:pt idx="6170">
                  <c:v>1.244444444444444</c:v>
                </c:pt>
                <c:pt idx="6171">
                  <c:v>1.220338983050848</c:v>
                </c:pt>
                <c:pt idx="6172">
                  <c:v>1.1858823529411759</c:v>
                </c:pt>
                <c:pt idx="6173">
                  <c:v>1.1720930232558171</c:v>
                </c:pt>
                <c:pt idx="6174">
                  <c:v>1.1720930232558171</c:v>
                </c:pt>
                <c:pt idx="6175">
                  <c:v>1.1720930232558171</c:v>
                </c:pt>
                <c:pt idx="6176">
                  <c:v>1.1720930232558171</c:v>
                </c:pt>
                <c:pt idx="6177">
                  <c:v>1.1300448430493271</c:v>
                </c:pt>
                <c:pt idx="6178">
                  <c:v>1.1300448430493271</c:v>
                </c:pt>
                <c:pt idx="6179">
                  <c:v>1.112582781456956</c:v>
                </c:pt>
                <c:pt idx="6180">
                  <c:v>1.112582781456956</c:v>
                </c:pt>
                <c:pt idx="6181">
                  <c:v>1.0956521739130469</c:v>
                </c:pt>
                <c:pt idx="6182">
                  <c:v>1.079229122055674</c:v>
                </c:pt>
                <c:pt idx="6183">
                  <c:v>1.079229122055674</c:v>
                </c:pt>
                <c:pt idx="6184">
                  <c:v>1.079229122055674</c:v>
                </c:pt>
                <c:pt idx="6185">
                  <c:v>1.079229122055674</c:v>
                </c:pt>
                <c:pt idx="6186">
                  <c:v>1.079229122055674</c:v>
                </c:pt>
                <c:pt idx="6187">
                  <c:v>1.079229122055674</c:v>
                </c:pt>
                <c:pt idx="6188">
                  <c:v>1.079229122055674</c:v>
                </c:pt>
                <c:pt idx="6189">
                  <c:v>1.037037037037037</c:v>
                </c:pt>
                <c:pt idx="6190">
                  <c:v>1.037037037037037</c:v>
                </c:pt>
                <c:pt idx="6191">
                  <c:v>1.037037037037037</c:v>
                </c:pt>
                <c:pt idx="6192">
                  <c:v>1.037037037037037</c:v>
                </c:pt>
                <c:pt idx="6193">
                  <c:v>1.0140845070422531</c:v>
                </c:pt>
                <c:pt idx="6194">
                  <c:v>1.0140845070422531</c:v>
                </c:pt>
                <c:pt idx="6195">
                  <c:v>1.008</c:v>
                </c:pt>
                <c:pt idx="6196">
                  <c:v>1.0039840637450199</c:v>
                </c:pt>
                <c:pt idx="6197">
                  <c:v>1.0039840637450199</c:v>
                </c:pt>
                <c:pt idx="6198">
                  <c:v>1.0039840637450199</c:v>
                </c:pt>
                <c:pt idx="6199">
                  <c:v>1</c:v>
                </c:pt>
                <c:pt idx="6200">
                  <c:v>1</c:v>
                </c:pt>
                <c:pt idx="6201">
                  <c:v>1</c:v>
                </c:pt>
                <c:pt idx="6202">
                  <c:v>1</c:v>
                </c:pt>
                <c:pt idx="6203">
                  <c:v>1</c:v>
                </c:pt>
                <c:pt idx="6204">
                  <c:v>1</c:v>
                </c:pt>
                <c:pt idx="6205">
                  <c:v>1</c:v>
                </c:pt>
                <c:pt idx="6206">
                  <c:v>1</c:v>
                </c:pt>
                <c:pt idx="6207">
                  <c:v>1</c:v>
                </c:pt>
                <c:pt idx="6208">
                  <c:v>1</c:v>
                </c:pt>
                <c:pt idx="6209">
                  <c:v>1</c:v>
                </c:pt>
                <c:pt idx="6210">
                  <c:v>1</c:v>
                </c:pt>
                <c:pt idx="6211">
                  <c:v>1.753719008264474</c:v>
                </c:pt>
                <c:pt idx="6212">
                  <c:v>1.753719008264474</c:v>
                </c:pt>
                <c:pt idx="6213">
                  <c:v>1.753719008264474</c:v>
                </c:pt>
                <c:pt idx="6214">
                  <c:v>1.753719008264474</c:v>
                </c:pt>
                <c:pt idx="6215">
                  <c:v>1.753719008264474</c:v>
                </c:pt>
                <c:pt idx="6216">
                  <c:v>1.578399285926817</c:v>
                </c:pt>
                <c:pt idx="6217">
                  <c:v>1.578399285926817</c:v>
                </c:pt>
                <c:pt idx="6218">
                  <c:v>1.578399285926817</c:v>
                </c:pt>
                <c:pt idx="6219">
                  <c:v>1.3811507419942779</c:v>
                </c:pt>
                <c:pt idx="6220">
                  <c:v>1.3811507419942779</c:v>
                </c:pt>
                <c:pt idx="6221">
                  <c:v>1.3811507419942779</c:v>
                </c:pt>
                <c:pt idx="6222">
                  <c:v>1.3811507419942779</c:v>
                </c:pt>
                <c:pt idx="6223">
                  <c:v>1.3811507419942779</c:v>
                </c:pt>
                <c:pt idx="6224">
                  <c:v>1.1161371765200969</c:v>
                </c:pt>
                <c:pt idx="6225">
                  <c:v>1.1161371765200969</c:v>
                </c:pt>
                <c:pt idx="6226">
                  <c:v>1.1161371765200969</c:v>
                </c:pt>
                <c:pt idx="6227">
                  <c:v>1.1161371765200969</c:v>
                </c:pt>
                <c:pt idx="6228">
                  <c:v>1.1161371765200969</c:v>
                </c:pt>
                <c:pt idx="6229">
                  <c:v>1.1161371765200969</c:v>
                </c:pt>
                <c:pt idx="6230">
                  <c:v>1.1161371765200969</c:v>
                </c:pt>
                <c:pt idx="6231">
                  <c:v>1.1161371765200969</c:v>
                </c:pt>
                <c:pt idx="6232">
                  <c:v>1.0375513397222771</c:v>
                </c:pt>
                <c:pt idx="6233">
                  <c:v>1.0375513397222771</c:v>
                </c:pt>
                <c:pt idx="6234">
                  <c:v>1.0375513397222771</c:v>
                </c:pt>
                <c:pt idx="6235">
                  <c:v>1.0375513397222771</c:v>
                </c:pt>
                <c:pt idx="6236">
                  <c:v>1.0375513397222771</c:v>
                </c:pt>
                <c:pt idx="6237">
                  <c:v>1.0375513397222771</c:v>
                </c:pt>
                <c:pt idx="6238">
                  <c:v>1.0375513397222771</c:v>
                </c:pt>
                <c:pt idx="6239">
                  <c:v>1.0375513397222771</c:v>
                </c:pt>
                <c:pt idx="6240">
                  <c:v>1</c:v>
                </c:pt>
                <c:pt idx="6241">
                  <c:v>1</c:v>
                </c:pt>
                <c:pt idx="6242">
                  <c:v>1</c:v>
                </c:pt>
                <c:pt idx="6243">
                  <c:v>1</c:v>
                </c:pt>
                <c:pt idx="6244">
                  <c:v>1</c:v>
                </c:pt>
              </c:numCache>
            </c:numRef>
          </c:yVal>
          <c:smooth val="0"/>
        </c:ser>
        <c:dLbls>
          <c:showLegendKey val="0"/>
          <c:showVal val="0"/>
          <c:showCatName val="0"/>
          <c:showSerName val="0"/>
          <c:showPercent val="0"/>
          <c:showBubbleSize val="0"/>
        </c:dLbls>
        <c:axId val="375636752"/>
        <c:axId val="375637536"/>
      </c:scatterChart>
      <c:valAx>
        <c:axId val="375636752"/>
        <c:scaling>
          <c:orientation val="minMax"/>
          <c:max val="1"/>
        </c:scaling>
        <c:delete val="0"/>
        <c:axPos val="b"/>
        <c:title>
          <c:tx>
            <c:rich>
              <a:bodyPr/>
              <a:lstStyle/>
              <a:p>
                <a:pPr>
                  <a:defRPr sz="1200" b="1" i="0" u="none" strike="noStrike" baseline="0">
                    <a:solidFill>
                      <a:srgbClr val="000000"/>
                    </a:solidFill>
                    <a:latin typeface="Arial"/>
                    <a:ea typeface="Arial"/>
                    <a:cs typeface="Arial"/>
                  </a:defRPr>
                </a:pPr>
                <a:r>
                  <a:rPr lang="en-US"/>
                  <a:t>Percent of Actual Duration</a:t>
                </a:r>
              </a:p>
            </c:rich>
          </c:tx>
          <c:layout>
            <c:manualLayout>
              <c:xMode val="edge"/>
              <c:yMode val="edge"/>
              <c:x val="0.37291897891232101"/>
              <c:y val="0.93964110929853395"/>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75637536"/>
        <c:crossesAt val="0.1"/>
        <c:crossBetween val="midCat"/>
      </c:valAx>
      <c:valAx>
        <c:axId val="375637536"/>
        <c:scaling>
          <c:logBase val="10"/>
          <c:orientation val="minMax"/>
        </c:scaling>
        <c:delete val="0"/>
        <c:axPos val="l"/>
        <c:majorGridlines>
          <c:spPr>
            <a:ln w="3175">
              <a:solidFill>
                <a:srgbClr val="000000"/>
              </a:solidFill>
              <a:prstDash val="solid"/>
            </a:ln>
          </c:spPr>
        </c:majorGridlines>
        <c:title>
          <c:tx>
            <c:rich>
              <a:bodyPr/>
              <a:lstStyle/>
              <a:p>
                <a:pPr>
                  <a:defRPr sz="1300" b="1" i="0" u="none" strike="noStrike" baseline="0">
                    <a:solidFill>
                      <a:srgbClr val="000000"/>
                    </a:solidFill>
                    <a:latin typeface="Arial"/>
                    <a:ea typeface="Arial"/>
                    <a:cs typeface="Arial"/>
                  </a:defRPr>
                </a:pPr>
                <a:r>
                  <a:rPr lang="en-US"/>
                  <a:t>Acutal Total Duration / Estimated Total Duration</a:t>
                </a:r>
              </a:p>
            </c:rich>
          </c:tx>
          <c:layout>
            <c:manualLayout>
              <c:xMode val="edge"/>
              <c:yMode val="edge"/>
              <c:x val="6.65926748057717E-3"/>
              <c:y val="0.18597063621533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75636752"/>
        <c:crosses val="autoZero"/>
        <c:crossBetween val="midCat"/>
      </c:valAx>
      <c:spPr>
        <a:solidFill>
          <a:srgbClr val="FFFFFF"/>
        </a:solidFill>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scatterChart>
        <c:scatterStyle val="lineMarker"/>
        <c:varyColors val="0"/>
        <c:ser>
          <c:idx val="0"/>
          <c:order val="0"/>
          <c:tx>
            <c:strRef>
              <c:f>Sheet1!$M$1</c:f>
              <c:strCache>
                <c:ptCount val="1"/>
                <c:pt idx="0">
                  <c:v>Projected Ship Date</c:v>
                </c:pt>
              </c:strCache>
            </c:strRef>
          </c:tx>
          <c:spPr>
            <a:ln>
              <a:solidFill>
                <a:srgbClr val="00B050"/>
              </a:solidFill>
            </a:ln>
          </c:spPr>
          <c:xVal>
            <c:numRef>
              <c:f>Sheet1!$A$2:$A$9</c:f>
              <c:numCache>
                <c:formatCode>General</c:formatCode>
                <c:ptCount val="8"/>
                <c:pt idx="0">
                  <c:v>0</c:v>
                </c:pt>
                <c:pt idx="1">
                  <c:v>1</c:v>
                </c:pt>
                <c:pt idx="2">
                  <c:v>2</c:v>
                </c:pt>
                <c:pt idx="3">
                  <c:v>3</c:v>
                </c:pt>
                <c:pt idx="4">
                  <c:v>4</c:v>
                </c:pt>
                <c:pt idx="5">
                  <c:v>5</c:v>
                </c:pt>
                <c:pt idx="6">
                  <c:v>6</c:v>
                </c:pt>
                <c:pt idx="7">
                  <c:v>7</c:v>
                </c:pt>
              </c:numCache>
            </c:numRef>
          </c:xVal>
          <c:yVal>
            <c:numRef>
              <c:f>Sheet1!$M$2:$M$9</c:f>
              <c:numCache>
                <c:formatCode>m/d/yy;@</c:formatCode>
                <c:ptCount val="8"/>
                <c:pt idx="0" formatCode="m/d/yyyy">
                  <c:v>40086</c:v>
                </c:pt>
                <c:pt idx="1">
                  <c:v>40433.1</c:v>
                </c:pt>
                <c:pt idx="2">
                  <c:v>40207.669565217388</c:v>
                </c:pt>
                <c:pt idx="3">
                  <c:v>40138.024390243903</c:v>
                </c:pt>
                <c:pt idx="4">
                  <c:v>40087.440000000002</c:v>
                </c:pt>
                <c:pt idx="5">
                  <c:v>40140.618461538463</c:v>
                </c:pt>
                <c:pt idx="6">
                  <c:v>40120.756626506023</c:v>
                </c:pt>
                <c:pt idx="7">
                  <c:v>40120.756626506023</c:v>
                </c:pt>
              </c:numCache>
            </c:numRef>
          </c:yVal>
          <c:smooth val="0"/>
        </c:ser>
        <c:dLbls>
          <c:showLegendKey val="0"/>
          <c:showVal val="0"/>
          <c:showCatName val="0"/>
          <c:showSerName val="0"/>
          <c:showPercent val="0"/>
          <c:showBubbleSize val="0"/>
        </c:dLbls>
        <c:axId val="376405328"/>
        <c:axId val="376404936"/>
      </c:scatterChart>
      <c:valAx>
        <c:axId val="376405328"/>
        <c:scaling>
          <c:orientation val="minMax"/>
        </c:scaling>
        <c:delete val="0"/>
        <c:axPos val="b"/>
        <c:title>
          <c:tx>
            <c:rich>
              <a:bodyPr/>
              <a:lstStyle/>
              <a:p>
                <a:pPr>
                  <a:defRPr/>
                </a:pPr>
                <a:r>
                  <a:rPr lang="en-US" dirty="0" smtClean="0"/>
                  <a:t>Iteration</a:t>
                </a:r>
                <a:endParaRPr lang="en-US" dirty="0"/>
              </a:p>
            </c:rich>
          </c:tx>
          <c:layout/>
          <c:overlay val="0"/>
        </c:title>
        <c:numFmt formatCode="General" sourceLinked="1"/>
        <c:majorTickMark val="out"/>
        <c:minorTickMark val="none"/>
        <c:tickLblPos val="nextTo"/>
        <c:crossAx val="376404936"/>
        <c:crosses val="autoZero"/>
        <c:crossBetween val="midCat"/>
      </c:valAx>
      <c:valAx>
        <c:axId val="376404936"/>
        <c:scaling>
          <c:orientation val="minMax"/>
        </c:scaling>
        <c:delete val="0"/>
        <c:axPos val="l"/>
        <c:majorGridlines/>
        <c:numFmt formatCode="m/d/yyyy" sourceLinked="1"/>
        <c:majorTickMark val="out"/>
        <c:minorTickMark val="none"/>
        <c:tickLblPos val="nextTo"/>
        <c:crossAx val="376405328"/>
        <c:crosses val="autoZero"/>
        <c:crossBetween val="midCat"/>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Impact of 2%/month Scope Creep</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9.0947798191892706E-2"/>
          <c:y val="0.11003236245954701"/>
          <c:w val="0.87854030501089297"/>
          <c:h val="0.77886590685239898"/>
        </c:manualLayout>
      </c:layout>
      <c:scatterChart>
        <c:scatterStyle val="lineMarker"/>
        <c:varyColors val="0"/>
        <c:ser>
          <c:idx val="0"/>
          <c:order val="0"/>
          <c:tx>
            <c:strRef>
              <c:f>Sheet1!$G$1</c:f>
              <c:strCache>
                <c:ptCount val="1"/>
                <c:pt idx="0">
                  <c:v>Ratio</c:v>
                </c:pt>
              </c:strCache>
            </c:strRef>
          </c:tx>
          <c:spPr>
            <a:ln w="38100" cap="rnd">
              <a:solidFill>
                <a:schemeClr val="accent1"/>
              </a:solidFill>
              <a:round/>
            </a:ln>
            <a:effectLst>
              <a:outerShdw blurRad="40000" dist="23000" dir="5400000" rotWithShape="0">
                <a:srgbClr val="000000">
                  <a:alpha val="35000"/>
                </a:srgbClr>
              </a:outerShdw>
            </a:effectLst>
          </c:spPr>
          <c:marker>
            <c:symbol val="circle"/>
            <c:size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c:spPr>
          </c:marker>
          <c:xVal>
            <c:numRef>
              <c:f>Sheet1!$E$2:$E$7</c:f>
              <c:numCache>
                <c:formatCode>General</c:formatCode>
                <c:ptCount val="6"/>
                <c:pt idx="0">
                  <c:v>2</c:v>
                </c:pt>
                <c:pt idx="1">
                  <c:v>10</c:v>
                </c:pt>
                <c:pt idx="2">
                  <c:v>20</c:v>
                </c:pt>
                <c:pt idx="3">
                  <c:v>30</c:v>
                </c:pt>
                <c:pt idx="4">
                  <c:v>40</c:v>
                </c:pt>
                <c:pt idx="5">
                  <c:v>50</c:v>
                </c:pt>
              </c:numCache>
            </c:numRef>
          </c:xVal>
          <c:yVal>
            <c:numRef>
              <c:f>Sheet1!$G$2:$G$7</c:f>
              <c:numCache>
                <c:formatCode>General</c:formatCode>
                <c:ptCount val="6"/>
                <c:pt idx="0">
                  <c:v>1.041666666666667</c:v>
                </c:pt>
                <c:pt idx="1">
                  <c:v>1.25</c:v>
                </c:pt>
                <c:pt idx="2">
                  <c:v>1.666666666666667</c:v>
                </c:pt>
                <c:pt idx="3">
                  <c:v>2.5</c:v>
                </c:pt>
                <c:pt idx="4">
                  <c:v>5</c:v>
                </c:pt>
              </c:numCache>
            </c:numRef>
          </c:yVal>
          <c:smooth val="0"/>
        </c:ser>
        <c:dLbls>
          <c:showLegendKey val="0"/>
          <c:showVal val="0"/>
          <c:showCatName val="0"/>
          <c:showSerName val="0"/>
          <c:showPercent val="0"/>
          <c:showBubbleSize val="0"/>
        </c:dLbls>
        <c:axId val="376398664"/>
        <c:axId val="376404544"/>
      </c:scatterChart>
      <c:valAx>
        <c:axId val="376398664"/>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a:t>Planned Duration (months)</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76404544"/>
        <c:crosses val="autoZero"/>
        <c:crossBetween val="midCat"/>
      </c:valAx>
      <c:valAx>
        <c:axId val="37640454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dirty="0"/>
                  <a:t>(Ratio </a:t>
                </a:r>
                <a:r>
                  <a:rPr lang="en-US" sz="1600" dirty="0" smtClean="0"/>
                  <a:t>Actual/Original Estimate)</a:t>
                </a:r>
                <a:endParaRPr lang="en-US" sz="1600" dirty="0"/>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763986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6321632584495E-2"/>
          <c:y val="2.6785476328023701E-2"/>
          <c:w val="0.90387820388200002"/>
          <c:h val="0.915475428783324"/>
        </c:manualLayout>
      </c:layout>
      <c:scatterChart>
        <c:scatterStyle val="lineMarker"/>
        <c:varyColors val="0"/>
        <c:ser>
          <c:idx val="0"/>
          <c:order val="0"/>
          <c:spPr>
            <a:ln w="50800">
              <a:solidFill>
                <a:srgbClr val="FF0000"/>
              </a:solidFill>
            </a:ln>
          </c:spPr>
          <c:xVal>
            <c:numRef>
              <c:f>Sheet1!$B$33:$B$45</c:f>
              <c:numCache>
                <c:formatCode>m/d/yyyy</c:formatCode>
                <c:ptCount val="13"/>
                <c:pt idx="0">
                  <c:v>40602</c:v>
                </c:pt>
                <c:pt idx="1">
                  <c:v>40607</c:v>
                </c:pt>
                <c:pt idx="2">
                  <c:v>40609</c:v>
                </c:pt>
                <c:pt idx="3">
                  <c:v>40612</c:v>
                </c:pt>
                <c:pt idx="4">
                  <c:v>40612</c:v>
                </c:pt>
                <c:pt idx="5">
                  <c:v>40617</c:v>
                </c:pt>
                <c:pt idx="6">
                  <c:v>40617</c:v>
                </c:pt>
                <c:pt idx="7">
                  <c:v>40618</c:v>
                </c:pt>
                <c:pt idx="8">
                  <c:v>40634</c:v>
                </c:pt>
                <c:pt idx="9">
                  <c:v>40648</c:v>
                </c:pt>
                <c:pt idx="10">
                  <c:v>40664</c:v>
                </c:pt>
                <c:pt idx="11">
                  <c:v>40664</c:v>
                </c:pt>
                <c:pt idx="12">
                  <c:v>40724</c:v>
                </c:pt>
              </c:numCache>
            </c:numRef>
          </c:xVal>
          <c:yVal>
            <c:numRef>
              <c:f>Sheet1!$C$33:$C$45</c:f>
              <c:numCache>
                <c:formatCode>General</c:formatCode>
                <c:ptCount val="13"/>
                <c:pt idx="0">
                  <c:v>3.8461538461538498E-2</c:v>
                </c:pt>
                <c:pt idx="1">
                  <c:v>0.115384615384615</c:v>
                </c:pt>
                <c:pt idx="2">
                  <c:v>0.19230769230769201</c:v>
                </c:pt>
                <c:pt idx="3">
                  <c:v>0.269230769230769</c:v>
                </c:pt>
                <c:pt idx="4">
                  <c:v>0.34615384615384598</c:v>
                </c:pt>
                <c:pt idx="5">
                  <c:v>0.42307692307692302</c:v>
                </c:pt>
                <c:pt idx="6">
                  <c:v>0.5</c:v>
                </c:pt>
                <c:pt idx="7">
                  <c:v>0.57692307692307698</c:v>
                </c:pt>
                <c:pt idx="8">
                  <c:v>0.65384615384615397</c:v>
                </c:pt>
                <c:pt idx="9">
                  <c:v>0.73076923076923095</c:v>
                </c:pt>
                <c:pt idx="10">
                  <c:v>0.80769230769230804</c:v>
                </c:pt>
                <c:pt idx="11">
                  <c:v>0.88461538461538503</c:v>
                </c:pt>
                <c:pt idx="12">
                  <c:v>0.96153846153846201</c:v>
                </c:pt>
              </c:numCache>
            </c:numRef>
          </c:yVal>
          <c:smooth val="0"/>
        </c:ser>
        <c:dLbls>
          <c:showLegendKey val="0"/>
          <c:showVal val="0"/>
          <c:showCatName val="0"/>
          <c:showSerName val="0"/>
          <c:showPercent val="0"/>
          <c:showBubbleSize val="0"/>
        </c:dLbls>
        <c:axId val="376400624"/>
        <c:axId val="376401408"/>
      </c:scatterChart>
      <c:valAx>
        <c:axId val="376400624"/>
        <c:scaling>
          <c:orientation val="minMax"/>
        </c:scaling>
        <c:delete val="0"/>
        <c:axPos val="b"/>
        <c:numFmt formatCode="m/d/yyyy" sourceLinked="1"/>
        <c:majorTickMark val="out"/>
        <c:minorTickMark val="none"/>
        <c:tickLblPos val="nextTo"/>
        <c:crossAx val="376401408"/>
        <c:crosses val="autoZero"/>
        <c:crossBetween val="midCat"/>
      </c:valAx>
      <c:valAx>
        <c:axId val="376401408"/>
        <c:scaling>
          <c:orientation val="minMax"/>
          <c:max val="1"/>
        </c:scaling>
        <c:delete val="0"/>
        <c:axPos val="l"/>
        <c:majorGridlines/>
        <c:numFmt formatCode="General" sourceLinked="1"/>
        <c:majorTickMark val="out"/>
        <c:minorTickMark val="none"/>
        <c:tickLblPos val="nextTo"/>
        <c:crossAx val="376400624"/>
        <c:crosses val="autoZero"/>
        <c:crossBetween val="midCat"/>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drawings/drawing1.xml><?xml version="1.0" encoding="utf-8"?>
<c:userShapes xmlns:c="http://schemas.openxmlformats.org/drawingml/2006/chart">
  <cdr:relSizeAnchor xmlns:cdr="http://schemas.openxmlformats.org/drawingml/2006/chartDrawing">
    <cdr:from>
      <cdr:x>0.02352</cdr:x>
      <cdr:y>0.15651</cdr:y>
    </cdr:from>
    <cdr:to>
      <cdr:x>0.09382</cdr:x>
      <cdr:y>0.78901</cdr:y>
    </cdr:to>
    <cdr:grpSp>
      <cdr:nvGrpSpPr>
        <cdr:cNvPr id="11" name="Group 10"/>
        <cdr:cNvGrpSpPr/>
      </cdr:nvGrpSpPr>
      <cdr:grpSpPr>
        <a:xfrm xmlns:a="http://schemas.openxmlformats.org/drawingml/2006/main">
          <a:off x="195961" y="800658"/>
          <a:ext cx="585716" cy="3235678"/>
          <a:chOff x="393671" y="874784"/>
          <a:chExt cx="437413" cy="3235679"/>
        </a:xfrm>
      </cdr:grpSpPr>
      <cdr:sp macro="" textlink="">
        <cdr:nvSpPr>
          <cdr:cNvPr id="1025" name="Text Box 1"/>
          <cdr:cNvSpPr txBox="1">
            <a:spLocks xmlns:a="http://schemas.openxmlformats.org/drawingml/2006/main" noChangeArrowheads="1"/>
          </cdr:cNvSpPr>
        </cdr:nvSpPr>
        <cdr:spPr bwMode="auto">
          <a:xfrm xmlns:a="http://schemas.openxmlformats.org/drawingml/2006/main">
            <a:off x="393671" y="874784"/>
            <a:ext cx="437413" cy="2404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32004" rIns="36576" bIns="0" anchor="t" upright="1"/>
          <a:lstStyle xmlns:a="http://schemas.openxmlformats.org/drawingml/2006/main"/>
          <a:p xmlns:a="http://schemas.openxmlformats.org/drawingml/2006/main">
            <a:pPr algn="r" rtl="1">
              <a:defRPr sz="1000"/>
            </a:pPr>
            <a:r>
              <a:rPr lang="en-US" sz="1600" b="0" i="0" strike="noStrike" dirty="0">
                <a:solidFill>
                  <a:srgbClr val="000000"/>
                </a:solidFill>
                <a:latin typeface="Arial"/>
                <a:cs typeface="Arial"/>
              </a:rPr>
              <a:t>4.0</a:t>
            </a:r>
          </a:p>
        </cdr:txBody>
      </cdr:sp>
      <cdr:sp macro="" textlink="">
        <cdr:nvSpPr>
          <cdr:cNvPr id="1026" name="Text Box 2"/>
          <cdr:cNvSpPr txBox="1">
            <a:spLocks xmlns:a="http://schemas.openxmlformats.org/drawingml/2006/main" noChangeArrowheads="1"/>
          </cdr:cNvSpPr>
        </cdr:nvSpPr>
        <cdr:spPr bwMode="auto">
          <a:xfrm xmlns:a="http://schemas.openxmlformats.org/drawingml/2006/main">
            <a:off x="393671" y="1612723"/>
            <a:ext cx="437413" cy="2404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32004" rIns="36576" bIns="0" anchor="t" upright="1"/>
          <a:lstStyle xmlns:a="http://schemas.openxmlformats.org/drawingml/2006/main"/>
          <a:p xmlns:a="http://schemas.openxmlformats.org/drawingml/2006/main">
            <a:pPr algn="r" rtl="1">
              <a:defRPr sz="1000"/>
            </a:pPr>
            <a:r>
              <a:rPr lang="en-US" sz="1600" b="0" i="0" strike="noStrike">
                <a:solidFill>
                  <a:srgbClr val="000000"/>
                </a:solidFill>
                <a:latin typeface="Arial"/>
                <a:cs typeface="Arial"/>
              </a:rPr>
              <a:t>2.0</a:t>
            </a:r>
          </a:p>
        </cdr:txBody>
      </cdr:sp>
      <cdr:sp macro="" textlink="">
        <cdr:nvSpPr>
          <cdr:cNvPr id="1027" name="Text Box 3"/>
          <cdr:cNvSpPr txBox="1">
            <a:spLocks xmlns:a="http://schemas.openxmlformats.org/drawingml/2006/main" noChangeArrowheads="1"/>
          </cdr:cNvSpPr>
        </cdr:nvSpPr>
        <cdr:spPr bwMode="auto">
          <a:xfrm xmlns:a="http://schemas.openxmlformats.org/drawingml/2006/main">
            <a:off x="393671" y="3132085"/>
            <a:ext cx="437413" cy="2404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32004" rIns="36576" bIns="0" anchor="t" upright="1"/>
          <a:lstStyle xmlns:a="http://schemas.openxmlformats.org/drawingml/2006/main"/>
          <a:p xmlns:a="http://schemas.openxmlformats.org/drawingml/2006/main">
            <a:pPr algn="r" rtl="1">
              <a:defRPr sz="1000"/>
            </a:pPr>
            <a:r>
              <a:rPr lang="en-US" sz="1600" b="0" i="0" strike="noStrike">
                <a:solidFill>
                  <a:srgbClr val="000000"/>
                </a:solidFill>
                <a:latin typeface="Arial"/>
                <a:cs typeface="Arial"/>
              </a:rPr>
              <a:t>0.5</a:t>
            </a:r>
          </a:p>
        </cdr:txBody>
      </cdr:sp>
      <cdr:sp macro="" textlink="">
        <cdr:nvSpPr>
          <cdr:cNvPr id="1028" name="Text Box 4"/>
          <cdr:cNvSpPr txBox="1">
            <a:spLocks xmlns:a="http://schemas.openxmlformats.org/drawingml/2006/main" noChangeArrowheads="1"/>
          </cdr:cNvSpPr>
        </cdr:nvSpPr>
        <cdr:spPr bwMode="auto">
          <a:xfrm xmlns:a="http://schemas.openxmlformats.org/drawingml/2006/main">
            <a:off x="393671" y="3870025"/>
            <a:ext cx="437413" cy="2404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32004" rIns="36576" bIns="0" anchor="t" upright="1"/>
          <a:lstStyle xmlns:a="http://schemas.openxmlformats.org/drawingml/2006/main"/>
          <a:p xmlns:a="http://schemas.openxmlformats.org/drawingml/2006/main">
            <a:pPr algn="r" rtl="1">
              <a:defRPr sz="1000"/>
            </a:pPr>
            <a:r>
              <a:rPr lang="en-US" sz="1600" b="0" i="0" strike="noStrike">
                <a:solidFill>
                  <a:srgbClr val="000000"/>
                </a:solidFill>
                <a:latin typeface="Arial"/>
                <a:cs typeface="Arial"/>
              </a:rPr>
              <a:t>0.25</a:t>
            </a:r>
          </a:p>
        </cdr:txBody>
      </cdr:sp>
      <cdr:sp macro="" textlink="">
        <cdr:nvSpPr>
          <cdr:cNvPr id="1029" name="Text Box 5"/>
          <cdr:cNvSpPr txBox="1">
            <a:spLocks xmlns:a="http://schemas.openxmlformats.org/drawingml/2006/main" noChangeArrowheads="1"/>
          </cdr:cNvSpPr>
        </cdr:nvSpPr>
        <cdr:spPr bwMode="auto">
          <a:xfrm xmlns:a="http://schemas.openxmlformats.org/drawingml/2006/main">
            <a:off x="408252" y="1908155"/>
            <a:ext cx="422832" cy="2404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32004" rIns="36576" bIns="0" anchor="t" upright="1"/>
          <a:lstStyle xmlns:a="http://schemas.openxmlformats.org/drawingml/2006/main"/>
          <a:p xmlns:a="http://schemas.openxmlformats.org/drawingml/2006/main">
            <a:pPr algn="r" rtl="1">
              <a:defRPr sz="1000"/>
            </a:pPr>
            <a:r>
              <a:rPr lang="en-US" sz="1600" b="0" i="0" strike="noStrike">
                <a:solidFill>
                  <a:srgbClr val="000000"/>
                </a:solidFill>
                <a:latin typeface="Arial"/>
                <a:cs typeface="Arial"/>
              </a:rPr>
              <a:t>1.5</a:t>
            </a:r>
          </a:p>
        </cdr:txBody>
      </cdr:sp>
      <cdr:sp macro="" textlink="">
        <cdr:nvSpPr>
          <cdr:cNvPr id="1030" name="Text Box 6"/>
          <cdr:cNvSpPr txBox="1">
            <a:spLocks xmlns:a="http://schemas.openxmlformats.org/drawingml/2006/main" noChangeArrowheads="1"/>
          </cdr:cNvSpPr>
        </cdr:nvSpPr>
        <cdr:spPr bwMode="auto">
          <a:xfrm xmlns:a="http://schemas.openxmlformats.org/drawingml/2006/main">
            <a:off x="408252" y="2835375"/>
            <a:ext cx="422832" cy="24171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32004" rIns="36576" bIns="0" anchor="t" upright="1"/>
          <a:lstStyle xmlns:a="http://schemas.openxmlformats.org/drawingml/2006/main"/>
          <a:p xmlns:a="http://schemas.openxmlformats.org/drawingml/2006/main">
            <a:pPr algn="r" rtl="1">
              <a:defRPr sz="1000"/>
            </a:pPr>
            <a:r>
              <a:rPr lang="en-US" sz="1600" b="0" i="0" strike="noStrike" dirty="0">
                <a:solidFill>
                  <a:srgbClr val="000000"/>
                </a:solidFill>
                <a:latin typeface="Arial"/>
                <a:cs typeface="Arial"/>
              </a:rPr>
              <a:t>0.67</a:t>
            </a:r>
          </a:p>
        </cdr:txBody>
      </cdr:sp>
      <cdr:sp macro="" textlink="">
        <cdr:nvSpPr>
          <cdr:cNvPr id="1031" name="Text Box 7"/>
          <cdr:cNvSpPr txBox="1">
            <a:spLocks xmlns:a="http://schemas.openxmlformats.org/drawingml/2006/main" noChangeArrowheads="1"/>
          </cdr:cNvSpPr>
        </cdr:nvSpPr>
        <cdr:spPr bwMode="auto">
          <a:xfrm xmlns:a="http://schemas.openxmlformats.org/drawingml/2006/main">
            <a:off x="402003" y="2165219"/>
            <a:ext cx="429081" cy="2404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32004" rIns="36576" bIns="0" anchor="t" upright="1"/>
          <a:lstStyle xmlns:a="http://schemas.openxmlformats.org/drawingml/2006/main"/>
          <a:p xmlns:a="http://schemas.openxmlformats.org/drawingml/2006/main">
            <a:pPr algn="r" rtl="1">
              <a:defRPr sz="1000"/>
            </a:pPr>
            <a:r>
              <a:rPr lang="en-US" sz="1600" b="0" i="0" strike="noStrike" dirty="0">
                <a:solidFill>
                  <a:srgbClr val="000000"/>
                </a:solidFill>
                <a:latin typeface="Arial"/>
                <a:cs typeface="Arial"/>
              </a:rPr>
              <a:t>1.25</a:t>
            </a:r>
          </a:p>
        </cdr:txBody>
      </cdr:sp>
      <cdr:sp macro="" textlink="">
        <cdr:nvSpPr>
          <cdr:cNvPr id="1032" name="Text Box 8"/>
          <cdr:cNvSpPr txBox="1">
            <a:spLocks xmlns:a="http://schemas.openxmlformats.org/drawingml/2006/main" noChangeArrowheads="1"/>
          </cdr:cNvSpPr>
        </cdr:nvSpPr>
        <cdr:spPr bwMode="auto">
          <a:xfrm xmlns:a="http://schemas.openxmlformats.org/drawingml/2006/main">
            <a:off x="402003" y="2591101"/>
            <a:ext cx="429081" cy="2404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32004" rIns="36576" bIns="0" anchor="t" upright="1"/>
          <a:lstStyle xmlns:a="http://schemas.openxmlformats.org/drawingml/2006/main"/>
          <a:p xmlns:a="http://schemas.openxmlformats.org/drawingml/2006/main">
            <a:pPr algn="r" rtl="1">
              <a:defRPr sz="1000"/>
            </a:pPr>
            <a:r>
              <a:rPr lang="en-US" sz="1600" b="0" i="0" strike="noStrike">
                <a:solidFill>
                  <a:srgbClr val="000000"/>
                </a:solidFill>
                <a:latin typeface="Arial"/>
                <a:cs typeface="Arial"/>
              </a:rPr>
              <a:t>0.8</a:t>
            </a:r>
          </a:p>
        </cdr:txBody>
      </cdr:sp>
      <cdr:sp macro="" textlink="">
        <cdr:nvSpPr>
          <cdr:cNvPr id="1033" name="Text Box 9"/>
          <cdr:cNvSpPr txBox="1">
            <a:spLocks xmlns:a="http://schemas.openxmlformats.org/drawingml/2006/main" noChangeArrowheads="1"/>
          </cdr:cNvSpPr>
        </cdr:nvSpPr>
        <cdr:spPr bwMode="auto">
          <a:xfrm xmlns:a="http://schemas.openxmlformats.org/drawingml/2006/main">
            <a:off x="402003" y="2401820"/>
            <a:ext cx="429081" cy="2404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32004" rIns="36576" bIns="0" anchor="t" upright="1"/>
          <a:lstStyle xmlns:a="http://schemas.openxmlformats.org/drawingml/2006/main"/>
          <a:p xmlns:a="http://schemas.openxmlformats.org/drawingml/2006/main">
            <a:pPr algn="r" rtl="1">
              <a:defRPr sz="1000"/>
            </a:pPr>
            <a:r>
              <a:rPr lang="en-US" sz="1600" b="0" i="0" strike="noStrike" dirty="0">
                <a:solidFill>
                  <a:srgbClr val="000000"/>
                </a:solidFill>
                <a:latin typeface="Arial"/>
                <a:cs typeface="Arial"/>
              </a:rPr>
              <a:t>1.0</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0"/>
            <a:ext cx="4033943" cy="351155"/>
          </a:xfrm>
          <a:prstGeom prst="rect">
            <a:avLst/>
          </a:prstGeom>
          <a:noFill/>
          <a:ln w="9525">
            <a:noFill/>
            <a:miter lim="800000"/>
            <a:headEnd/>
            <a:tailEnd/>
          </a:ln>
          <a:effectLst/>
        </p:spPr>
        <p:txBody>
          <a:bodyPr vert="horz" wrap="square" lIns="93301" tIns="46651" rIns="93301" bIns="46651" numCol="1" anchor="t" anchorCtr="0" compatLnSpc="1">
            <a:prstTxWarp prst="textNoShape">
              <a:avLst/>
            </a:prstTxWarp>
          </a:bodyPr>
          <a:lstStyle>
            <a:lvl1pPr defTabSz="933246">
              <a:defRPr sz="1200"/>
            </a:lvl1pPr>
          </a:lstStyle>
          <a:p>
            <a:pPr>
              <a:defRPr/>
            </a:pPr>
            <a:endParaRPr lang="en-US"/>
          </a:p>
        </p:txBody>
      </p:sp>
      <p:sp>
        <p:nvSpPr>
          <p:cNvPr id="2051" name="Rectangle 3"/>
          <p:cNvSpPr>
            <a:spLocks noGrp="1" noChangeArrowheads="1"/>
          </p:cNvSpPr>
          <p:nvPr>
            <p:ph type="dt" sz="quarter" idx="1"/>
          </p:nvPr>
        </p:nvSpPr>
        <p:spPr bwMode="auto">
          <a:xfrm>
            <a:off x="5273542" y="0"/>
            <a:ext cx="4033943" cy="351155"/>
          </a:xfrm>
          <a:prstGeom prst="rect">
            <a:avLst/>
          </a:prstGeom>
          <a:noFill/>
          <a:ln w="9525">
            <a:noFill/>
            <a:miter lim="800000"/>
            <a:headEnd/>
            <a:tailEnd/>
          </a:ln>
          <a:effectLst/>
        </p:spPr>
        <p:txBody>
          <a:bodyPr vert="horz" wrap="square" lIns="93301" tIns="46651" rIns="93301" bIns="46651" numCol="1" anchor="t" anchorCtr="0" compatLnSpc="1">
            <a:prstTxWarp prst="textNoShape">
              <a:avLst/>
            </a:prstTxWarp>
          </a:bodyPr>
          <a:lstStyle>
            <a:lvl1pPr algn="r" defTabSz="933246">
              <a:defRPr sz="1200"/>
            </a:lvl1pPr>
          </a:lstStyle>
          <a:p>
            <a:pPr>
              <a:defRPr/>
            </a:pPr>
            <a:endParaRPr lang="en-US"/>
          </a:p>
        </p:txBody>
      </p:sp>
      <p:sp>
        <p:nvSpPr>
          <p:cNvPr id="2052" name="Rectangle 4"/>
          <p:cNvSpPr>
            <a:spLocks noGrp="1" noChangeArrowheads="1"/>
          </p:cNvSpPr>
          <p:nvPr>
            <p:ph type="ftr" sz="quarter" idx="2"/>
          </p:nvPr>
        </p:nvSpPr>
        <p:spPr bwMode="auto">
          <a:xfrm>
            <a:off x="1" y="6670320"/>
            <a:ext cx="4033943" cy="351155"/>
          </a:xfrm>
          <a:prstGeom prst="rect">
            <a:avLst/>
          </a:prstGeom>
          <a:noFill/>
          <a:ln w="9525">
            <a:noFill/>
            <a:miter lim="800000"/>
            <a:headEnd/>
            <a:tailEnd/>
          </a:ln>
          <a:effectLst/>
        </p:spPr>
        <p:txBody>
          <a:bodyPr vert="horz" wrap="square" lIns="93301" tIns="46651" rIns="93301" bIns="46651" numCol="1" anchor="b" anchorCtr="0" compatLnSpc="1">
            <a:prstTxWarp prst="textNoShape">
              <a:avLst/>
            </a:prstTxWarp>
          </a:bodyPr>
          <a:lstStyle>
            <a:lvl1pPr defTabSz="933246">
              <a:defRPr sz="1200"/>
            </a:lvl1pPr>
          </a:lstStyle>
          <a:p>
            <a:pPr>
              <a:defRPr/>
            </a:pPr>
            <a:endParaRPr lang="en-US"/>
          </a:p>
        </p:txBody>
      </p:sp>
      <p:sp>
        <p:nvSpPr>
          <p:cNvPr id="2053" name="Rectangle 5"/>
          <p:cNvSpPr>
            <a:spLocks noGrp="1" noChangeArrowheads="1"/>
          </p:cNvSpPr>
          <p:nvPr>
            <p:ph type="sldNum" sz="quarter" idx="3"/>
          </p:nvPr>
        </p:nvSpPr>
        <p:spPr bwMode="auto">
          <a:xfrm>
            <a:off x="5273542" y="6670320"/>
            <a:ext cx="4033943" cy="351155"/>
          </a:xfrm>
          <a:prstGeom prst="rect">
            <a:avLst/>
          </a:prstGeom>
          <a:noFill/>
          <a:ln w="9525">
            <a:noFill/>
            <a:miter lim="800000"/>
            <a:headEnd/>
            <a:tailEnd/>
          </a:ln>
          <a:effectLst/>
        </p:spPr>
        <p:txBody>
          <a:bodyPr vert="horz" wrap="square" lIns="93301" tIns="46651" rIns="93301" bIns="46651" numCol="1" anchor="b" anchorCtr="0" compatLnSpc="1">
            <a:prstTxWarp prst="textNoShape">
              <a:avLst/>
            </a:prstTxWarp>
          </a:bodyPr>
          <a:lstStyle>
            <a:lvl1pPr algn="r" defTabSz="933246">
              <a:defRPr sz="1200"/>
            </a:lvl1pPr>
          </a:lstStyle>
          <a:p>
            <a:pPr>
              <a:defRPr/>
            </a:pPr>
            <a:fld id="{9309592D-0254-471D-82B6-BD443B9E230D}" type="slidenum">
              <a:rPr lang="en-US"/>
              <a:pPr>
                <a:defRPr/>
              </a:pPr>
              <a:t>‹#›</a:t>
            </a:fld>
            <a:endParaRPr lang="en-US"/>
          </a:p>
        </p:txBody>
      </p:sp>
    </p:spTree>
    <p:extLst>
      <p:ext uri="{BB962C8B-B14F-4D97-AF65-F5344CB8AC3E}">
        <p14:creationId xmlns:p14="http://schemas.microsoft.com/office/powerpoint/2010/main" val="3546055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4033943" cy="351155"/>
          </a:xfrm>
          <a:prstGeom prst="rect">
            <a:avLst/>
          </a:prstGeom>
          <a:noFill/>
          <a:ln w="9525">
            <a:noFill/>
            <a:miter lim="800000"/>
            <a:headEnd/>
            <a:tailEnd/>
          </a:ln>
          <a:effectLst/>
        </p:spPr>
        <p:txBody>
          <a:bodyPr vert="horz" wrap="square" lIns="93301" tIns="46651" rIns="93301" bIns="46651" numCol="1" anchor="t" anchorCtr="0" compatLnSpc="1">
            <a:prstTxWarp prst="textNoShape">
              <a:avLst/>
            </a:prstTxWarp>
          </a:bodyPr>
          <a:lstStyle>
            <a:lvl1pPr defTabSz="933246">
              <a:defRPr sz="1200"/>
            </a:lvl1pPr>
          </a:lstStyle>
          <a:p>
            <a:pPr>
              <a:defRPr/>
            </a:pPr>
            <a:endParaRPr lang="en-US"/>
          </a:p>
        </p:txBody>
      </p:sp>
      <p:sp>
        <p:nvSpPr>
          <p:cNvPr id="3075" name="Rectangle 3"/>
          <p:cNvSpPr>
            <a:spLocks noGrp="1" noChangeArrowheads="1"/>
          </p:cNvSpPr>
          <p:nvPr>
            <p:ph type="dt" idx="1"/>
          </p:nvPr>
        </p:nvSpPr>
        <p:spPr bwMode="auto">
          <a:xfrm>
            <a:off x="5273542" y="0"/>
            <a:ext cx="4033943" cy="351155"/>
          </a:xfrm>
          <a:prstGeom prst="rect">
            <a:avLst/>
          </a:prstGeom>
          <a:noFill/>
          <a:ln w="9525">
            <a:noFill/>
            <a:miter lim="800000"/>
            <a:headEnd/>
            <a:tailEnd/>
          </a:ln>
          <a:effectLst/>
        </p:spPr>
        <p:txBody>
          <a:bodyPr vert="horz" wrap="square" lIns="93301" tIns="46651" rIns="93301" bIns="46651" numCol="1" anchor="t" anchorCtr="0" compatLnSpc="1">
            <a:prstTxWarp prst="textNoShape">
              <a:avLst/>
            </a:prstTxWarp>
          </a:bodyPr>
          <a:lstStyle>
            <a:lvl1pPr algn="r" defTabSz="933246">
              <a:defRPr sz="1200"/>
            </a:lvl1pPr>
          </a:lstStyle>
          <a:p>
            <a:pPr>
              <a:defRPr/>
            </a:pPr>
            <a:endParaRPr lang="en-US"/>
          </a:p>
        </p:txBody>
      </p:sp>
      <p:sp>
        <p:nvSpPr>
          <p:cNvPr id="59396" name="Rectangle 4"/>
          <p:cNvSpPr>
            <a:spLocks noGrp="1" noRot="1" noChangeAspect="1" noChangeArrowheads="1" noTextEdit="1"/>
          </p:cNvSpPr>
          <p:nvPr>
            <p:ph type="sldImg" idx="2"/>
          </p:nvPr>
        </p:nvSpPr>
        <p:spPr bwMode="auto">
          <a:xfrm>
            <a:off x="2898775" y="523875"/>
            <a:ext cx="3513138" cy="26336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930910" y="3335973"/>
            <a:ext cx="7447280" cy="3160395"/>
          </a:xfrm>
          <a:prstGeom prst="rect">
            <a:avLst/>
          </a:prstGeom>
          <a:noFill/>
          <a:ln w="9525">
            <a:noFill/>
            <a:miter lim="800000"/>
            <a:headEnd/>
            <a:tailEnd/>
          </a:ln>
          <a:effectLst/>
        </p:spPr>
        <p:txBody>
          <a:bodyPr vert="horz" wrap="square" lIns="93301" tIns="46651" rIns="93301" bIns="466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6670320"/>
            <a:ext cx="4033943" cy="351155"/>
          </a:xfrm>
          <a:prstGeom prst="rect">
            <a:avLst/>
          </a:prstGeom>
          <a:noFill/>
          <a:ln w="9525">
            <a:noFill/>
            <a:miter lim="800000"/>
            <a:headEnd/>
            <a:tailEnd/>
          </a:ln>
          <a:effectLst/>
        </p:spPr>
        <p:txBody>
          <a:bodyPr vert="horz" wrap="square" lIns="93301" tIns="46651" rIns="93301" bIns="46651" numCol="1" anchor="b" anchorCtr="0" compatLnSpc="1">
            <a:prstTxWarp prst="textNoShape">
              <a:avLst/>
            </a:prstTxWarp>
          </a:bodyPr>
          <a:lstStyle>
            <a:lvl1pPr defTabSz="933246">
              <a:defRPr sz="1200"/>
            </a:lvl1pPr>
          </a:lstStyle>
          <a:p>
            <a:pPr>
              <a:defRPr/>
            </a:pPr>
            <a:endParaRPr lang="en-US"/>
          </a:p>
        </p:txBody>
      </p:sp>
      <p:sp>
        <p:nvSpPr>
          <p:cNvPr id="3079" name="Rectangle 7"/>
          <p:cNvSpPr>
            <a:spLocks noGrp="1" noChangeArrowheads="1"/>
          </p:cNvSpPr>
          <p:nvPr>
            <p:ph type="sldNum" sz="quarter" idx="5"/>
          </p:nvPr>
        </p:nvSpPr>
        <p:spPr bwMode="auto">
          <a:xfrm>
            <a:off x="5273542" y="6670320"/>
            <a:ext cx="4033943" cy="351155"/>
          </a:xfrm>
          <a:prstGeom prst="rect">
            <a:avLst/>
          </a:prstGeom>
          <a:noFill/>
          <a:ln w="9525">
            <a:noFill/>
            <a:miter lim="800000"/>
            <a:headEnd/>
            <a:tailEnd/>
          </a:ln>
          <a:effectLst/>
        </p:spPr>
        <p:txBody>
          <a:bodyPr vert="horz" wrap="square" lIns="93301" tIns="46651" rIns="93301" bIns="46651" numCol="1" anchor="b" anchorCtr="0" compatLnSpc="1">
            <a:prstTxWarp prst="textNoShape">
              <a:avLst/>
            </a:prstTxWarp>
          </a:bodyPr>
          <a:lstStyle>
            <a:lvl1pPr algn="r" defTabSz="933246">
              <a:defRPr sz="1200"/>
            </a:lvl1pPr>
          </a:lstStyle>
          <a:p>
            <a:pPr>
              <a:defRPr/>
            </a:pPr>
            <a:fld id="{27FD3CB8-2AAF-444B-86E9-8534E32CDD6F}" type="slidenum">
              <a:rPr lang="en-US"/>
              <a:pPr>
                <a:defRPr/>
              </a:pPr>
              <a:t>‹#›</a:t>
            </a:fld>
            <a:endParaRPr lang="en-US"/>
          </a:p>
        </p:txBody>
      </p:sp>
    </p:spTree>
    <p:extLst>
      <p:ext uri="{BB962C8B-B14F-4D97-AF65-F5344CB8AC3E}">
        <p14:creationId xmlns:p14="http://schemas.microsoft.com/office/powerpoint/2010/main" val="971228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8192" indent="-291613" eaLnBrk="0" hangingPunct="0">
              <a:defRPr>
                <a:solidFill>
                  <a:schemeClr val="tx1"/>
                </a:solidFill>
                <a:latin typeface="Arial" charset="0"/>
                <a:cs typeface="Arial" charset="0"/>
              </a:defRPr>
            </a:lvl2pPr>
            <a:lvl3pPr marL="1166449" indent="-233290" eaLnBrk="0" hangingPunct="0">
              <a:defRPr>
                <a:solidFill>
                  <a:schemeClr val="tx1"/>
                </a:solidFill>
                <a:latin typeface="Arial" charset="0"/>
                <a:cs typeface="Arial" charset="0"/>
              </a:defRPr>
            </a:lvl3pPr>
            <a:lvl4pPr marL="1633029" indent="-233290" eaLnBrk="0" hangingPunct="0">
              <a:defRPr>
                <a:solidFill>
                  <a:schemeClr val="tx1"/>
                </a:solidFill>
                <a:latin typeface="Arial" charset="0"/>
                <a:cs typeface="Arial" charset="0"/>
              </a:defRPr>
            </a:lvl4pPr>
            <a:lvl5pPr marL="2099609" indent="-233290" eaLnBrk="0" hangingPunct="0">
              <a:defRPr>
                <a:solidFill>
                  <a:schemeClr val="tx1"/>
                </a:solidFill>
                <a:latin typeface="Arial" charset="0"/>
                <a:cs typeface="Arial" charset="0"/>
              </a:defRPr>
            </a:lvl5pPr>
            <a:lvl6pPr marL="2566189" indent="-233290" eaLnBrk="0" fontAlgn="base" hangingPunct="0">
              <a:spcBef>
                <a:spcPct val="0"/>
              </a:spcBef>
              <a:spcAft>
                <a:spcPct val="0"/>
              </a:spcAft>
              <a:defRPr>
                <a:solidFill>
                  <a:schemeClr val="tx1"/>
                </a:solidFill>
                <a:latin typeface="Arial" charset="0"/>
                <a:cs typeface="Arial" charset="0"/>
              </a:defRPr>
            </a:lvl6pPr>
            <a:lvl7pPr marL="3032768" indent="-233290" eaLnBrk="0" fontAlgn="base" hangingPunct="0">
              <a:spcBef>
                <a:spcPct val="0"/>
              </a:spcBef>
              <a:spcAft>
                <a:spcPct val="0"/>
              </a:spcAft>
              <a:defRPr>
                <a:solidFill>
                  <a:schemeClr val="tx1"/>
                </a:solidFill>
                <a:latin typeface="Arial" charset="0"/>
                <a:cs typeface="Arial" charset="0"/>
              </a:defRPr>
            </a:lvl7pPr>
            <a:lvl8pPr marL="3499348" indent="-233290" eaLnBrk="0" fontAlgn="base" hangingPunct="0">
              <a:spcBef>
                <a:spcPct val="0"/>
              </a:spcBef>
              <a:spcAft>
                <a:spcPct val="0"/>
              </a:spcAft>
              <a:defRPr>
                <a:solidFill>
                  <a:schemeClr val="tx1"/>
                </a:solidFill>
                <a:latin typeface="Arial" charset="0"/>
                <a:cs typeface="Arial" charset="0"/>
              </a:defRPr>
            </a:lvl8pPr>
            <a:lvl9pPr marL="3965928" indent="-233290" eaLnBrk="0" fontAlgn="base" hangingPunct="0">
              <a:spcBef>
                <a:spcPct val="0"/>
              </a:spcBef>
              <a:spcAft>
                <a:spcPct val="0"/>
              </a:spcAft>
              <a:defRPr>
                <a:solidFill>
                  <a:schemeClr val="tx1"/>
                </a:solidFill>
                <a:latin typeface="Arial" charset="0"/>
                <a:cs typeface="Arial" charset="0"/>
              </a:defRPr>
            </a:lvl9pPr>
          </a:lstStyle>
          <a:p>
            <a:pPr defTabSz="933160" eaLnBrk="1" hangingPunct="1"/>
            <a:fld id="{8E4843B1-B885-40CE-A886-0195A3E5C259}" type="slidenum">
              <a:rPr lang="en-US" smtClean="0"/>
              <a:pPr defTabSz="933160" eaLnBrk="1" hangingPunct="1"/>
              <a:t>1</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Todd comes from Oil and Gas exploration, a business that deals with risk in many facets.  Chris comes from investment banking, another area that has made it important to understand and comprehend issues associated with risk.  Both Todd and Chris have spent their careers developing software in these industries.</a:t>
            </a:r>
          </a:p>
        </p:txBody>
      </p:sp>
    </p:spTree>
    <p:extLst>
      <p:ext uri="{BB962C8B-B14F-4D97-AF65-F5344CB8AC3E}">
        <p14:creationId xmlns:p14="http://schemas.microsoft.com/office/powerpoint/2010/main" val="123080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11</a:t>
            </a:fld>
            <a:endParaRPr lang="en-US" dirty="0"/>
          </a:p>
        </p:txBody>
      </p:sp>
    </p:spTree>
    <p:extLst>
      <p:ext uri="{BB962C8B-B14F-4D97-AF65-F5344CB8AC3E}">
        <p14:creationId xmlns:p14="http://schemas.microsoft.com/office/powerpoint/2010/main" val="4136618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12</a:t>
            </a:fld>
            <a:endParaRPr lang="en-US" dirty="0"/>
          </a:p>
        </p:txBody>
      </p:sp>
    </p:spTree>
    <p:extLst>
      <p:ext uri="{BB962C8B-B14F-4D97-AF65-F5344CB8AC3E}">
        <p14:creationId xmlns:p14="http://schemas.microsoft.com/office/powerpoint/2010/main" val="413661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13</a:t>
            </a:fld>
            <a:endParaRPr lang="en-US" dirty="0"/>
          </a:p>
        </p:txBody>
      </p:sp>
    </p:spTree>
    <p:extLst>
      <p:ext uri="{BB962C8B-B14F-4D97-AF65-F5344CB8AC3E}">
        <p14:creationId xmlns:p14="http://schemas.microsoft.com/office/powerpoint/2010/main" val="80256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8259" indent="-291638" eaLnBrk="0" hangingPunct="0">
              <a:defRPr>
                <a:solidFill>
                  <a:schemeClr val="tx1"/>
                </a:solidFill>
                <a:latin typeface="Arial" charset="0"/>
                <a:cs typeface="Arial" charset="0"/>
              </a:defRPr>
            </a:lvl2pPr>
            <a:lvl3pPr marL="1166551" indent="-233310" eaLnBrk="0" hangingPunct="0">
              <a:defRPr>
                <a:solidFill>
                  <a:schemeClr val="tx1"/>
                </a:solidFill>
                <a:latin typeface="Arial" charset="0"/>
                <a:cs typeface="Arial" charset="0"/>
              </a:defRPr>
            </a:lvl3pPr>
            <a:lvl4pPr marL="1633172" indent="-233310" eaLnBrk="0" hangingPunct="0">
              <a:defRPr>
                <a:solidFill>
                  <a:schemeClr val="tx1"/>
                </a:solidFill>
                <a:latin typeface="Arial" charset="0"/>
                <a:cs typeface="Arial" charset="0"/>
              </a:defRPr>
            </a:lvl4pPr>
            <a:lvl5pPr marL="2099792" indent="-233310" eaLnBrk="0" hangingPunct="0">
              <a:defRPr>
                <a:solidFill>
                  <a:schemeClr val="tx1"/>
                </a:solidFill>
                <a:latin typeface="Arial" charset="0"/>
                <a:cs typeface="Arial" charset="0"/>
              </a:defRPr>
            </a:lvl5pPr>
            <a:lvl6pPr marL="2566413" indent="-233310" eaLnBrk="0" fontAlgn="base" hangingPunct="0">
              <a:spcBef>
                <a:spcPct val="0"/>
              </a:spcBef>
              <a:spcAft>
                <a:spcPct val="0"/>
              </a:spcAft>
              <a:defRPr>
                <a:solidFill>
                  <a:schemeClr val="tx1"/>
                </a:solidFill>
                <a:latin typeface="Arial" charset="0"/>
                <a:cs typeface="Arial" charset="0"/>
              </a:defRPr>
            </a:lvl6pPr>
            <a:lvl7pPr marL="3033033" indent="-233310" eaLnBrk="0" fontAlgn="base" hangingPunct="0">
              <a:spcBef>
                <a:spcPct val="0"/>
              </a:spcBef>
              <a:spcAft>
                <a:spcPct val="0"/>
              </a:spcAft>
              <a:defRPr>
                <a:solidFill>
                  <a:schemeClr val="tx1"/>
                </a:solidFill>
                <a:latin typeface="Arial" charset="0"/>
                <a:cs typeface="Arial" charset="0"/>
              </a:defRPr>
            </a:lvl7pPr>
            <a:lvl8pPr marL="3499654" indent="-233310" eaLnBrk="0" fontAlgn="base" hangingPunct="0">
              <a:spcBef>
                <a:spcPct val="0"/>
              </a:spcBef>
              <a:spcAft>
                <a:spcPct val="0"/>
              </a:spcAft>
              <a:defRPr>
                <a:solidFill>
                  <a:schemeClr val="tx1"/>
                </a:solidFill>
                <a:latin typeface="Arial" charset="0"/>
                <a:cs typeface="Arial" charset="0"/>
              </a:defRPr>
            </a:lvl8pPr>
            <a:lvl9pPr marL="3966274" indent="-233310" eaLnBrk="0" fontAlgn="base" hangingPunct="0">
              <a:spcBef>
                <a:spcPct val="0"/>
              </a:spcBef>
              <a:spcAft>
                <a:spcPct val="0"/>
              </a:spcAft>
              <a:defRPr>
                <a:solidFill>
                  <a:schemeClr val="tx1"/>
                </a:solidFill>
                <a:latin typeface="Arial" charset="0"/>
                <a:cs typeface="Arial" charset="0"/>
              </a:defRPr>
            </a:lvl9pPr>
          </a:lstStyle>
          <a:p>
            <a:pPr defTabSz="933241" eaLnBrk="1" hangingPunct="1"/>
            <a:fld id="{8DA4EBA9-F824-46F3-8243-EAE1CA15B8D5}" type="slidenum">
              <a:rPr lang="en-US" smtClean="0"/>
              <a:pPr defTabSz="933241" eaLnBrk="1" hangingPunct="1"/>
              <a:t>14</a:t>
            </a:fld>
            <a:endParaRPr lang="en-US" smtClean="0"/>
          </a:p>
        </p:txBody>
      </p:sp>
      <p:sp>
        <p:nvSpPr>
          <p:cNvPr id="100355" name="Rectangle 2"/>
          <p:cNvSpPr>
            <a:spLocks noGrp="1" noRot="1" noChangeAspect="1" noChangeArrowheads="1" noTextEdit="1"/>
          </p:cNvSpPr>
          <p:nvPr>
            <p:ph type="sldImg"/>
          </p:nvPr>
        </p:nvSpPr>
        <p:spPr>
          <a:xfrm>
            <a:off x="1130300" y="671513"/>
            <a:ext cx="4589463" cy="3443287"/>
          </a:xfrm>
          <a:ln/>
        </p:spPr>
      </p:sp>
      <p:sp>
        <p:nvSpPr>
          <p:cNvPr id="100356" name="Rectangle 3"/>
          <p:cNvSpPr>
            <a:spLocks noGrp="1" noChangeArrowheads="1"/>
          </p:cNvSpPr>
          <p:nvPr>
            <p:ph type="body" idx="1"/>
          </p:nvPr>
        </p:nvSpPr>
        <p:spPr>
          <a:xfrm>
            <a:off x="914401" y="4343401"/>
            <a:ext cx="5018484"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We look at a typical software project…..</a:t>
            </a:r>
          </a:p>
        </p:txBody>
      </p:sp>
    </p:spTree>
    <p:extLst>
      <p:ext uri="{BB962C8B-B14F-4D97-AF65-F5344CB8AC3E}">
        <p14:creationId xmlns:p14="http://schemas.microsoft.com/office/powerpoint/2010/main" val="1760326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8259" indent="-291638" eaLnBrk="0" hangingPunct="0">
              <a:defRPr>
                <a:solidFill>
                  <a:schemeClr val="tx1"/>
                </a:solidFill>
                <a:latin typeface="Arial" charset="0"/>
                <a:cs typeface="Arial" charset="0"/>
              </a:defRPr>
            </a:lvl2pPr>
            <a:lvl3pPr marL="1166551" indent="-233310" eaLnBrk="0" hangingPunct="0">
              <a:defRPr>
                <a:solidFill>
                  <a:schemeClr val="tx1"/>
                </a:solidFill>
                <a:latin typeface="Arial" charset="0"/>
                <a:cs typeface="Arial" charset="0"/>
              </a:defRPr>
            </a:lvl3pPr>
            <a:lvl4pPr marL="1633172" indent="-233310" eaLnBrk="0" hangingPunct="0">
              <a:defRPr>
                <a:solidFill>
                  <a:schemeClr val="tx1"/>
                </a:solidFill>
                <a:latin typeface="Arial" charset="0"/>
                <a:cs typeface="Arial" charset="0"/>
              </a:defRPr>
            </a:lvl4pPr>
            <a:lvl5pPr marL="2099792" indent="-233310" eaLnBrk="0" hangingPunct="0">
              <a:defRPr>
                <a:solidFill>
                  <a:schemeClr val="tx1"/>
                </a:solidFill>
                <a:latin typeface="Arial" charset="0"/>
                <a:cs typeface="Arial" charset="0"/>
              </a:defRPr>
            </a:lvl5pPr>
            <a:lvl6pPr marL="2566413" indent="-233310" eaLnBrk="0" fontAlgn="base" hangingPunct="0">
              <a:spcBef>
                <a:spcPct val="0"/>
              </a:spcBef>
              <a:spcAft>
                <a:spcPct val="0"/>
              </a:spcAft>
              <a:defRPr>
                <a:solidFill>
                  <a:schemeClr val="tx1"/>
                </a:solidFill>
                <a:latin typeface="Arial" charset="0"/>
                <a:cs typeface="Arial" charset="0"/>
              </a:defRPr>
            </a:lvl6pPr>
            <a:lvl7pPr marL="3033033" indent="-233310" eaLnBrk="0" fontAlgn="base" hangingPunct="0">
              <a:spcBef>
                <a:spcPct val="0"/>
              </a:spcBef>
              <a:spcAft>
                <a:spcPct val="0"/>
              </a:spcAft>
              <a:defRPr>
                <a:solidFill>
                  <a:schemeClr val="tx1"/>
                </a:solidFill>
                <a:latin typeface="Arial" charset="0"/>
                <a:cs typeface="Arial" charset="0"/>
              </a:defRPr>
            </a:lvl7pPr>
            <a:lvl8pPr marL="3499654" indent="-233310" eaLnBrk="0" fontAlgn="base" hangingPunct="0">
              <a:spcBef>
                <a:spcPct val="0"/>
              </a:spcBef>
              <a:spcAft>
                <a:spcPct val="0"/>
              </a:spcAft>
              <a:defRPr>
                <a:solidFill>
                  <a:schemeClr val="tx1"/>
                </a:solidFill>
                <a:latin typeface="Arial" charset="0"/>
                <a:cs typeface="Arial" charset="0"/>
              </a:defRPr>
            </a:lvl8pPr>
            <a:lvl9pPr marL="3966274" indent="-233310" eaLnBrk="0" fontAlgn="base" hangingPunct="0">
              <a:spcBef>
                <a:spcPct val="0"/>
              </a:spcBef>
              <a:spcAft>
                <a:spcPct val="0"/>
              </a:spcAft>
              <a:defRPr>
                <a:solidFill>
                  <a:schemeClr val="tx1"/>
                </a:solidFill>
                <a:latin typeface="Arial" charset="0"/>
                <a:cs typeface="Arial" charset="0"/>
              </a:defRPr>
            </a:lvl9pPr>
          </a:lstStyle>
          <a:p>
            <a:pPr defTabSz="933241" eaLnBrk="1" hangingPunct="1"/>
            <a:fld id="{9D50788B-4F04-48CA-AA53-2C3A80BE1F5B}" type="slidenum">
              <a:rPr lang="en-US" smtClean="0"/>
              <a:pPr defTabSz="933241" eaLnBrk="1" hangingPunct="1"/>
              <a:t>15</a:t>
            </a:fld>
            <a:endParaRPr lang="en-US" smtClean="0"/>
          </a:p>
        </p:txBody>
      </p:sp>
      <p:sp>
        <p:nvSpPr>
          <p:cNvPr id="101379" name="Rectangle 2"/>
          <p:cNvSpPr>
            <a:spLocks noGrp="1" noRot="1" noChangeAspect="1" noChangeArrowheads="1" noTextEdit="1"/>
          </p:cNvSpPr>
          <p:nvPr>
            <p:ph type="sldImg"/>
          </p:nvPr>
        </p:nvSpPr>
        <p:spPr>
          <a:xfrm>
            <a:off x="1128713" y="671513"/>
            <a:ext cx="4591050" cy="3443287"/>
          </a:xfrm>
          <a:ln/>
        </p:spPr>
      </p:sp>
      <p:sp>
        <p:nvSpPr>
          <p:cNvPr id="101380" name="Rectangle 3"/>
          <p:cNvSpPr>
            <a:spLocks noGrp="1" noChangeArrowheads="1"/>
          </p:cNvSpPr>
          <p:nvPr>
            <p:ph type="body" idx="1"/>
          </p:nvPr>
        </p:nvSpPr>
        <p:spPr>
          <a:xfrm>
            <a:off x="914401" y="4343401"/>
            <a:ext cx="5018484"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82790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790E92-3C21-47D1-B27E-59D0ADD0B591}" type="slidenum">
              <a:rPr lang="en-US">
                <a:solidFill>
                  <a:prstClr val="black"/>
                </a:solidFill>
              </a:rPr>
              <a:pPr/>
              <a:t>16</a:t>
            </a:fld>
            <a:endParaRPr lang="en-US">
              <a:solidFill>
                <a:prstClr val="black"/>
              </a:solidFill>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55663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17</a:t>
            </a:fld>
            <a:endParaRPr lang="en-US"/>
          </a:p>
        </p:txBody>
      </p:sp>
    </p:spTree>
    <p:extLst>
      <p:ext uri="{BB962C8B-B14F-4D97-AF65-F5344CB8AC3E}">
        <p14:creationId xmlns:p14="http://schemas.microsoft.com/office/powerpoint/2010/main" val="1551007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D5D29-0449-4736-AF53-A6E015DA2663}" type="slidenum">
              <a:rPr lang="en-US">
                <a:solidFill>
                  <a:prstClr val="black"/>
                </a:solidFill>
              </a:rPr>
              <a:pPr/>
              <a:t>18</a:t>
            </a:fld>
            <a:endParaRPr lang="en-US">
              <a:solidFill>
                <a:prstClr val="black"/>
              </a:solidFill>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pPr marL="233290" indent="-233290"/>
            <a:r>
              <a:rPr lang="en-US"/>
              <a:t>The project manager is much closer to the actual work being done and so I tend to think their response is closer to reality.  What is of particular interest is where there is a discrepancy between the General Manager and the Project Manager.</a:t>
            </a:r>
          </a:p>
          <a:p>
            <a:pPr marL="233290" indent="-233290"/>
            <a:r>
              <a:rPr lang="en-US"/>
              <a:t>1	4	Customer/management changes</a:t>
            </a:r>
          </a:p>
          <a:p>
            <a:pPr marL="233290" indent="-233290"/>
            <a:r>
              <a:rPr lang="en-US"/>
              <a:t>PM:  They were constantly changing their minds  GM:OK, so we changed a few things once in a while</a:t>
            </a:r>
          </a:p>
          <a:p>
            <a:pPr marL="233290" indent="-233290"/>
            <a:r>
              <a:rPr lang="en-US"/>
              <a:t>2	10	Technical complexity</a:t>
            </a:r>
          </a:p>
          <a:p>
            <a:pPr marL="233290" indent="-233290"/>
            <a:r>
              <a:rPr lang="en-US"/>
              <a:t>PM:  We were using new technology and had to discover all the limitations   GM: I just to them to make it look like that cool demo I saw</a:t>
            </a:r>
          </a:p>
          <a:p>
            <a:pPr marL="233290" indent="-233290"/>
            <a:r>
              <a:rPr lang="en-US"/>
              <a:t>3	2	Unrealistic project plan</a:t>
            </a:r>
          </a:p>
          <a:p>
            <a:pPr marL="233290" indent="-233290"/>
            <a:r>
              <a:rPr lang="en-US"/>
              <a:t>PM:  We told them it would take longer   GM:  I had to push them so that they would be serious</a:t>
            </a:r>
          </a:p>
          <a:p>
            <a:pPr marL="233290" indent="-233290"/>
            <a:r>
              <a:rPr lang="en-US"/>
              <a:t>4	9	Staffing problems</a:t>
            </a:r>
          </a:p>
          <a:p>
            <a:pPr marL="233290" indent="-233290"/>
            <a:r>
              <a:rPr lang="en-US"/>
              <a:t>PM:  We couldn’t get the people we needed   GM:  I gave them everyone I had available</a:t>
            </a:r>
          </a:p>
          <a:p>
            <a:pPr marL="233290" indent="-233290"/>
            <a:r>
              <a:rPr lang="en-US"/>
              <a:t>5	7	Inability to track problems early</a:t>
            </a:r>
          </a:p>
          <a:p>
            <a:pPr marL="233290" indent="-233290"/>
            <a:r>
              <a:rPr lang="en-US"/>
              <a:t>PM/GM:  agree  --- We didn’t know what we didn’t know</a:t>
            </a:r>
          </a:p>
          <a:p>
            <a:pPr marL="233290" indent="-233290"/>
            <a:r>
              <a:rPr lang="en-US"/>
              <a:t>6	11	Priority Shifts</a:t>
            </a:r>
          </a:p>
          <a:p>
            <a:pPr marL="233290" indent="-233290"/>
            <a:r>
              <a:rPr lang="en-US"/>
              <a:t>PM:  They were constantly changing their minds  GM: We didn’t change that much</a:t>
            </a:r>
          </a:p>
          <a:p>
            <a:pPr marL="233290" indent="-233290"/>
            <a:r>
              <a:rPr lang="en-US"/>
              <a:t>7	14	Sinking team spirit</a:t>
            </a:r>
          </a:p>
          <a:p>
            <a:pPr marL="233290" indent="-233290"/>
            <a:r>
              <a:rPr lang="en-US"/>
              <a:t>PM:  The team felt overworked and underappreciated  GM:  We’ve got a great team.  What spirit they have</a:t>
            </a:r>
          </a:p>
          <a:p>
            <a:pPr marL="233290" indent="-233290"/>
            <a:r>
              <a:rPr lang="en-US"/>
              <a:t>8	3	Project scope underestimated</a:t>
            </a:r>
          </a:p>
          <a:p>
            <a:pPr marL="233290" indent="-233290"/>
            <a:r>
              <a:rPr lang="en-US"/>
              <a:t>PM:  I didn’t really feel that we underestimated it.  We told them it would be hard   GM:  We really didn’t think it was such a big project</a:t>
            </a:r>
          </a:p>
          <a:p>
            <a:pPr marL="233290" indent="-233290"/>
            <a:r>
              <a:rPr lang="en-US"/>
              <a:t>9	8	Insufficient Number of checkpoints</a:t>
            </a:r>
          </a:p>
          <a:p>
            <a:pPr marL="233290" indent="-233290"/>
            <a:r>
              <a:rPr lang="en-US"/>
              <a:t>PM/GM agree – it would have been good to have better visibility into what was going on</a:t>
            </a:r>
          </a:p>
          <a:p>
            <a:pPr marL="233290" indent="-233290"/>
            <a:r>
              <a:rPr lang="en-US"/>
              <a:t>10	1	Insufficient front end planning</a:t>
            </a:r>
          </a:p>
          <a:p>
            <a:pPr marL="233290" indent="-233290"/>
            <a:r>
              <a:rPr lang="en-US"/>
              <a:t>PM:  We had a plan, but they didn’t like the answer and kept changing their mind   GM:  It all would have been fine if we could have just planned better</a:t>
            </a:r>
          </a:p>
          <a:p>
            <a:pPr marL="233290" indent="-233290"/>
            <a:r>
              <a:rPr lang="en-US"/>
              <a:t>11	12	No commitment by personnel to plan</a:t>
            </a:r>
          </a:p>
          <a:p>
            <a:pPr marL="233290" indent="-233290"/>
            <a:r>
              <a:rPr lang="en-US"/>
              <a:t>PM/GM agree – team was willing to commit</a:t>
            </a:r>
          </a:p>
          <a:p>
            <a:pPr marL="233290" indent="-233290"/>
            <a:r>
              <a:rPr lang="en-US"/>
              <a:t>12	13	Uncooperative support groups</a:t>
            </a:r>
          </a:p>
          <a:p>
            <a:pPr marL="233290" indent="-233290"/>
            <a:r>
              <a:rPr lang="en-US"/>
              <a:t>PM/GM agree – support groups were willing to help</a:t>
            </a:r>
          </a:p>
          <a:p>
            <a:pPr marL="233290" indent="-233290"/>
            <a:r>
              <a:rPr lang="en-US"/>
              <a:t>13	6	Inability to track progress</a:t>
            </a:r>
          </a:p>
          <a:p>
            <a:pPr marL="233290" indent="-233290"/>
            <a:r>
              <a:rPr lang="en-US"/>
              <a:t>PM:  We had pretty good tracking	GM: I wish I had better visibility into what was going on so I could have done something</a:t>
            </a:r>
          </a:p>
          <a:p>
            <a:pPr marL="233290" indent="-233290"/>
            <a:r>
              <a:rPr lang="en-US"/>
              <a:t>14	5	Insufficient contingency planning</a:t>
            </a:r>
          </a:p>
          <a:p>
            <a:pPr marL="233290" indent="-233290"/>
            <a:r>
              <a:rPr lang="en-US"/>
              <a:t>PM: We had decent contingency planning, we just weren’t able to do anything	GM:  We just needed better planning</a:t>
            </a:r>
          </a:p>
          <a:p>
            <a:pPr marL="233290" indent="-233290"/>
            <a:r>
              <a:rPr lang="en-US"/>
              <a:t>15	15	Unqualified project personnel</a:t>
            </a:r>
          </a:p>
          <a:p>
            <a:pPr marL="233290" indent="-233290"/>
            <a:r>
              <a:rPr lang="en-US"/>
              <a:t>PM/GM agree – people are our most important assets</a:t>
            </a:r>
          </a:p>
          <a:p>
            <a:pPr marL="233290" indent="-233290"/>
            <a:endParaRPr lang="en-US"/>
          </a:p>
          <a:p>
            <a:pPr marL="233290" indent="-233290"/>
            <a:endParaRPr lang="en-US"/>
          </a:p>
        </p:txBody>
      </p:sp>
    </p:spTree>
    <p:extLst>
      <p:ext uri="{BB962C8B-B14F-4D97-AF65-F5344CB8AC3E}">
        <p14:creationId xmlns:p14="http://schemas.microsoft.com/office/powerpoint/2010/main" val="675425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41A065-883A-4879-9DFE-C88CC2E4931A}" type="slidenum">
              <a:rPr lang="en-US">
                <a:solidFill>
                  <a:prstClr val="black"/>
                </a:solidFill>
              </a:rPr>
              <a:pPr/>
              <a:t>19</a:t>
            </a:fld>
            <a:endParaRPr lang="en-US">
              <a:solidFill>
                <a:prstClr val="black"/>
              </a:solidFill>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77471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20</a:t>
            </a:fld>
            <a:endParaRPr lang="en-US"/>
          </a:p>
        </p:txBody>
      </p:sp>
    </p:spTree>
    <p:extLst>
      <p:ext uri="{BB962C8B-B14F-4D97-AF65-F5344CB8AC3E}">
        <p14:creationId xmlns:p14="http://schemas.microsoft.com/office/powerpoint/2010/main" val="380408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3</a:t>
            </a:fld>
            <a:endParaRPr lang="en-US" dirty="0"/>
          </a:p>
        </p:txBody>
      </p:sp>
    </p:spTree>
    <p:extLst>
      <p:ext uri="{BB962C8B-B14F-4D97-AF65-F5344CB8AC3E}">
        <p14:creationId xmlns:p14="http://schemas.microsoft.com/office/powerpoint/2010/main" val="4136618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21</a:t>
            </a:fld>
            <a:endParaRPr lang="en-US"/>
          </a:p>
        </p:txBody>
      </p:sp>
    </p:spTree>
    <p:extLst>
      <p:ext uri="{BB962C8B-B14F-4D97-AF65-F5344CB8AC3E}">
        <p14:creationId xmlns:p14="http://schemas.microsoft.com/office/powerpoint/2010/main" val="750707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8192" indent="-291613" eaLnBrk="0" hangingPunct="0">
              <a:defRPr>
                <a:solidFill>
                  <a:schemeClr val="tx1"/>
                </a:solidFill>
                <a:latin typeface="Arial" charset="0"/>
                <a:cs typeface="Arial" charset="0"/>
              </a:defRPr>
            </a:lvl2pPr>
            <a:lvl3pPr marL="1166449" indent="-233290" eaLnBrk="0" hangingPunct="0">
              <a:defRPr>
                <a:solidFill>
                  <a:schemeClr val="tx1"/>
                </a:solidFill>
                <a:latin typeface="Arial" charset="0"/>
                <a:cs typeface="Arial" charset="0"/>
              </a:defRPr>
            </a:lvl3pPr>
            <a:lvl4pPr marL="1633029" indent="-233290" eaLnBrk="0" hangingPunct="0">
              <a:defRPr>
                <a:solidFill>
                  <a:schemeClr val="tx1"/>
                </a:solidFill>
                <a:latin typeface="Arial" charset="0"/>
                <a:cs typeface="Arial" charset="0"/>
              </a:defRPr>
            </a:lvl4pPr>
            <a:lvl5pPr marL="2099609" indent="-233290" eaLnBrk="0" hangingPunct="0">
              <a:defRPr>
                <a:solidFill>
                  <a:schemeClr val="tx1"/>
                </a:solidFill>
                <a:latin typeface="Arial" charset="0"/>
                <a:cs typeface="Arial" charset="0"/>
              </a:defRPr>
            </a:lvl5pPr>
            <a:lvl6pPr marL="2566189" indent="-233290" eaLnBrk="0" fontAlgn="base" hangingPunct="0">
              <a:spcBef>
                <a:spcPct val="0"/>
              </a:spcBef>
              <a:spcAft>
                <a:spcPct val="0"/>
              </a:spcAft>
              <a:defRPr>
                <a:solidFill>
                  <a:schemeClr val="tx1"/>
                </a:solidFill>
                <a:latin typeface="Arial" charset="0"/>
                <a:cs typeface="Arial" charset="0"/>
              </a:defRPr>
            </a:lvl6pPr>
            <a:lvl7pPr marL="3032768" indent="-233290" eaLnBrk="0" fontAlgn="base" hangingPunct="0">
              <a:spcBef>
                <a:spcPct val="0"/>
              </a:spcBef>
              <a:spcAft>
                <a:spcPct val="0"/>
              </a:spcAft>
              <a:defRPr>
                <a:solidFill>
                  <a:schemeClr val="tx1"/>
                </a:solidFill>
                <a:latin typeface="Arial" charset="0"/>
                <a:cs typeface="Arial" charset="0"/>
              </a:defRPr>
            </a:lvl7pPr>
            <a:lvl8pPr marL="3499348" indent="-233290" eaLnBrk="0" fontAlgn="base" hangingPunct="0">
              <a:spcBef>
                <a:spcPct val="0"/>
              </a:spcBef>
              <a:spcAft>
                <a:spcPct val="0"/>
              </a:spcAft>
              <a:defRPr>
                <a:solidFill>
                  <a:schemeClr val="tx1"/>
                </a:solidFill>
                <a:latin typeface="Arial" charset="0"/>
                <a:cs typeface="Arial" charset="0"/>
              </a:defRPr>
            </a:lvl8pPr>
            <a:lvl9pPr marL="3965928" indent="-233290" eaLnBrk="0" fontAlgn="base" hangingPunct="0">
              <a:spcBef>
                <a:spcPct val="0"/>
              </a:spcBef>
              <a:spcAft>
                <a:spcPct val="0"/>
              </a:spcAft>
              <a:defRPr>
                <a:solidFill>
                  <a:schemeClr val="tx1"/>
                </a:solidFill>
                <a:latin typeface="Arial" charset="0"/>
                <a:cs typeface="Arial" charset="0"/>
              </a:defRPr>
            </a:lvl9pPr>
          </a:lstStyle>
          <a:p>
            <a:pPr defTabSz="933160" eaLnBrk="1" hangingPunct="1"/>
            <a:fld id="{37808ABF-FED7-4659-AAC4-9D9436CF8931}" type="slidenum">
              <a:rPr lang="en-US" smtClean="0"/>
              <a:pPr defTabSz="933160" eaLnBrk="1" hangingPunct="1"/>
              <a:t>22</a:t>
            </a:fld>
            <a:endParaRPr lang="en-US" smtClean="0"/>
          </a:p>
        </p:txBody>
      </p:sp>
      <p:sp>
        <p:nvSpPr>
          <p:cNvPr id="102403" name="Rectangle 2"/>
          <p:cNvSpPr>
            <a:spLocks noGrp="1" noRot="1" noChangeAspect="1" noChangeArrowheads="1" noTextEdit="1"/>
          </p:cNvSpPr>
          <p:nvPr>
            <p:ph type="sldImg"/>
          </p:nvPr>
        </p:nvSpPr>
        <p:spPr>
          <a:xfrm>
            <a:off x="2887663" y="515938"/>
            <a:ext cx="3525837" cy="2643187"/>
          </a:xfrm>
          <a:ln/>
        </p:spPr>
      </p:sp>
      <p:sp>
        <p:nvSpPr>
          <p:cNvPr id="102404" name="Rectangle 3"/>
          <p:cNvSpPr>
            <a:spLocks noGrp="1" noChangeArrowheads="1"/>
          </p:cNvSpPr>
          <p:nvPr>
            <p:ph type="body" idx="1"/>
          </p:nvPr>
        </p:nvSpPr>
        <p:spPr>
          <a:xfrm>
            <a:off x="1241215" y="3334348"/>
            <a:ext cx="6812128" cy="316202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This is from an IEEE Software article that I published in May 2006</a:t>
            </a:r>
          </a:p>
        </p:txBody>
      </p:sp>
    </p:spTree>
    <p:extLst>
      <p:ext uri="{BB962C8B-B14F-4D97-AF65-F5344CB8AC3E}">
        <p14:creationId xmlns:p14="http://schemas.microsoft.com/office/powerpoint/2010/main" val="2661848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8192" indent="-291613" eaLnBrk="0" hangingPunct="0">
              <a:defRPr>
                <a:solidFill>
                  <a:schemeClr val="tx1"/>
                </a:solidFill>
                <a:latin typeface="Arial" charset="0"/>
                <a:cs typeface="Arial" charset="0"/>
              </a:defRPr>
            </a:lvl2pPr>
            <a:lvl3pPr marL="1166449" indent="-233290" eaLnBrk="0" hangingPunct="0">
              <a:defRPr>
                <a:solidFill>
                  <a:schemeClr val="tx1"/>
                </a:solidFill>
                <a:latin typeface="Arial" charset="0"/>
                <a:cs typeface="Arial" charset="0"/>
              </a:defRPr>
            </a:lvl3pPr>
            <a:lvl4pPr marL="1633029" indent="-233290" eaLnBrk="0" hangingPunct="0">
              <a:defRPr>
                <a:solidFill>
                  <a:schemeClr val="tx1"/>
                </a:solidFill>
                <a:latin typeface="Arial" charset="0"/>
                <a:cs typeface="Arial" charset="0"/>
              </a:defRPr>
            </a:lvl4pPr>
            <a:lvl5pPr marL="2099609" indent="-233290" eaLnBrk="0" hangingPunct="0">
              <a:defRPr>
                <a:solidFill>
                  <a:schemeClr val="tx1"/>
                </a:solidFill>
                <a:latin typeface="Arial" charset="0"/>
                <a:cs typeface="Arial" charset="0"/>
              </a:defRPr>
            </a:lvl5pPr>
            <a:lvl6pPr marL="2566189" indent="-233290" eaLnBrk="0" fontAlgn="base" hangingPunct="0">
              <a:spcBef>
                <a:spcPct val="0"/>
              </a:spcBef>
              <a:spcAft>
                <a:spcPct val="0"/>
              </a:spcAft>
              <a:defRPr>
                <a:solidFill>
                  <a:schemeClr val="tx1"/>
                </a:solidFill>
                <a:latin typeface="Arial" charset="0"/>
                <a:cs typeface="Arial" charset="0"/>
              </a:defRPr>
            </a:lvl6pPr>
            <a:lvl7pPr marL="3032768" indent="-233290" eaLnBrk="0" fontAlgn="base" hangingPunct="0">
              <a:spcBef>
                <a:spcPct val="0"/>
              </a:spcBef>
              <a:spcAft>
                <a:spcPct val="0"/>
              </a:spcAft>
              <a:defRPr>
                <a:solidFill>
                  <a:schemeClr val="tx1"/>
                </a:solidFill>
                <a:latin typeface="Arial" charset="0"/>
                <a:cs typeface="Arial" charset="0"/>
              </a:defRPr>
            </a:lvl7pPr>
            <a:lvl8pPr marL="3499348" indent="-233290" eaLnBrk="0" fontAlgn="base" hangingPunct="0">
              <a:spcBef>
                <a:spcPct val="0"/>
              </a:spcBef>
              <a:spcAft>
                <a:spcPct val="0"/>
              </a:spcAft>
              <a:defRPr>
                <a:solidFill>
                  <a:schemeClr val="tx1"/>
                </a:solidFill>
                <a:latin typeface="Arial" charset="0"/>
                <a:cs typeface="Arial" charset="0"/>
              </a:defRPr>
            </a:lvl8pPr>
            <a:lvl9pPr marL="3965928" indent="-233290" eaLnBrk="0" fontAlgn="base" hangingPunct="0">
              <a:spcBef>
                <a:spcPct val="0"/>
              </a:spcBef>
              <a:spcAft>
                <a:spcPct val="0"/>
              </a:spcAft>
              <a:defRPr>
                <a:solidFill>
                  <a:schemeClr val="tx1"/>
                </a:solidFill>
                <a:latin typeface="Arial" charset="0"/>
                <a:cs typeface="Arial" charset="0"/>
              </a:defRPr>
            </a:lvl9pPr>
          </a:lstStyle>
          <a:p>
            <a:pPr defTabSz="933160" eaLnBrk="1" hangingPunct="1"/>
            <a:fld id="{F5B99DD1-55B4-43EC-90D8-B4DD5E82BEE8}" type="slidenum">
              <a:rPr lang="en-US" smtClean="0"/>
              <a:pPr defTabSz="933160" eaLnBrk="1" hangingPunct="1"/>
              <a:t>23</a:t>
            </a:fld>
            <a:endParaRPr lang="en-US" smtClean="0"/>
          </a:p>
        </p:txBody>
      </p:sp>
    </p:spTree>
    <p:extLst>
      <p:ext uri="{BB962C8B-B14F-4D97-AF65-F5344CB8AC3E}">
        <p14:creationId xmlns:p14="http://schemas.microsoft.com/office/powerpoint/2010/main" val="1394440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28</a:t>
            </a:fld>
            <a:endParaRPr lang="en-US"/>
          </a:p>
        </p:txBody>
      </p:sp>
    </p:spTree>
    <p:extLst>
      <p:ext uri="{BB962C8B-B14F-4D97-AF65-F5344CB8AC3E}">
        <p14:creationId xmlns:p14="http://schemas.microsoft.com/office/powerpoint/2010/main" val="4136618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29</a:t>
            </a:fld>
            <a:endParaRPr lang="en-US" dirty="0"/>
          </a:p>
        </p:txBody>
      </p:sp>
    </p:spTree>
    <p:extLst>
      <p:ext uri="{BB962C8B-B14F-4D97-AF65-F5344CB8AC3E}">
        <p14:creationId xmlns:p14="http://schemas.microsoft.com/office/powerpoint/2010/main" val="1212161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8192" indent="-291613" eaLnBrk="0" hangingPunct="0">
              <a:defRPr>
                <a:solidFill>
                  <a:schemeClr val="tx1"/>
                </a:solidFill>
                <a:latin typeface="Arial" charset="0"/>
                <a:cs typeface="Arial" charset="0"/>
              </a:defRPr>
            </a:lvl2pPr>
            <a:lvl3pPr marL="1166449" indent="-233290" eaLnBrk="0" hangingPunct="0">
              <a:defRPr>
                <a:solidFill>
                  <a:schemeClr val="tx1"/>
                </a:solidFill>
                <a:latin typeface="Arial" charset="0"/>
                <a:cs typeface="Arial" charset="0"/>
              </a:defRPr>
            </a:lvl3pPr>
            <a:lvl4pPr marL="1633029" indent="-233290" eaLnBrk="0" hangingPunct="0">
              <a:defRPr>
                <a:solidFill>
                  <a:schemeClr val="tx1"/>
                </a:solidFill>
                <a:latin typeface="Arial" charset="0"/>
                <a:cs typeface="Arial" charset="0"/>
              </a:defRPr>
            </a:lvl4pPr>
            <a:lvl5pPr marL="2099609" indent="-233290" eaLnBrk="0" hangingPunct="0">
              <a:defRPr>
                <a:solidFill>
                  <a:schemeClr val="tx1"/>
                </a:solidFill>
                <a:latin typeface="Arial" charset="0"/>
                <a:cs typeface="Arial" charset="0"/>
              </a:defRPr>
            </a:lvl5pPr>
            <a:lvl6pPr marL="2566189" indent="-233290" eaLnBrk="0" fontAlgn="base" hangingPunct="0">
              <a:spcBef>
                <a:spcPct val="0"/>
              </a:spcBef>
              <a:spcAft>
                <a:spcPct val="0"/>
              </a:spcAft>
              <a:defRPr>
                <a:solidFill>
                  <a:schemeClr val="tx1"/>
                </a:solidFill>
                <a:latin typeface="Arial" charset="0"/>
                <a:cs typeface="Arial" charset="0"/>
              </a:defRPr>
            </a:lvl6pPr>
            <a:lvl7pPr marL="3032768" indent="-233290" eaLnBrk="0" fontAlgn="base" hangingPunct="0">
              <a:spcBef>
                <a:spcPct val="0"/>
              </a:spcBef>
              <a:spcAft>
                <a:spcPct val="0"/>
              </a:spcAft>
              <a:defRPr>
                <a:solidFill>
                  <a:schemeClr val="tx1"/>
                </a:solidFill>
                <a:latin typeface="Arial" charset="0"/>
                <a:cs typeface="Arial" charset="0"/>
              </a:defRPr>
            </a:lvl7pPr>
            <a:lvl8pPr marL="3499348" indent="-233290" eaLnBrk="0" fontAlgn="base" hangingPunct="0">
              <a:spcBef>
                <a:spcPct val="0"/>
              </a:spcBef>
              <a:spcAft>
                <a:spcPct val="0"/>
              </a:spcAft>
              <a:defRPr>
                <a:solidFill>
                  <a:schemeClr val="tx1"/>
                </a:solidFill>
                <a:latin typeface="Arial" charset="0"/>
                <a:cs typeface="Arial" charset="0"/>
              </a:defRPr>
            </a:lvl8pPr>
            <a:lvl9pPr marL="3965928" indent="-233290" eaLnBrk="0" fontAlgn="base" hangingPunct="0">
              <a:spcBef>
                <a:spcPct val="0"/>
              </a:spcBef>
              <a:spcAft>
                <a:spcPct val="0"/>
              </a:spcAft>
              <a:defRPr>
                <a:solidFill>
                  <a:schemeClr val="tx1"/>
                </a:solidFill>
                <a:latin typeface="Arial" charset="0"/>
                <a:cs typeface="Arial" charset="0"/>
              </a:defRPr>
            </a:lvl9pPr>
          </a:lstStyle>
          <a:p>
            <a:pPr defTabSz="933160" eaLnBrk="1" hangingPunct="1"/>
            <a:fld id="{AA786447-CF9D-4256-8E40-3EFF55B6D3A0}" type="slidenum">
              <a:rPr lang="en-US" smtClean="0"/>
              <a:pPr defTabSz="933160" eaLnBrk="1" hangingPunct="1"/>
              <a:t>30</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1241215" y="3337599"/>
            <a:ext cx="6828290" cy="315876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The conventional wisdom is that estimation gets better as the project progresses.  This was first stated by Barry Boehm in COCOMO II, and stated by many authors subsequently, most notably Steve McConnell.  At the Feasibility state the uncertainty band is 16X, while at Concept it has narrowed to 4X and by the Requirements it has reduced to 2.25X.  This makes a lot of sense.</a:t>
            </a:r>
          </a:p>
        </p:txBody>
      </p:sp>
    </p:spTree>
    <p:extLst>
      <p:ext uri="{BB962C8B-B14F-4D97-AF65-F5344CB8AC3E}">
        <p14:creationId xmlns:p14="http://schemas.microsoft.com/office/powerpoint/2010/main" val="667835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8192" indent="-291613" eaLnBrk="0" hangingPunct="0">
              <a:defRPr>
                <a:solidFill>
                  <a:schemeClr val="tx1"/>
                </a:solidFill>
                <a:latin typeface="Arial" charset="0"/>
                <a:cs typeface="Arial" charset="0"/>
              </a:defRPr>
            </a:lvl2pPr>
            <a:lvl3pPr marL="1166449" indent="-233290" eaLnBrk="0" hangingPunct="0">
              <a:defRPr>
                <a:solidFill>
                  <a:schemeClr val="tx1"/>
                </a:solidFill>
                <a:latin typeface="Arial" charset="0"/>
                <a:cs typeface="Arial" charset="0"/>
              </a:defRPr>
            </a:lvl3pPr>
            <a:lvl4pPr marL="1633029" indent="-233290" eaLnBrk="0" hangingPunct="0">
              <a:defRPr>
                <a:solidFill>
                  <a:schemeClr val="tx1"/>
                </a:solidFill>
                <a:latin typeface="Arial" charset="0"/>
                <a:cs typeface="Arial" charset="0"/>
              </a:defRPr>
            </a:lvl4pPr>
            <a:lvl5pPr marL="2099609" indent="-233290" eaLnBrk="0" hangingPunct="0">
              <a:defRPr>
                <a:solidFill>
                  <a:schemeClr val="tx1"/>
                </a:solidFill>
                <a:latin typeface="Arial" charset="0"/>
                <a:cs typeface="Arial" charset="0"/>
              </a:defRPr>
            </a:lvl5pPr>
            <a:lvl6pPr marL="2566189" indent="-233290" eaLnBrk="0" fontAlgn="base" hangingPunct="0">
              <a:spcBef>
                <a:spcPct val="0"/>
              </a:spcBef>
              <a:spcAft>
                <a:spcPct val="0"/>
              </a:spcAft>
              <a:defRPr>
                <a:solidFill>
                  <a:schemeClr val="tx1"/>
                </a:solidFill>
                <a:latin typeface="Arial" charset="0"/>
                <a:cs typeface="Arial" charset="0"/>
              </a:defRPr>
            </a:lvl6pPr>
            <a:lvl7pPr marL="3032768" indent="-233290" eaLnBrk="0" fontAlgn="base" hangingPunct="0">
              <a:spcBef>
                <a:spcPct val="0"/>
              </a:spcBef>
              <a:spcAft>
                <a:spcPct val="0"/>
              </a:spcAft>
              <a:defRPr>
                <a:solidFill>
                  <a:schemeClr val="tx1"/>
                </a:solidFill>
                <a:latin typeface="Arial" charset="0"/>
                <a:cs typeface="Arial" charset="0"/>
              </a:defRPr>
            </a:lvl7pPr>
            <a:lvl8pPr marL="3499348" indent="-233290" eaLnBrk="0" fontAlgn="base" hangingPunct="0">
              <a:spcBef>
                <a:spcPct val="0"/>
              </a:spcBef>
              <a:spcAft>
                <a:spcPct val="0"/>
              </a:spcAft>
              <a:defRPr>
                <a:solidFill>
                  <a:schemeClr val="tx1"/>
                </a:solidFill>
                <a:latin typeface="Arial" charset="0"/>
                <a:cs typeface="Arial" charset="0"/>
              </a:defRPr>
            </a:lvl8pPr>
            <a:lvl9pPr marL="3965928" indent="-233290" eaLnBrk="0" fontAlgn="base" hangingPunct="0">
              <a:spcBef>
                <a:spcPct val="0"/>
              </a:spcBef>
              <a:spcAft>
                <a:spcPct val="0"/>
              </a:spcAft>
              <a:defRPr>
                <a:solidFill>
                  <a:schemeClr val="tx1"/>
                </a:solidFill>
                <a:latin typeface="Arial" charset="0"/>
                <a:cs typeface="Arial" charset="0"/>
              </a:defRPr>
            </a:lvl9pPr>
          </a:lstStyle>
          <a:p>
            <a:pPr defTabSz="933160" eaLnBrk="1" hangingPunct="1"/>
            <a:fld id="{09821128-DE26-4759-A01C-DB6B031F247B}" type="slidenum">
              <a:rPr lang="en-US" smtClean="0"/>
              <a:pPr defTabSz="933160" eaLnBrk="1" hangingPunct="1"/>
              <a:t>31</a:t>
            </a:fld>
            <a:endParaRPr lang="en-US" smtClean="0"/>
          </a:p>
        </p:txBody>
      </p:sp>
      <p:sp>
        <p:nvSpPr>
          <p:cNvPr id="106499" name="Rectangle 2"/>
          <p:cNvSpPr>
            <a:spLocks noGrp="1" noRot="1" noChangeAspect="1" noChangeArrowheads="1" noTextEdit="1"/>
          </p:cNvSpPr>
          <p:nvPr>
            <p:ph type="sldImg"/>
          </p:nvPr>
        </p:nvSpPr>
        <p:spPr>
          <a:xfrm>
            <a:off x="2886075" y="515938"/>
            <a:ext cx="3525838" cy="2644775"/>
          </a:xfrm>
          <a:ln/>
        </p:spPr>
      </p:sp>
      <p:sp>
        <p:nvSpPr>
          <p:cNvPr id="106500" name="Rectangle 3"/>
          <p:cNvSpPr>
            <a:spLocks noGrp="1" noChangeArrowheads="1"/>
          </p:cNvSpPr>
          <p:nvPr>
            <p:ph type="body" idx="1"/>
          </p:nvPr>
        </p:nvSpPr>
        <p:spPr>
          <a:xfrm>
            <a:off x="1239598" y="3334348"/>
            <a:ext cx="6813744" cy="316202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335563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8192" indent="-291613" eaLnBrk="0" hangingPunct="0">
              <a:defRPr>
                <a:solidFill>
                  <a:schemeClr val="tx1"/>
                </a:solidFill>
                <a:latin typeface="Arial" charset="0"/>
                <a:cs typeface="Arial" charset="0"/>
              </a:defRPr>
            </a:lvl2pPr>
            <a:lvl3pPr marL="1166449" indent="-233290" eaLnBrk="0" hangingPunct="0">
              <a:defRPr>
                <a:solidFill>
                  <a:schemeClr val="tx1"/>
                </a:solidFill>
                <a:latin typeface="Arial" charset="0"/>
                <a:cs typeface="Arial" charset="0"/>
              </a:defRPr>
            </a:lvl3pPr>
            <a:lvl4pPr marL="1633029" indent="-233290" eaLnBrk="0" hangingPunct="0">
              <a:defRPr>
                <a:solidFill>
                  <a:schemeClr val="tx1"/>
                </a:solidFill>
                <a:latin typeface="Arial" charset="0"/>
                <a:cs typeface="Arial" charset="0"/>
              </a:defRPr>
            </a:lvl4pPr>
            <a:lvl5pPr marL="2099609" indent="-233290" eaLnBrk="0" hangingPunct="0">
              <a:defRPr>
                <a:solidFill>
                  <a:schemeClr val="tx1"/>
                </a:solidFill>
                <a:latin typeface="Arial" charset="0"/>
                <a:cs typeface="Arial" charset="0"/>
              </a:defRPr>
            </a:lvl5pPr>
            <a:lvl6pPr marL="2566189" indent="-233290" eaLnBrk="0" fontAlgn="base" hangingPunct="0">
              <a:spcBef>
                <a:spcPct val="0"/>
              </a:spcBef>
              <a:spcAft>
                <a:spcPct val="0"/>
              </a:spcAft>
              <a:defRPr>
                <a:solidFill>
                  <a:schemeClr val="tx1"/>
                </a:solidFill>
                <a:latin typeface="Arial" charset="0"/>
                <a:cs typeface="Arial" charset="0"/>
              </a:defRPr>
            </a:lvl6pPr>
            <a:lvl7pPr marL="3032768" indent="-233290" eaLnBrk="0" fontAlgn="base" hangingPunct="0">
              <a:spcBef>
                <a:spcPct val="0"/>
              </a:spcBef>
              <a:spcAft>
                <a:spcPct val="0"/>
              </a:spcAft>
              <a:defRPr>
                <a:solidFill>
                  <a:schemeClr val="tx1"/>
                </a:solidFill>
                <a:latin typeface="Arial" charset="0"/>
                <a:cs typeface="Arial" charset="0"/>
              </a:defRPr>
            </a:lvl7pPr>
            <a:lvl8pPr marL="3499348" indent="-233290" eaLnBrk="0" fontAlgn="base" hangingPunct="0">
              <a:spcBef>
                <a:spcPct val="0"/>
              </a:spcBef>
              <a:spcAft>
                <a:spcPct val="0"/>
              </a:spcAft>
              <a:defRPr>
                <a:solidFill>
                  <a:schemeClr val="tx1"/>
                </a:solidFill>
                <a:latin typeface="Arial" charset="0"/>
                <a:cs typeface="Arial" charset="0"/>
              </a:defRPr>
            </a:lvl8pPr>
            <a:lvl9pPr marL="3965928" indent="-233290" eaLnBrk="0" fontAlgn="base" hangingPunct="0">
              <a:spcBef>
                <a:spcPct val="0"/>
              </a:spcBef>
              <a:spcAft>
                <a:spcPct val="0"/>
              </a:spcAft>
              <a:defRPr>
                <a:solidFill>
                  <a:schemeClr val="tx1"/>
                </a:solidFill>
                <a:latin typeface="Arial" charset="0"/>
                <a:cs typeface="Arial" charset="0"/>
              </a:defRPr>
            </a:lvl9pPr>
          </a:lstStyle>
          <a:p>
            <a:pPr defTabSz="933160" eaLnBrk="1" hangingPunct="1"/>
            <a:fld id="{D6850727-B7EE-4117-9777-88F30A835730}" type="slidenum">
              <a:rPr lang="en-US" smtClean="0"/>
              <a:pPr defTabSz="933160" eaLnBrk="1" hangingPunct="1"/>
              <a:t>32</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1242830" y="3335973"/>
            <a:ext cx="6823441" cy="316039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15893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8192" indent="-291613" eaLnBrk="0" hangingPunct="0">
              <a:defRPr>
                <a:solidFill>
                  <a:schemeClr val="tx1"/>
                </a:solidFill>
                <a:latin typeface="Arial" charset="0"/>
                <a:cs typeface="Arial" charset="0"/>
              </a:defRPr>
            </a:lvl2pPr>
            <a:lvl3pPr marL="1166449" indent="-233290" eaLnBrk="0" hangingPunct="0">
              <a:defRPr>
                <a:solidFill>
                  <a:schemeClr val="tx1"/>
                </a:solidFill>
                <a:latin typeface="Arial" charset="0"/>
                <a:cs typeface="Arial" charset="0"/>
              </a:defRPr>
            </a:lvl3pPr>
            <a:lvl4pPr marL="1633029" indent="-233290" eaLnBrk="0" hangingPunct="0">
              <a:defRPr>
                <a:solidFill>
                  <a:schemeClr val="tx1"/>
                </a:solidFill>
                <a:latin typeface="Arial" charset="0"/>
                <a:cs typeface="Arial" charset="0"/>
              </a:defRPr>
            </a:lvl4pPr>
            <a:lvl5pPr marL="2099609" indent="-233290" eaLnBrk="0" hangingPunct="0">
              <a:defRPr>
                <a:solidFill>
                  <a:schemeClr val="tx1"/>
                </a:solidFill>
                <a:latin typeface="Arial" charset="0"/>
                <a:cs typeface="Arial" charset="0"/>
              </a:defRPr>
            </a:lvl5pPr>
            <a:lvl6pPr marL="2566189" indent="-233290" eaLnBrk="0" fontAlgn="base" hangingPunct="0">
              <a:spcBef>
                <a:spcPct val="0"/>
              </a:spcBef>
              <a:spcAft>
                <a:spcPct val="0"/>
              </a:spcAft>
              <a:defRPr>
                <a:solidFill>
                  <a:schemeClr val="tx1"/>
                </a:solidFill>
                <a:latin typeface="Arial" charset="0"/>
                <a:cs typeface="Arial" charset="0"/>
              </a:defRPr>
            </a:lvl6pPr>
            <a:lvl7pPr marL="3032768" indent="-233290" eaLnBrk="0" fontAlgn="base" hangingPunct="0">
              <a:spcBef>
                <a:spcPct val="0"/>
              </a:spcBef>
              <a:spcAft>
                <a:spcPct val="0"/>
              </a:spcAft>
              <a:defRPr>
                <a:solidFill>
                  <a:schemeClr val="tx1"/>
                </a:solidFill>
                <a:latin typeface="Arial" charset="0"/>
                <a:cs typeface="Arial" charset="0"/>
              </a:defRPr>
            </a:lvl7pPr>
            <a:lvl8pPr marL="3499348" indent="-233290" eaLnBrk="0" fontAlgn="base" hangingPunct="0">
              <a:spcBef>
                <a:spcPct val="0"/>
              </a:spcBef>
              <a:spcAft>
                <a:spcPct val="0"/>
              </a:spcAft>
              <a:defRPr>
                <a:solidFill>
                  <a:schemeClr val="tx1"/>
                </a:solidFill>
                <a:latin typeface="Arial" charset="0"/>
                <a:cs typeface="Arial" charset="0"/>
              </a:defRPr>
            </a:lvl8pPr>
            <a:lvl9pPr marL="3965928" indent="-233290" eaLnBrk="0" fontAlgn="base" hangingPunct="0">
              <a:spcBef>
                <a:spcPct val="0"/>
              </a:spcBef>
              <a:spcAft>
                <a:spcPct val="0"/>
              </a:spcAft>
              <a:defRPr>
                <a:solidFill>
                  <a:schemeClr val="tx1"/>
                </a:solidFill>
                <a:latin typeface="Arial" charset="0"/>
                <a:cs typeface="Arial" charset="0"/>
              </a:defRPr>
            </a:lvl9pPr>
          </a:lstStyle>
          <a:p>
            <a:pPr defTabSz="933160" eaLnBrk="1" hangingPunct="1"/>
            <a:fld id="{AEA34A02-BDF7-49D3-92F0-5EAA9DC1FE93}" type="slidenum">
              <a:rPr lang="en-US" smtClean="0"/>
              <a:pPr defTabSz="933160" eaLnBrk="1" hangingPunct="1"/>
              <a:t>34</a:t>
            </a:fld>
            <a:endParaRPr lang="en-US" smtClean="0"/>
          </a:p>
        </p:txBody>
      </p:sp>
      <p:sp>
        <p:nvSpPr>
          <p:cNvPr id="108547" name="Rectangle 2"/>
          <p:cNvSpPr>
            <a:spLocks noGrp="1" noRot="1" noChangeAspect="1" noChangeArrowheads="1" noTextEdit="1"/>
          </p:cNvSpPr>
          <p:nvPr>
            <p:ph type="sldImg"/>
          </p:nvPr>
        </p:nvSpPr>
        <p:spPr>
          <a:xfrm>
            <a:off x="2886075" y="515938"/>
            <a:ext cx="3525838" cy="2644775"/>
          </a:xfrm>
          <a:ln/>
        </p:spPr>
      </p:sp>
      <p:sp>
        <p:nvSpPr>
          <p:cNvPr id="108548" name="Rectangle 3"/>
          <p:cNvSpPr>
            <a:spLocks noGrp="1" noChangeArrowheads="1"/>
          </p:cNvSpPr>
          <p:nvPr>
            <p:ph type="body" idx="1"/>
          </p:nvPr>
        </p:nvSpPr>
        <p:spPr>
          <a:xfrm>
            <a:off x="1239598" y="3334348"/>
            <a:ext cx="6813744" cy="316202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416154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627C2-34B0-41A0-904C-3DC268DA8C39}" type="slidenum">
              <a:rPr lang="en-US" smtClean="0"/>
              <a:t>35</a:t>
            </a:fld>
            <a:endParaRPr lang="en-US"/>
          </a:p>
        </p:txBody>
      </p:sp>
    </p:spTree>
    <p:extLst>
      <p:ext uri="{BB962C8B-B14F-4D97-AF65-F5344CB8AC3E}">
        <p14:creationId xmlns:p14="http://schemas.microsoft.com/office/powerpoint/2010/main" val="1412700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4</a:t>
            </a:fld>
            <a:endParaRPr lang="en-US" dirty="0"/>
          </a:p>
        </p:txBody>
      </p:sp>
    </p:spTree>
    <p:extLst>
      <p:ext uri="{BB962C8B-B14F-4D97-AF65-F5344CB8AC3E}">
        <p14:creationId xmlns:p14="http://schemas.microsoft.com/office/powerpoint/2010/main" val="4136618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36</a:t>
            </a:fld>
            <a:endParaRPr lang="en-US"/>
          </a:p>
        </p:txBody>
      </p:sp>
    </p:spTree>
    <p:extLst>
      <p:ext uri="{BB962C8B-B14F-4D97-AF65-F5344CB8AC3E}">
        <p14:creationId xmlns:p14="http://schemas.microsoft.com/office/powerpoint/2010/main" val="4136618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37</a:t>
            </a:fld>
            <a:endParaRPr lang="en-US" dirty="0"/>
          </a:p>
        </p:txBody>
      </p:sp>
    </p:spTree>
    <p:extLst>
      <p:ext uri="{BB962C8B-B14F-4D97-AF65-F5344CB8AC3E}">
        <p14:creationId xmlns:p14="http://schemas.microsoft.com/office/powerpoint/2010/main" val="1909906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8192" indent="-291613" eaLnBrk="0" hangingPunct="0">
              <a:defRPr>
                <a:solidFill>
                  <a:schemeClr val="tx1"/>
                </a:solidFill>
                <a:latin typeface="Arial" charset="0"/>
                <a:cs typeface="Arial" charset="0"/>
              </a:defRPr>
            </a:lvl2pPr>
            <a:lvl3pPr marL="1166449" indent="-233290" eaLnBrk="0" hangingPunct="0">
              <a:defRPr>
                <a:solidFill>
                  <a:schemeClr val="tx1"/>
                </a:solidFill>
                <a:latin typeface="Arial" charset="0"/>
                <a:cs typeface="Arial" charset="0"/>
              </a:defRPr>
            </a:lvl3pPr>
            <a:lvl4pPr marL="1633029" indent="-233290" eaLnBrk="0" hangingPunct="0">
              <a:defRPr>
                <a:solidFill>
                  <a:schemeClr val="tx1"/>
                </a:solidFill>
                <a:latin typeface="Arial" charset="0"/>
                <a:cs typeface="Arial" charset="0"/>
              </a:defRPr>
            </a:lvl4pPr>
            <a:lvl5pPr marL="2099609" indent="-233290" eaLnBrk="0" hangingPunct="0">
              <a:defRPr>
                <a:solidFill>
                  <a:schemeClr val="tx1"/>
                </a:solidFill>
                <a:latin typeface="Arial" charset="0"/>
                <a:cs typeface="Arial" charset="0"/>
              </a:defRPr>
            </a:lvl5pPr>
            <a:lvl6pPr marL="2566189" indent="-233290" eaLnBrk="0" fontAlgn="base" hangingPunct="0">
              <a:spcBef>
                <a:spcPct val="0"/>
              </a:spcBef>
              <a:spcAft>
                <a:spcPct val="0"/>
              </a:spcAft>
              <a:defRPr>
                <a:solidFill>
                  <a:schemeClr val="tx1"/>
                </a:solidFill>
                <a:latin typeface="Arial" charset="0"/>
                <a:cs typeface="Arial" charset="0"/>
              </a:defRPr>
            </a:lvl6pPr>
            <a:lvl7pPr marL="3032768" indent="-233290" eaLnBrk="0" fontAlgn="base" hangingPunct="0">
              <a:spcBef>
                <a:spcPct val="0"/>
              </a:spcBef>
              <a:spcAft>
                <a:spcPct val="0"/>
              </a:spcAft>
              <a:defRPr>
                <a:solidFill>
                  <a:schemeClr val="tx1"/>
                </a:solidFill>
                <a:latin typeface="Arial" charset="0"/>
                <a:cs typeface="Arial" charset="0"/>
              </a:defRPr>
            </a:lvl7pPr>
            <a:lvl8pPr marL="3499348" indent="-233290" eaLnBrk="0" fontAlgn="base" hangingPunct="0">
              <a:spcBef>
                <a:spcPct val="0"/>
              </a:spcBef>
              <a:spcAft>
                <a:spcPct val="0"/>
              </a:spcAft>
              <a:defRPr>
                <a:solidFill>
                  <a:schemeClr val="tx1"/>
                </a:solidFill>
                <a:latin typeface="Arial" charset="0"/>
                <a:cs typeface="Arial" charset="0"/>
              </a:defRPr>
            </a:lvl8pPr>
            <a:lvl9pPr marL="3965928" indent="-233290" eaLnBrk="0" fontAlgn="base" hangingPunct="0">
              <a:spcBef>
                <a:spcPct val="0"/>
              </a:spcBef>
              <a:spcAft>
                <a:spcPct val="0"/>
              </a:spcAft>
              <a:defRPr>
                <a:solidFill>
                  <a:schemeClr val="tx1"/>
                </a:solidFill>
                <a:latin typeface="Arial" charset="0"/>
                <a:cs typeface="Arial" charset="0"/>
              </a:defRPr>
            </a:lvl9pPr>
          </a:lstStyle>
          <a:p>
            <a:pPr defTabSz="933160" eaLnBrk="1" hangingPunct="1"/>
            <a:fld id="{09821128-DE26-4759-A01C-DB6B031F247B}" type="slidenum">
              <a:rPr lang="en-US" smtClean="0"/>
              <a:pPr defTabSz="933160" eaLnBrk="1" hangingPunct="1"/>
              <a:t>38</a:t>
            </a:fld>
            <a:endParaRPr lang="en-US" smtClean="0"/>
          </a:p>
        </p:txBody>
      </p:sp>
      <p:sp>
        <p:nvSpPr>
          <p:cNvPr id="106499" name="Rectangle 2"/>
          <p:cNvSpPr>
            <a:spLocks noGrp="1" noRot="1" noChangeAspect="1" noChangeArrowheads="1" noTextEdit="1"/>
          </p:cNvSpPr>
          <p:nvPr>
            <p:ph type="sldImg"/>
          </p:nvPr>
        </p:nvSpPr>
        <p:spPr>
          <a:xfrm>
            <a:off x="2886075" y="515938"/>
            <a:ext cx="3525838" cy="2644775"/>
          </a:xfrm>
          <a:ln/>
        </p:spPr>
      </p:sp>
      <p:sp>
        <p:nvSpPr>
          <p:cNvPr id="106500" name="Rectangle 3"/>
          <p:cNvSpPr>
            <a:spLocks noGrp="1" noChangeArrowheads="1"/>
          </p:cNvSpPr>
          <p:nvPr>
            <p:ph type="body" idx="1"/>
          </p:nvPr>
        </p:nvSpPr>
        <p:spPr>
          <a:xfrm>
            <a:off x="1239598" y="3334348"/>
            <a:ext cx="6813744" cy="316202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517786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53B558-7D4A-4F7E-AB86-B8B55AEC7DA9}" type="slidenum">
              <a:rPr lang="en-US"/>
              <a:pPr/>
              <a:t>39</a:t>
            </a:fld>
            <a:endParaRPr lang="en-US"/>
          </a:p>
        </p:txBody>
      </p:sp>
      <p:sp>
        <p:nvSpPr>
          <p:cNvPr id="978946" name="Rectangle 2"/>
          <p:cNvSpPr>
            <a:spLocks noGrp="1" noRot="1" noChangeAspect="1" noChangeArrowheads="1" noTextEdit="1"/>
          </p:cNvSpPr>
          <p:nvPr>
            <p:ph type="sldImg"/>
          </p:nvPr>
        </p:nvSpPr>
        <p:spPr>
          <a:ln/>
        </p:spPr>
      </p:sp>
      <p:sp>
        <p:nvSpPr>
          <p:cNvPr id="978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327325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7D1700-17FB-44B3-A92C-0613E71FB489}" type="slidenum">
              <a:rPr lang="en-US"/>
              <a:pPr/>
              <a:t>40</a:t>
            </a:fld>
            <a:endParaRPr lang="en-US"/>
          </a:p>
        </p:txBody>
      </p:sp>
      <p:sp>
        <p:nvSpPr>
          <p:cNvPr id="980994" name="Rectangle 2"/>
          <p:cNvSpPr>
            <a:spLocks noGrp="1" noRot="1" noChangeAspect="1" noChangeArrowheads="1" noTextEdit="1"/>
          </p:cNvSpPr>
          <p:nvPr>
            <p:ph type="sldImg"/>
          </p:nvPr>
        </p:nvSpPr>
        <p:spPr>
          <a:ln/>
        </p:spPr>
      </p:sp>
      <p:sp>
        <p:nvSpPr>
          <p:cNvPr id="980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3359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B1182B-361C-4EBB-8EEB-B1E1E75F3655}" type="slidenum">
              <a:rPr lang="en-US"/>
              <a:pPr/>
              <a:t>41</a:t>
            </a:fld>
            <a:endParaRPr lang="en-US"/>
          </a:p>
        </p:txBody>
      </p:sp>
      <p:sp>
        <p:nvSpPr>
          <p:cNvPr id="983042" name="Rectangle 2"/>
          <p:cNvSpPr>
            <a:spLocks noGrp="1" noRot="1" noChangeAspect="1" noChangeArrowheads="1" noTextEdit="1"/>
          </p:cNvSpPr>
          <p:nvPr>
            <p:ph type="sldImg"/>
          </p:nvPr>
        </p:nvSpPr>
        <p:spPr>
          <a:ln/>
        </p:spPr>
      </p:sp>
      <p:sp>
        <p:nvSpPr>
          <p:cNvPr id="983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34333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F78ABD-23F3-460C-A84A-CF99B76C54C0}" type="slidenum">
              <a:rPr lang="en-US"/>
              <a:pPr/>
              <a:t>42</a:t>
            </a:fld>
            <a:endParaRPr lang="en-US"/>
          </a:p>
        </p:txBody>
      </p:sp>
      <p:sp>
        <p:nvSpPr>
          <p:cNvPr id="985090" name="Rectangle 2"/>
          <p:cNvSpPr>
            <a:spLocks noGrp="1" noRot="1" noChangeAspect="1" noChangeArrowheads="1" noTextEdit="1"/>
          </p:cNvSpPr>
          <p:nvPr>
            <p:ph type="sldImg"/>
          </p:nvPr>
        </p:nvSpPr>
        <p:spPr>
          <a:ln/>
        </p:spPr>
      </p:sp>
      <p:sp>
        <p:nvSpPr>
          <p:cNvPr id="985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7370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93FA21-E0C2-4F9C-BEAE-35DA216D89A3}" type="slidenum">
              <a:rPr lang="en-US"/>
              <a:pPr/>
              <a:t>43</a:t>
            </a:fld>
            <a:endParaRPr lang="en-US"/>
          </a:p>
        </p:txBody>
      </p:sp>
      <p:sp>
        <p:nvSpPr>
          <p:cNvPr id="987138" name="Rectangle 2"/>
          <p:cNvSpPr>
            <a:spLocks noGrp="1" noRot="1" noChangeAspect="1" noChangeArrowheads="1" noTextEdit="1"/>
          </p:cNvSpPr>
          <p:nvPr>
            <p:ph type="sldImg"/>
          </p:nvPr>
        </p:nvSpPr>
        <p:spPr>
          <a:ln/>
        </p:spPr>
      </p:sp>
      <p:sp>
        <p:nvSpPr>
          <p:cNvPr id="987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3450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775EE8-CD03-4EA6-9F42-843A16780646}" type="slidenum">
              <a:rPr lang="en-US"/>
              <a:pPr/>
              <a:t>44</a:t>
            </a:fld>
            <a:endParaRPr lang="en-US"/>
          </a:p>
        </p:txBody>
      </p:sp>
      <p:sp>
        <p:nvSpPr>
          <p:cNvPr id="989186" name="Rectangle 2"/>
          <p:cNvSpPr>
            <a:spLocks noGrp="1" noRot="1" noChangeAspect="1" noChangeArrowheads="1" noTextEdit="1"/>
          </p:cNvSpPr>
          <p:nvPr>
            <p:ph type="sldImg"/>
          </p:nvPr>
        </p:nvSpPr>
        <p:spPr>
          <a:ln/>
        </p:spPr>
      </p:sp>
      <p:sp>
        <p:nvSpPr>
          <p:cNvPr id="989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631937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A1DDCF-1817-449C-93AD-D995EE0A7645}" type="slidenum">
              <a:rPr lang="en-US">
                <a:solidFill>
                  <a:prstClr val="black"/>
                </a:solidFill>
              </a:rPr>
              <a:pPr/>
              <a:t>45</a:t>
            </a:fld>
            <a:endParaRPr lang="en-US">
              <a:solidFill>
                <a:prstClr val="black"/>
              </a:solidFill>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57012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5</a:t>
            </a:fld>
            <a:endParaRPr lang="en-US" dirty="0"/>
          </a:p>
        </p:txBody>
      </p:sp>
    </p:spTree>
    <p:extLst>
      <p:ext uri="{BB962C8B-B14F-4D97-AF65-F5344CB8AC3E}">
        <p14:creationId xmlns:p14="http://schemas.microsoft.com/office/powerpoint/2010/main" val="4136618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46</a:t>
            </a:fld>
            <a:endParaRPr lang="en-US"/>
          </a:p>
        </p:txBody>
      </p:sp>
    </p:spTree>
    <p:extLst>
      <p:ext uri="{BB962C8B-B14F-4D97-AF65-F5344CB8AC3E}">
        <p14:creationId xmlns:p14="http://schemas.microsoft.com/office/powerpoint/2010/main" val="41366181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47</a:t>
            </a:fld>
            <a:endParaRPr lang="en-US" dirty="0"/>
          </a:p>
        </p:txBody>
      </p:sp>
    </p:spTree>
    <p:extLst>
      <p:ext uri="{BB962C8B-B14F-4D97-AF65-F5344CB8AC3E}">
        <p14:creationId xmlns:p14="http://schemas.microsoft.com/office/powerpoint/2010/main" val="21294150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48</a:t>
            </a:fld>
            <a:endParaRPr lang="en-US"/>
          </a:p>
        </p:txBody>
      </p:sp>
    </p:spTree>
    <p:extLst>
      <p:ext uri="{BB962C8B-B14F-4D97-AF65-F5344CB8AC3E}">
        <p14:creationId xmlns:p14="http://schemas.microsoft.com/office/powerpoint/2010/main" val="3052927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50</a:t>
            </a:fld>
            <a:endParaRPr lang="en-US"/>
          </a:p>
        </p:txBody>
      </p:sp>
    </p:spTree>
    <p:extLst>
      <p:ext uri="{BB962C8B-B14F-4D97-AF65-F5344CB8AC3E}">
        <p14:creationId xmlns:p14="http://schemas.microsoft.com/office/powerpoint/2010/main" val="266952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51</a:t>
            </a:fld>
            <a:endParaRPr lang="en-US"/>
          </a:p>
        </p:txBody>
      </p:sp>
    </p:spTree>
    <p:extLst>
      <p:ext uri="{BB962C8B-B14F-4D97-AF65-F5344CB8AC3E}">
        <p14:creationId xmlns:p14="http://schemas.microsoft.com/office/powerpoint/2010/main" val="41366181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52</a:t>
            </a:fld>
            <a:endParaRPr lang="en-US" dirty="0"/>
          </a:p>
        </p:txBody>
      </p:sp>
    </p:spTree>
    <p:extLst>
      <p:ext uri="{BB962C8B-B14F-4D97-AF65-F5344CB8AC3E}">
        <p14:creationId xmlns:p14="http://schemas.microsoft.com/office/powerpoint/2010/main" val="40327101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54</a:t>
            </a:fld>
            <a:endParaRPr lang="en-US"/>
          </a:p>
        </p:txBody>
      </p:sp>
    </p:spTree>
    <p:extLst>
      <p:ext uri="{BB962C8B-B14F-4D97-AF65-F5344CB8AC3E}">
        <p14:creationId xmlns:p14="http://schemas.microsoft.com/office/powerpoint/2010/main" val="32340337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627C2-34B0-41A0-904C-3DC268DA8C39}" type="slidenum">
              <a:rPr lang="en-US" smtClean="0"/>
              <a:t>55</a:t>
            </a:fld>
            <a:endParaRPr lang="en-US"/>
          </a:p>
        </p:txBody>
      </p:sp>
    </p:spTree>
    <p:extLst>
      <p:ext uri="{BB962C8B-B14F-4D97-AF65-F5344CB8AC3E}">
        <p14:creationId xmlns:p14="http://schemas.microsoft.com/office/powerpoint/2010/main" val="17312684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56</a:t>
            </a:fld>
            <a:endParaRPr lang="en-US"/>
          </a:p>
        </p:txBody>
      </p:sp>
    </p:spTree>
    <p:extLst>
      <p:ext uri="{BB962C8B-B14F-4D97-AF65-F5344CB8AC3E}">
        <p14:creationId xmlns:p14="http://schemas.microsoft.com/office/powerpoint/2010/main" val="41366181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57</a:t>
            </a:fld>
            <a:endParaRPr lang="en-US" dirty="0"/>
          </a:p>
        </p:txBody>
      </p:sp>
    </p:spTree>
    <p:extLst>
      <p:ext uri="{BB962C8B-B14F-4D97-AF65-F5344CB8AC3E}">
        <p14:creationId xmlns:p14="http://schemas.microsoft.com/office/powerpoint/2010/main" val="3182117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a:t>
            </a:fld>
            <a:endParaRPr lang="en-US" dirty="0"/>
          </a:p>
        </p:txBody>
      </p:sp>
    </p:spTree>
    <p:extLst>
      <p:ext uri="{BB962C8B-B14F-4D97-AF65-F5344CB8AC3E}">
        <p14:creationId xmlns:p14="http://schemas.microsoft.com/office/powerpoint/2010/main" val="41366181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Lessons learned:  If uncertainty is high, work on it earlier.  Reduce Technical Debt—Get to potentially shippable at each iteration.  Finding and fixing the last bugs has high uncertainty – plan on there being uncertainty.</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8192" indent="-291613" eaLnBrk="0" hangingPunct="0">
              <a:defRPr>
                <a:solidFill>
                  <a:schemeClr val="tx1"/>
                </a:solidFill>
                <a:latin typeface="Arial" charset="0"/>
                <a:cs typeface="Arial" charset="0"/>
              </a:defRPr>
            </a:lvl2pPr>
            <a:lvl3pPr marL="1166449" indent="-233290" eaLnBrk="0" hangingPunct="0">
              <a:defRPr>
                <a:solidFill>
                  <a:schemeClr val="tx1"/>
                </a:solidFill>
                <a:latin typeface="Arial" charset="0"/>
                <a:cs typeface="Arial" charset="0"/>
              </a:defRPr>
            </a:lvl3pPr>
            <a:lvl4pPr marL="1633029" indent="-233290" eaLnBrk="0" hangingPunct="0">
              <a:defRPr>
                <a:solidFill>
                  <a:schemeClr val="tx1"/>
                </a:solidFill>
                <a:latin typeface="Arial" charset="0"/>
                <a:cs typeface="Arial" charset="0"/>
              </a:defRPr>
            </a:lvl4pPr>
            <a:lvl5pPr marL="2099609" indent="-233290" eaLnBrk="0" hangingPunct="0">
              <a:defRPr>
                <a:solidFill>
                  <a:schemeClr val="tx1"/>
                </a:solidFill>
                <a:latin typeface="Arial" charset="0"/>
                <a:cs typeface="Arial" charset="0"/>
              </a:defRPr>
            </a:lvl5pPr>
            <a:lvl6pPr marL="2566189" indent="-233290" eaLnBrk="0" fontAlgn="base" hangingPunct="0">
              <a:spcBef>
                <a:spcPct val="0"/>
              </a:spcBef>
              <a:spcAft>
                <a:spcPct val="0"/>
              </a:spcAft>
              <a:defRPr>
                <a:solidFill>
                  <a:schemeClr val="tx1"/>
                </a:solidFill>
                <a:latin typeface="Arial" charset="0"/>
                <a:cs typeface="Arial" charset="0"/>
              </a:defRPr>
            </a:lvl6pPr>
            <a:lvl7pPr marL="3032768" indent="-233290" eaLnBrk="0" fontAlgn="base" hangingPunct="0">
              <a:spcBef>
                <a:spcPct val="0"/>
              </a:spcBef>
              <a:spcAft>
                <a:spcPct val="0"/>
              </a:spcAft>
              <a:defRPr>
                <a:solidFill>
                  <a:schemeClr val="tx1"/>
                </a:solidFill>
                <a:latin typeface="Arial" charset="0"/>
                <a:cs typeface="Arial" charset="0"/>
              </a:defRPr>
            </a:lvl7pPr>
            <a:lvl8pPr marL="3499348" indent="-233290" eaLnBrk="0" fontAlgn="base" hangingPunct="0">
              <a:spcBef>
                <a:spcPct val="0"/>
              </a:spcBef>
              <a:spcAft>
                <a:spcPct val="0"/>
              </a:spcAft>
              <a:defRPr>
                <a:solidFill>
                  <a:schemeClr val="tx1"/>
                </a:solidFill>
                <a:latin typeface="Arial" charset="0"/>
                <a:cs typeface="Arial" charset="0"/>
              </a:defRPr>
            </a:lvl8pPr>
            <a:lvl9pPr marL="3965928" indent="-233290" eaLnBrk="0" fontAlgn="base" hangingPunct="0">
              <a:spcBef>
                <a:spcPct val="0"/>
              </a:spcBef>
              <a:spcAft>
                <a:spcPct val="0"/>
              </a:spcAft>
              <a:defRPr>
                <a:solidFill>
                  <a:schemeClr val="tx1"/>
                </a:solidFill>
                <a:latin typeface="Arial" charset="0"/>
                <a:cs typeface="Arial" charset="0"/>
              </a:defRPr>
            </a:lvl9pPr>
          </a:lstStyle>
          <a:p>
            <a:pPr defTabSz="933160" eaLnBrk="1" hangingPunct="1"/>
            <a:fld id="{6A105FD0-4EC6-4A6C-A347-2F0F9706F0A6}" type="slidenum">
              <a:rPr lang="en-US" smtClean="0"/>
              <a:pPr defTabSz="933160" eaLnBrk="1" hangingPunct="1"/>
              <a:t>58</a:t>
            </a:fld>
            <a:endParaRPr lang="en-US" smtClean="0"/>
          </a:p>
        </p:txBody>
      </p:sp>
    </p:spTree>
    <p:extLst>
      <p:ext uri="{BB962C8B-B14F-4D97-AF65-F5344CB8AC3E}">
        <p14:creationId xmlns:p14="http://schemas.microsoft.com/office/powerpoint/2010/main" val="5628847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59</a:t>
            </a:fld>
            <a:endParaRPr lang="en-US"/>
          </a:p>
        </p:txBody>
      </p:sp>
    </p:spTree>
    <p:extLst>
      <p:ext uri="{BB962C8B-B14F-4D97-AF65-F5344CB8AC3E}">
        <p14:creationId xmlns:p14="http://schemas.microsoft.com/office/powerpoint/2010/main" val="41366181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60</a:t>
            </a:fld>
            <a:endParaRPr lang="en-US" dirty="0"/>
          </a:p>
        </p:txBody>
      </p:sp>
    </p:spTree>
    <p:extLst>
      <p:ext uri="{BB962C8B-B14F-4D97-AF65-F5344CB8AC3E}">
        <p14:creationId xmlns:p14="http://schemas.microsoft.com/office/powerpoint/2010/main" val="8086733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61</a:t>
            </a:fld>
            <a:endParaRPr lang="en-US"/>
          </a:p>
        </p:txBody>
      </p:sp>
    </p:spTree>
    <p:extLst>
      <p:ext uri="{BB962C8B-B14F-4D97-AF65-F5344CB8AC3E}">
        <p14:creationId xmlns:p14="http://schemas.microsoft.com/office/powerpoint/2010/main" val="27133750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64</a:t>
            </a:fld>
            <a:endParaRPr lang="en-US"/>
          </a:p>
        </p:txBody>
      </p:sp>
    </p:spTree>
    <p:extLst>
      <p:ext uri="{BB962C8B-B14F-4D97-AF65-F5344CB8AC3E}">
        <p14:creationId xmlns:p14="http://schemas.microsoft.com/office/powerpoint/2010/main" val="41366181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65</a:t>
            </a:fld>
            <a:endParaRPr lang="en-US" dirty="0"/>
          </a:p>
        </p:txBody>
      </p:sp>
    </p:spTree>
    <p:extLst>
      <p:ext uri="{BB962C8B-B14F-4D97-AF65-F5344CB8AC3E}">
        <p14:creationId xmlns:p14="http://schemas.microsoft.com/office/powerpoint/2010/main" val="31349691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66</a:t>
            </a:fld>
            <a:endParaRPr lang="en-US"/>
          </a:p>
        </p:txBody>
      </p:sp>
    </p:spTree>
    <p:extLst>
      <p:ext uri="{BB962C8B-B14F-4D97-AF65-F5344CB8AC3E}">
        <p14:creationId xmlns:p14="http://schemas.microsoft.com/office/powerpoint/2010/main" val="20564757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68</a:t>
            </a:fld>
            <a:endParaRPr lang="en-US"/>
          </a:p>
        </p:txBody>
      </p:sp>
    </p:spTree>
    <p:extLst>
      <p:ext uri="{BB962C8B-B14F-4D97-AF65-F5344CB8AC3E}">
        <p14:creationId xmlns:p14="http://schemas.microsoft.com/office/powerpoint/2010/main" val="23492576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69</a:t>
            </a:fld>
            <a:endParaRPr lang="en-US"/>
          </a:p>
        </p:txBody>
      </p:sp>
    </p:spTree>
    <p:extLst>
      <p:ext uri="{BB962C8B-B14F-4D97-AF65-F5344CB8AC3E}">
        <p14:creationId xmlns:p14="http://schemas.microsoft.com/office/powerpoint/2010/main" val="1081760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70</a:t>
            </a:fld>
            <a:endParaRPr lang="en-US"/>
          </a:p>
        </p:txBody>
      </p:sp>
    </p:spTree>
    <p:extLst>
      <p:ext uri="{BB962C8B-B14F-4D97-AF65-F5344CB8AC3E}">
        <p14:creationId xmlns:p14="http://schemas.microsoft.com/office/powerpoint/2010/main" val="413661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a:t>
            </a:fld>
            <a:endParaRPr lang="en-US" dirty="0"/>
          </a:p>
        </p:txBody>
      </p:sp>
    </p:spTree>
    <p:extLst>
      <p:ext uri="{BB962C8B-B14F-4D97-AF65-F5344CB8AC3E}">
        <p14:creationId xmlns:p14="http://schemas.microsoft.com/office/powerpoint/2010/main" val="41366181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71</a:t>
            </a:fld>
            <a:endParaRPr lang="en-US" dirty="0"/>
          </a:p>
        </p:txBody>
      </p:sp>
    </p:spTree>
    <p:extLst>
      <p:ext uri="{BB962C8B-B14F-4D97-AF65-F5344CB8AC3E}">
        <p14:creationId xmlns:p14="http://schemas.microsoft.com/office/powerpoint/2010/main" val="18349625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8192" indent="-291613" eaLnBrk="0" hangingPunct="0">
              <a:defRPr>
                <a:solidFill>
                  <a:schemeClr val="tx1"/>
                </a:solidFill>
                <a:latin typeface="Arial" charset="0"/>
                <a:cs typeface="Arial" charset="0"/>
              </a:defRPr>
            </a:lvl2pPr>
            <a:lvl3pPr marL="1166449" indent="-233290" eaLnBrk="0" hangingPunct="0">
              <a:defRPr>
                <a:solidFill>
                  <a:schemeClr val="tx1"/>
                </a:solidFill>
                <a:latin typeface="Arial" charset="0"/>
                <a:cs typeface="Arial" charset="0"/>
              </a:defRPr>
            </a:lvl3pPr>
            <a:lvl4pPr marL="1633029" indent="-233290" eaLnBrk="0" hangingPunct="0">
              <a:defRPr>
                <a:solidFill>
                  <a:schemeClr val="tx1"/>
                </a:solidFill>
                <a:latin typeface="Arial" charset="0"/>
                <a:cs typeface="Arial" charset="0"/>
              </a:defRPr>
            </a:lvl4pPr>
            <a:lvl5pPr marL="2099609" indent="-233290" eaLnBrk="0" hangingPunct="0">
              <a:defRPr>
                <a:solidFill>
                  <a:schemeClr val="tx1"/>
                </a:solidFill>
                <a:latin typeface="Arial" charset="0"/>
                <a:cs typeface="Arial" charset="0"/>
              </a:defRPr>
            </a:lvl5pPr>
            <a:lvl6pPr marL="2566189" indent="-233290" eaLnBrk="0" fontAlgn="base" hangingPunct="0">
              <a:spcBef>
                <a:spcPct val="0"/>
              </a:spcBef>
              <a:spcAft>
                <a:spcPct val="0"/>
              </a:spcAft>
              <a:defRPr>
                <a:solidFill>
                  <a:schemeClr val="tx1"/>
                </a:solidFill>
                <a:latin typeface="Arial" charset="0"/>
                <a:cs typeface="Arial" charset="0"/>
              </a:defRPr>
            </a:lvl6pPr>
            <a:lvl7pPr marL="3032768" indent="-233290" eaLnBrk="0" fontAlgn="base" hangingPunct="0">
              <a:spcBef>
                <a:spcPct val="0"/>
              </a:spcBef>
              <a:spcAft>
                <a:spcPct val="0"/>
              </a:spcAft>
              <a:defRPr>
                <a:solidFill>
                  <a:schemeClr val="tx1"/>
                </a:solidFill>
                <a:latin typeface="Arial" charset="0"/>
                <a:cs typeface="Arial" charset="0"/>
              </a:defRPr>
            </a:lvl7pPr>
            <a:lvl8pPr marL="3499348" indent="-233290" eaLnBrk="0" fontAlgn="base" hangingPunct="0">
              <a:spcBef>
                <a:spcPct val="0"/>
              </a:spcBef>
              <a:spcAft>
                <a:spcPct val="0"/>
              </a:spcAft>
              <a:defRPr>
                <a:solidFill>
                  <a:schemeClr val="tx1"/>
                </a:solidFill>
                <a:latin typeface="Arial" charset="0"/>
                <a:cs typeface="Arial" charset="0"/>
              </a:defRPr>
            </a:lvl8pPr>
            <a:lvl9pPr marL="3965928" indent="-233290" eaLnBrk="0" fontAlgn="base" hangingPunct="0">
              <a:spcBef>
                <a:spcPct val="0"/>
              </a:spcBef>
              <a:spcAft>
                <a:spcPct val="0"/>
              </a:spcAft>
              <a:defRPr>
                <a:solidFill>
                  <a:schemeClr val="tx1"/>
                </a:solidFill>
                <a:latin typeface="Arial" charset="0"/>
                <a:cs typeface="Arial" charset="0"/>
              </a:defRPr>
            </a:lvl9pPr>
          </a:lstStyle>
          <a:p>
            <a:pPr defTabSz="933160" eaLnBrk="1" hangingPunct="1"/>
            <a:fld id="{AB1D71F1-136F-4E0E-A2F4-010976F7CACF}" type="slidenum">
              <a:rPr lang="en-US" smtClean="0"/>
              <a:pPr defTabSz="933160" eaLnBrk="1" hangingPunct="1"/>
              <a:t>72</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Delivery failures are well documented in the software business.</a:t>
            </a:r>
          </a:p>
          <a:p>
            <a:pPr eaLnBrk="1" hangingPunct="1"/>
            <a:r>
              <a:rPr lang="en-US" dirty="0" smtClean="0"/>
              <a:t>This is the classic report from Standish showing only 35% of projects delivered on time with expected features.  46% were challenged and 19% were killed.  This is from 2006, and is a substantial improvement from the 19% success rate in 1996.</a:t>
            </a:r>
          </a:p>
        </p:txBody>
      </p:sp>
    </p:spTree>
    <p:extLst>
      <p:ext uri="{BB962C8B-B14F-4D97-AF65-F5344CB8AC3E}">
        <p14:creationId xmlns:p14="http://schemas.microsoft.com/office/powerpoint/2010/main" val="1570077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74</a:t>
            </a:fld>
            <a:endParaRPr lang="en-US"/>
          </a:p>
        </p:txBody>
      </p:sp>
    </p:spTree>
    <p:extLst>
      <p:ext uri="{BB962C8B-B14F-4D97-AF65-F5344CB8AC3E}">
        <p14:creationId xmlns:p14="http://schemas.microsoft.com/office/powerpoint/2010/main" val="9942514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8192" indent="-291613" eaLnBrk="0" hangingPunct="0">
              <a:defRPr>
                <a:solidFill>
                  <a:schemeClr val="tx1"/>
                </a:solidFill>
                <a:latin typeface="Arial" charset="0"/>
                <a:cs typeface="Arial" charset="0"/>
              </a:defRPr>
            </a:lvl2pPr>
            <a:lvl3pPr marL="1166449" indent="-233290" eaLnBrk="0" hangingPunct="0">
              <a:defRPr>
                <a:solidFill>
                  <a:schemeClr val="tx1"/>
                </a:solidFill>
                <a:latin typeface="Arial" charset="0"/>
                <a:cs typeface="Arial" charset="0"/>
              </a:defRPr>
            </a:lvl3pPr>
            <a:lvl4pPr marL="1633029" indent="-233290" eaLnBrk="0" hangingPunct="0">
              <a:defRPr>
                <a:solidFill>
                  <a:schemeClr val="tx1"/>
                </a:solidFill>
                <a:latin typeface="Arial" charset="0"/>
                <a:cs typeface="Arial" charset="0"/>
              </a:defRPr>
            </a:lvl4pPr>
            <a:lvl5pPr marL="2099609" indent="-233290" eaLnBrk="0" hangingPunct="0">
              <a:defRPr>
                <a:solidFill>
                  <a:schemeClr val="tx1"/>
                </a:solidFill>
                <a:latin typeface="Arial" charset="0"/>
                <a:cs typeface="Arial" charset="0"/>
              </a:defRPr>
            </a:lvl5pPr>
            <a:lvl6pPr marL="2566189" indent="-233290" eaLnBrk="0" fontAlgn="base" hangingPunct="0">
              <a:spcBef>
                <a:spcPct val="0"/>
              </a:spcBef>
              <a:spcAft>
                <a:spcPct val="0"/>
              </a:spcAft>
              <a:defRPr>
                <a:solidFill>
                  <a:schemeClr val="tx1"/>
                </a:solidFill>
                <a:latin typeface="Arial" charset="0"/>
                <a:cs typeface="Arial" charset="0"/>
              </a:defRPr>
            </a:lvl6pPr>
            <a:lvl7pPr marL="3032768" indent="-233290" eaLnBrk="0" fontAlgn="base" hangingPunct="0">
              <a:spcBef>
                <a:spcPct val="0"/>
              </a:spcBef>
              <a:spcAft>
                <a:spcPct val="0"/>
              </a:spcAft>
              <a:defRPr>
                <a:solidFill>
                  <a:schemeClr val="tx1"/>
                </a:solidFill>
                <a:latin typeface="Arial" charset="0"/>
                <a:cs typeface="Arial" charset="0"/>
              </a:defRPr>
            </a:lvl7pPr>
            <a:lvl8pPr marL="3499348" indent="-233290" eaLnBrk="0" fontAlgn="base" hangingPunct="0">
              <a:spcBef>
                <a:spcPct val="0"/>
              </a:spcBef>
              <a:spcAft>
                <a:spcPct val="0"/>
              </a:spcAft>
              <a:defRPr>
                <a:solidFill>
                  <a:schemeClr val="tx1"/>
                </a:solidFill>
                <a:latin typeface="Arial" charset="0"/>
                <a:cs typeface="Arial" charset="0"/>
              </a:defRPr>
            </a:lvl8pPr>
            <a:lvl9pPr marL="3965928" indent="-233290" eaLnBrk="0" fontAlgn="base" hangingPunct="0">
              <a:spcBef>
                <a:spcPct val="0"/>
              </a:spcBef>
              <a:spcAft>
                <a:spcPct val="0"/>
              </a:spcAft>
              <a:defRPr>
                <a:solidFill>
                  <a:schemeClr val="tx1"/>
                </a:solidFill>
                <a:latin typeface="Arial" charset="0"/>
                <a:cs typeface="Arial" charset="0"/>
              </a:defRPr>
            </a:lvl9pPr>
          </a:lstStyle>
          <a:p>
            <a:pPr defTabSz="933160" eaLnBrk="1" hangingPunct="1"/>
            <a:fld id="{2C5042AA-C170-4E27-B7B4-B8325A84D823}" type="slidenum">
              <a:rPr lang="en-US" smtClean="0"/>
              <a:pPr defTabSz="933160" eaLnBrk="1" hangingPunct="1"/>
              <a:t>75</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The first generation of Ford Taurus turned out to be the best selling car in America in the</a:t>
            </a:r>
          </a:p>
          <a:p>
            <a:pPr eaLnBrk="1" hangingPunct="1"/>
            <a:r>
              <a:rPr lang="en-US" smtClean="0"/>
              <a:t>late 1980s. Conceived in the 1980's and introduced in 1986, it set the standard for new practices</a:t>
            </a:r>
          </a:p>
          <a:p>
            <a:pPr eaLnBrk="1" hangingPunct="1"/>
            <a:r>
              <a:rPr lang="en-US" smtClean="0"/>
              <a:t>in project management and product development. It was one of the early projects in the U.S.,</a:t>
            </a:r>
          </a:p>
          <a:p>
            <a:pPr eaLnBrk="1" hangingPunct="1"/>
            <a:r>
              <a:rPr lang="en-US" smtClean="0"/>
              <a:t>which fully utilized the concept of cross-functional teams and concurrent engineering practices.</a:t>
            </a:r>
          </a:p>
          <a:p>
            <a:pPr eaLnBrk="1" hangingPunct="1"/>
            <a:r>
              <a:rPr lang="en-US" smtClean="0"/>
              <a:t>It established close ties with vendors and subcontractors, and was characterized by a spirit of</a:t>
            </a:r>
          </a:p>
          <a:p>
            <a:pPr eaLnBrk="1" hangingPunct="1"/>
            <a:r>
              <a:rPr lang="en-US" smtClean="0"/>
              <a:t>cooperation and strong synergy among teams. The result was a remarkable market and business</a:t>
            </a:r>
          </a:p>
          <a:p>
            <a:pPr eaLnBrk="1" hangingPunct="1"/>
            <a:r>
              <a:rPr lang="en-US" smtClean="0"/>
              <a:t>success. Its revolutionary design and outstanding quality, created a new trend in the U.S.</a:t>
            </a:r>
          </a:p>
          <a:p>
            <a:pPr eaLnBrk="1" hangingPunct="1"/>
            <a:r>
              <a:rPr lang="en-US" smtClean="0"/>
              <a:t>automobile industry, and customers simply loved the car. Yet, when the project was completed,</a:t>
            </a:r>
          </a:p>
          <a:p>
            <a:pPr eaLnBrk="1" hangingPunct="1"/>
            <a:r>
              <a:rPr lang="en-US" smtClean="0"/>
              <a:t>the project manager was fired. His “sin” was that project completion was delayed by six months.</a:t>
            </a:r>
          </a:p>
          <a:p>
            <a:pPr eaLnBrk="1" hangingPunct="1"/>
            <a:r>
              <a:rPr lang="en-US" smtClean="0"/>
              <a:t>In contrast, the second generation of Ford Taurus was developed in the early 1990s and</a:t>
            </a:r>
          </a:p>
          <a:p>
            <a:pPr eaLnBrk="1" hangingPunct="1"/>
            <a:r>
              <a:rPr lang="en-US" smtClean="0"/>
              <a:t>2</a:t>
            </a:r>
          </a:p>
          <a:p>
            <a:pPr eaLnBrk="1" hangingPunct="1"/>
            <a:r>
              <a:rPr lang="en-US" smtClean="0"/>
              <a:t>completed in 1995. With increased competition and the enormous success of Japanese imports,</a:t>
            </a:r>
          </a:p>
          <a:p>
            <a:pPr eaLnBrk="1" hangingPunct="1"/>
            <a:r>
              <a:rPr lang="en-US" smtClean="0"/>
              <a:t>Ford had hoped to reestablish Taurus, once again, as the best selling car in America. But the new</a:t>
            </a:r>
          </a:p>
          <a:p>
            <a:pPr eaLnBrk="1" hangingPunct="1"/>
            <a:r>
              <a:rPr lang="en-US" smtClean="0"/>
              <a:t>project manager learned the lesson of his predecessor: He considered project schedule as a “holy</a:t>
            </a:r>
          </a:p>
          <a:p>
            <a:pPr eaLnBrk="1" hangingPunct="1"/>
            <a:r>
              <a:rPr lang="en-US" smtClean="0"/>
              <a:t>grail,” and made sticking to the completion date the ultimate goal, while sacrificing other things.</a:t>
            </a:r>
          </a:p>
          <a:p>
            <a:pPr eaLnBrk="1" hangingPunct="1"/>
            <a:r>
              <a:rPr lang="en-US" smtClean="0"/>
              <a:t>Vendor relationships, team spirit, and product integration were just few of the issues that</a:t>
            </a:r>
          </a:p>
          <a:p>
            <a:pPr eaLnBrk="1" hangingPunct="1"/>
            <a:r>
              <a:rPr lang="en-US" smtClean="0"/>
              <a:t>suffered. The second generation of Taurus turned out to be a disappointing business experience.</a:t>
            </a:r>
          </a:p>
          <a:p>
            <a:pPr eaLnBrk="1" hangingPunct="1"/>
            <a:r>
              <a:rPr lang="en-US" smtClean="0"/>
              <a:t>It did not recapture the position of the best selling car in America and Ford was not able to repeat</a:t>
            </a:r>
          </a:p>
          <a:p>
            <a:pPr eaLnBrk="1" hangingPunct="1"/>
            <a:r>
              <a:rPr lang="en-US" smtClean="0"/>
              <a:t>its outstanding success of the first Taurus.</a:t>
            </a:r>
          </a:p>
        </p:txBody>
      </p:sp>
    </p:spTree>
    <p:extLst>
      <p:ext uri="{BB962C8B-B14F-4D97-AF65-F5344CB8AC3E}">
        <p14:creationId xmlns:p14="http://schemas.microsoft.com/office/powerpoint/2010/main" val="4875752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609648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77</a:t>
            </a:fld>
            <a:endParaRPr lang="en-US"/>
          </a:p>
        </p:txBody>
      </p:sp>
    </p:spTree>
    <p:extLst>
      <p:ext uri="{BB962C8B-B14F-4D97-AF65-F5344CB8AC3E}">
        <p14:creationId xmlns:p14="http://schemas.microsoft.com/office/powerpoint/2010/main" val="6618547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736A87-2A17-4771-ABFE-27F8F9A5CD00}" type="slidenum">
              <a:rPr lang="en-US" smtClean="0"/>
              <a:pPr/>
              <a:t>79</a:t>
            </a:fld>
            <a:endParaRPr lang="en-US" dirty="0"/>
          </a:p>
        </p:txBody>
      </p:sp>
    </p:spTree>
    <p:extLst>
      <p:ext uri="{BB962C8B-B14F-4D97-AF65-F5344CB8AC3E}">
        <p14:creationId xmlns:p14="http://schemas.microsoft.com/office/powerpoint/2010/main" val="20656649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80</a:t>
            </a:fld>
            <a:endParaRPr lang="en-US"/>
          </a:p>
        </p:txBody>
      </p:sp>
    </p:spTree>
    <p:extLst>
      <p:ext uri="{BB962C8B-B14F-4D97-AF65-F5344CB8AC3E}">
        <p14:creationId xmlns:p14="http://schemas.microsoft.com/office/powerpoint/2010/main" val="41366181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81</a:t>
            </a:fld>
            <a:endParaRPr lang="en-US" dirty="0"/>
          </a:p>
        </p:txBody>
      </p:sp>
    </p:spTree>
    <p:extLst>
      <p:ext uri="{BB962C8B-B14F-4D97-AF65-F5344CB8AC3E}">
        <p14:creationId xmlns:p14="http://schemas.microsoft.com/office/powerpoint/2010/main" val="26468100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83</a:t>
            </a:fld>
            <a:endParaRPr lang="en-US"/>
          </a:p>
        </p:txBody>
      </p:sp>
    </p:spTree>
    <p:extLst>
      <p:ext uri="{BB962C8B-B14F-4D97-AF65-F5344CB8AC3E}">
        <p14:creationId xmlns:p14="http://schemas.microsoft.com/office/powerpoint/2010/main" val="4136618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8</a:t>
            </a:fld>
            <a:endParaRPr lang="en-US" dirty="0"/>
          </a:p>
        </p:txBody>
      </p:sp>
    </p:spTree>
    <p:extLst>
      <p:ext uri="{BB962C8B-B14F-4D97-AF65-F5344CB8AC3E}">
        <p14:creationId xmlns:p14="http://schemas.microsoft.com/office/powerpoint/2010/main" val="41366181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B78CB7E-96E7-4BE0-8931-13875A729C24}" type="slidenum">
              <a:rPr lang="en-US" smtClean="0"/>
              <a:pPr>
                <a:defRPr/>
              </a:pPr>
              <a:t>85</a:t>
            </a:fld>
            <a:endParaRPr lang="en-US"/>
          </a:p>
        </p:txBody>
      </p:sp>
    </p:spTree>
    <p:extLst>
      <p:ext uri="{BB962C8B-B14F-4D97-AF65-F5344CB8AC3E}">
        <p14:creationId xmlns:p14="http://schemas.microsoft.com/office/powerpoint/2010/main" val="31098401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33225" eaLnBrk="0" hangingPunct="0">
              <a:defRPr sz="2700">
                <a:solidFill>
                  <a:srgbClr val="CC3300"/>
                </a:solidFill>
                <a:latin typeface="Arial" pitchFamily="34" charset="0"/>
                <a:cs typeface="Times New Roman" pitchFamily="18" charset="0"/>
              </a:defRPr>
            </a:lvl1pPr>
            <a:lvl2pPr marL="717158" indent="-275830" defTabSz="933225" eaLnBrk="0" hangingPunct="0">
              <a:defRPr sz="2700">
                <a:solidFill>
                  <a:srgbClr val="CC3300"/>
                </a:solidFill>
                <a:latin typeface="Arial" pitchFamily="34" charset="0"/>
                <a:cs typeface="Times New Roman" pitchFamily="18" charset="0"/>
              </a:defRPr>
            </a:lvl2pPr>
            <a:lvl3pPr marL="1103320" indent="-220664" defTabSz="933225" eaLnBrk="0" hangingPunct="0">
              <a:defRPr sz="2700">
                <a:solidFill>
                  <a:srgbClr val="CC3300"/>
                </a:solidFill>
                <a:latin typeface="Arial" pitchFamily="34" charset="0"/>
                <a:cs typeface="Times New Roman" pitchFamily="18" charset="0"/>
              </a:defRPr>
            </a:lvl3pPr>
            <a:lvl4pPr marL="1544648" indent="-220664" defTabSz="933225" eaLnBrk="0" hangingPunct="0">
              <a:defRPr sz="2700">
                <a:solidFill>
                  <a:srgbClr val="CC3300"/>
                </a:solidFill>
                <a:latin typeface="Arial" pitchFamily="34" charset="0"/>
                <a:cs typeface="Times New Roman" pitchFamily="18" charset="0"/>
              </a:defRPr>
            </a:lvl4pPr>
            <a:lvl5pPr marL="1985976" indent="-220664" defTabSz="933225" eaLnBrk="0" hangingPunct="0">
              <a:defRPr sz="2700">
                <a:solidFill>
                  <a:srgbClr val="CC3300"/>
                </a:solidFill>
                <a:latin typeface="Arial" pitchFamily="34" charset="0"/>
                <a:cs typeface="Times New Roman" pitchFamily="18" charset="0"/>
              </a:defRPr>
            </a:lvl5pPr>
            <a:lvl6pPr marL="2427305" indent="-220664" defTabSz="933225"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6pPr>
            <a:lvl7pPr marL="2868633" indent="-220664" defTabSz="933225"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7pPr>
            <a:lvl8pPr marL="3309961" indent="-220664" defTabSz="933225"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8pPr>
            <a:lvl9pPr marL="3751289" indent="-220664" defTabSz="933225"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9pPr>
          </a:lstStyle>
          <a:p>
            <a:pPr eaLnBrk="1" hangingPunct="1"/>
            <a:fld id="{436F17A2-0E6E-44DE-B670-94556393E781}" type="slidenum">
              <a:rPr lang="en-US" sz="1300">
                <a:solidFill>
                  <a:schemeClr val="tx1"/>
                </a:solidFill>
                <a:latin typeface="Times New Roman" pitchFamily="18" charset="0"/>
              </a:rPr>
              <a:pPr eaLnBrk="1" hangingPunct="1"/>
              <a:t>86</a:t>
            </a:fld>
            <a:endParaRPr lang="en-US" sz="1300">
              <a:solidFill>
                <a:schemeClr val="tx1"/>
              </a:solidFill>
              <a:latin typeface="Times New Roman" pitchFamily="18" charset="0"/>
            </a:endParaRPr>
          </a:p>
        </p:txBody>
      </p:sp>
      <p:sp>
        <p:nvSpPr>
          <p:cNvPr id="14339" name="Rectangle 2"/>
          <p:cNvSpPr>
            <a:spLocks noGrp="1" noRot="1" noChangeAspect="1" noChangeArrowheads="1" noTextEdit="1"/>
          </p:cNvSpPr>
          <p:nvPr>
            <p:ph type="sldImg"/>
          </p:nvPr>
        </p:nvSpPr>
        <p:spPr>
          <a:xfrm>
            <a:off x="2943225" y="696913"/>
            <a:ext cx="3495675" cy="2622550"/>
          </a:xfrm>
          <a:ln/>
        </p:spPr>
      </p:sp>
      <p:sp>
        <p:nvSpPr>
          <p:cNvPr id="14340" name="Rectangle 3"/>
          <p:cNvSpPr>
            <a:spLocks noGrp="1" noChangeArrowheads="1"/>
          </p:cNvSpPr>
          <p:nvPr>
            <p:ph type="body" idx="1"/>
          </p:nvPr>
        </p:nvSpPr>
        <p:spPr>
          <a:xfrm>
            <a:off x="206253" y="3392669"/>
            <a:ext cx="8791928" cy="3336278"/>
          </a:xfrm>
          <a:noFill/>
        </p:spPr>
        <p:txBody>
          <a:bodyPr/>
          <a:lstStyle/>
          <a:p>
            <a:pPr eaLnBrk="1" hangingPunct="1"/>
            <a:endParaRPr lang="en-US" smtClean="0">
              <a:cs typeface="Arial" pitchFamily="34" charset="0"/>
            </a:endParaRPr>
          </a:p>
        </p:txBody>
      </p:sp>
    </p:spTree>
    <p:extLst>
      <p:ext uri="{BB962C8B-B14F-4D97-AF65-F5344CB8AC3E}">
        <p14:creationId xmlns:p14="http://schemas.microsoft.com/office/powerpoint/2010/main" val="34650503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33225" eaLnBrk="0" hangingPunct="0">
              <a:defRPr sz="2700">
                <a:solidFill>
                  <a:srgbClr val="CC3300"/>
                </a:solidFill>
                <a:latin typeface="Arial" pitchFamily="34" charset="0"/>
                <a:cs typeface="Times New Roman" pitchFamily="18" charset="0"/>
              </a:defRPr>
            </a:lvl1pPr>
            <a:lvl2pPr marL="717158" indent="-275830" defTabSz="933225" eaLnBrk="0" hangingPunct="0">
              <a:defRPr sz="2700">
                <a:solidFill>
                  <a:srgbClr val="CC3300"/>
                </a:solidFill>
                <a:latin typeface="Arial" pitchFamily="34" charset="0"/>
                <a:cs typeface="Times New Roman" pitchFamily="18" charset="0"/>
              </a:defRPr>
            </a:lvl2pPr>
            <a:lvl3pPr marL="1103320" indent="-220664" defTabSz="933225" eaLnBrk="0" hangingPunct="0">
              <a:defRPr sz="2700">
                <a:solidFill>
                  <a:srgbClr val="CC3300"/>
                </a:solidFill>
                <a:latin typeface="Arial" pitchFamily="34" charset="0"/>
                <a:cs typeface="Times New Roman" pitchFamily="18" charset="0"/>
              </a:defRPr>
            </a:lvl3pPr>
            <a:lvl4pPr marL="1544648" indent="-220664" defTabSz="933225" eaLnBrk="0" hangingPunct="0">
              <a:defRPr sz="2700">
                <a:solidFill>
                  <a:srgbClr val="CC3300"/>
                </a:solidFill>
                <a:latin typeface="Arial" pitchFamily="34" charset="0"/>
                <a:cs typeface="Times New Roman" pitchFamily="18" charset="0"/>
              </a:defRPr>
            </a:lvl4pPr>
            <a:lvl5pPr marL="1985976" indent="-220664" defTabSz="933225" eaLnBrk="0" hangingPunct="0">
              <a:defRPr sz="2700">
                <a:solidFill>
                  <a:srgbClr val="CC3300"/>
                </a:solidFill>
                <a:latin typeface="Arial" pitchFamily="34" charset="0"/>
                <a:cs typeface="Times New Roman" pitchFamily="18" charset="0"/>
              </a:defRPr>
            </a:lvl5pPr>
            <a:lvl6pPr marL="2427305" indent="-220664" defTabSz="933225"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6pPr>
            <a:lvl7pPr marL="2868633" indent="-220664" defTabSz="933225"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7pPr>
            <a:lvl8pPr marL="3309961" indent="-220664" defTabSz="933225"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8pPr>
            <a:lvl9pPr marL="3751289" indent="-220664" defTabSz="933225"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9pPr>
          </a:lstStyle>
          <a:p>
            <a:pPr eaLnBrk="1" hangingPunct="1"/>
            <a:fld id="{08DC6DA6-4B78-43AA-9F6E-F55C3C51EAD4}" type="slidenum">
              <a:rPr lang="en-US" sz="1300">
                <a:solidFill>
                  <a:schemeClr val="tx1"/>
                </a:solidFill>
                <a:latin typeface="Times New Roman" pitchFamily="18" charset="0"/>
              </a:rPr>
              <a:pPr eaLnBrk="1" hangingPunct="1"/>
              <a:t>88</a:t>
            </a:fld>
            <a:endParaRPr lang="en-US" sz="1300">
              <a:solidFill>
                <a:schemeClr val="tx1"/>
              </a:solidFill>
              <a:latin typeface="Times New Roman" pitchFamily="18" charset="0"/>
            </a:endParaRPr>
          </a:p>
        </p:txBody>
      </p:sp>
      <p:sp>
        <p:nvSpPr>
          <p:cNvPr id="15363" name="Rectangle 2"/>
          <p:cNvSpPr>
            <a:spLocks noGrp="1" noRot="1" noChangeAspect="1" noChangeArrowheads="1" noTextEdit="1"/>
          </p:cNvSpPr>
          <p:nvPr>
            <p:ph type="sldImg"/>
          </p:nvPr>
        </p:nvSpPr>
        <p:spPr>
          <a:xfrm>
            <a:off x="2943225" y="696913"/>
            <a:ext cx="3497263" cy="2622550"/>
          </a:xfrm>
          <a:ln/>
        </p:spPr>
      </p:sp>
      <p:sp>
        <p:nvSpPr>
          <p:cNvPr id="15364" name="Rectangle 3"/>
          <p:cNvSpPr>
            <a:spLocks noGrp="1" noChangeArrowheads="1"/>
          </p:cNvSpPr>
          <p:nvPr>
            <p:ph type="body" idx="1"/>
          </p:nvPr>
        </p:nvSpPr>
        <p:spPr>
          <a:xfrm>
            <a:off x="206253" y="3392669"/>
            <a:ext cx="8791928" cy="3336278"/>
          </a:xfrm>
          <a:noFill/>
        </p:spPr>
        <p:txBody>
          <a:bodyPr/>
          <a:lstStyle/>
          <a:p>
            <a:pPr eaLnBrk="1" hangingPunct="1"/>
            <a:endParaRPr lang="en-US" smtClean="0">
              <a:cs typeface="Arial" pitchFamily="34" charset="0"/>
            </a:endParaRPr>
          </a:p>
        </p:txBody>
      </p:sp>
    </p:spTree>
    <p:extLst>
      <p:ext uri="{BB962C8B-B14F-4D97-AF65-F5344CB8AC3E}">
        <p14:creationId xmlns:p14="http://schemas.microsoft.com/office/powerpoint/2010/main" val="13089800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33225" eaLnBrk="0" hangingPunct="0">
              <a:defRPr sz="2700">
                <a:solidFill>
                  <a:srgbClr val="CC3300"/>
                </a:solidFill>
                <a:latin typeface="Arial" pitchFamily="34" charset="0"/>
                <a:cs typeface="Times New Roman" pitchFamily="18" charset="0"/>
              </a:defRPr>
            </a:lvl1pPr>
            <a:lvl2pPr marL="717158" indent="-275830" defTabSz="933225" eaLnBrk="0" hangingPunct="0">
              <a:defRPr sz="2700">
                <a:solidFill>
                  <a:srgbClr val="CC3300"/>
                </a:solidFill>
                <a:latin typeface="Arial" pitchFamily="34" charset="0"/>
                <a:cs typeface="Times New Roman" pitchFamily="18" charset="0"/>
              </a:defRPr>
            </a:lvl2pPr>
            <a:lvl3pPr marL="1103320" indent="-220664" defTabSz="933225" eaLnBrk="0" hangingPunct="0">
              <a:defRPr sz="2700">
                <a:solidFill>
                  <a:srgbClr val="CC3300"/>
                </a:solidFill>
                <a:latin typeface="Arial" pitchFamily="34" charset="0"/>
                <a:cs typeface="Times New Roman" pitchFamily="18" charset="0"/>
              </a:defRPr>
            </a:lvl3pPr>
            <a:lvl4pPr marL="1544648" indent="-220664" defTabSz="933225" eaLnBrk="0" hangingPunct="0">
              <a:defRPr sz="2700">
                <a:solidFill>
                  <a:srgbClr val="CC3300"/>
                </a:solidFill>
                <a:latin typeface="Arial" pitchFamily="34" charset="0"/>
                <a:cs typeface="Times New Roman" pitchFamily="18" charset="0"/>
              </a:defRPr>
            </a:lvl4pPr>
            <a:lvl5pPr marL="1985976" indent="-220664" defTabSz="933225" eaLnBrk="0" hangingPunct="0">
              <a:defRPr sz="2700">
                <a:solidFill>
                  <a:srgbClr val="CC3300"/>
                </a:solidFill>
                <a:latin typeface="Arial" pitchFamily="34" charset="0"/>
                <a:cs typeface="Times New Roman" pitchFamily="18" charset="0"/>
              </a:defRPr>
            </a:lvl5pPr>
            <a:lvl6pPr marL="2427305" indent="-220664" defTabSz="933225"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6pPr>
            <a:lvl7pPr marL="2868633" indent="-220664" defTabSz="933225"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7pPr>
            <a:lvl8pPr marL="3309961" indent="-220664" defTabSz="933225"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8pPr>
            <a:lvl9pPr marL="3751289" indent="-220664" defTabSz="933225"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9pPr>
          </a:lstStyle>
          <a:p>
            <a:pPr eaLnBrk="1" hangingPunct="1"/>
            <a:fld id="{F443A4D4-4CE6-4A52-B66D-600BA9E9B8FD}" type="slidenum">
              <a:rPr lang="en-US" sz="1300">
                <a:solidFill>
                  <a:schemeClr val="tx1"/>
                </a:solidFill>
                <a:latin typeface="Times New Roman" pitchFamily="18" charset="0"/>
              </a:rPr>
              <a:pPr eaLnBrk="1" hangingPunct="1"/>
              <a:t>89</a:t>
            </a:fld>
            <a:endParaRPr lang="en-US" sz="1300">
              <a:solidFill>
                <a:schemeClr val="tx1"/>
              </a:solidFill>
              <a:latin typeface="Times New Roman" pitchFamily="18" charset="0"/>
            </a:endParaRPr>
          </a:p>
        </p:txBody>
      </p:sp>
      <p:sp>
        <p:nvSpPr>
          <p:cNvPr id="16387" name="Rectangle 2"/>
          <p:cNvSpPr>
            <a:spLocks noGrp="1" noRot="1" noChangeAspect="1" noChangeArrowheads="1" noTextEdit="1"/>
          </p:cNvSpPr>
          <p:nvPr>
            <p:ph type="sldImg"/>
          </p:nvPr>
        </p:nvSpPr>
        <p:spPr>
          <a:xfrm>
            <a:off x="2943225" y="696913"/>
            <a:ext cx="3497263" cy="2622550"/>
          </a:xfrm>
          <a:ln/>
        </p:spPr>
      </p:sp>
      <p:sp>
        <p:nvSpPr>
          <p:cNvPr id="16388" name="Rectangle 3"/>
          <p:cNvSpPr>
            <a:spLocks noGrp="1" noChangeArrowheads="1"/>
          </p:cNvSpPr>
          <p:nvPr>
            <p:ph type="body" idx="1"/>
          </p:nvPr>
        </p:nvSpPr>
        <p:spPr>
          <a:xfrm>
            <a:off x="206253" y="3392669"/>
            <a:ext cx="8791928" cy="3336278"/>
          </a:xfrm>
          <a:noFill/>
        </p:spPr>
        <p:txBody>
          <a:bodyPr/>
          <a:lstStyle/>
          <a:p>
            <a:pPr eaLnBrk="1" hangingPunct="1"/>
            <a:r>
              <a:rPr lang="en-US" smtClean="0">
                <a:cs typeface="Arial" pitchFamily="34" charset="0"/>
              </a:rPr>
              <a:t>Need some explanation to go along with this slide and the previous one.</a:t>
            </a:r>
          </a:p>
          <a:p>
            <a:pPr eaLnBrk="1" hangingPunct="1"/>
            <a:r>
              <a:rPr lang="en-US" smtClean="0">
                <a:cs typeface="Arial" pitchFamily="34" charset="0"/>
              </a:rPr>
              <a:t>--</a:t>
            </a:r>
            <a:r>
              <a:rPr lang="en-US" i="1" smtClean="0">
                <a:cs typeface="Arial" pitchFamily="34" charset="0"/>
              </a:rPr>
              <a:t>The idea is that there is uncertainty in the estimation process.  A factor of 2X is a generally sufficient buffer if the team has gotten basic estimation down.  Thus is it possible that what is actually delivered is only the “A” items.  That is ok and actually expected.</a:t>
            </a:r>
            <a:endParaRPr lang="en-US" smtClean="0">
              <a:cs typeface="Arial" pitchFamily="34" charset="0"/>
            </a:endParaRPr>
          </a:p>
        </p:txBody>
      </p:sp>
    </p:spTree>
    <p:extLst>
      <p:ext uri="{BB962C8B-B14F-4D97-AF65-F5344CB8AC3E}">
        <p14:creationId xmlns:p14="http://schemas.microsoft.com/office/powerpoint/2010/main" val="164478175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92</a:t>
            </a:fld>
            <a:endParaRPr lang="en-US"/>
          </a:p>
        </p:txBody>
      </p:sp>
    </p:spTree>
    <p:extLst>
      <p:ext uri="{BB962C8B-B14F-4D97-AF65-F5344CB8AC3E}">
        <p14:creationId xmlns:p14="http://schemas.microsoft.com/office/powerpoint/2010/main" val="39778207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93</a:t>
            </a:fld>
            <a:endParaRPr lang="en-US"/>
          </a:p>
        </p:txBody>
      </p:sp>
    </p:spTree>
    <p:extLst>
      <p:ext uri="{BB962C8B-B14F-4D97-AF65-F5344CB8AC3E}">
        <p14:creationId xmlns:p14="http://schemas.microsoft.com/office/powerpoint/2010/main" val="32309713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787647-E234-483B-8620-3E04EA288C9C}" type="slidenum">
              <a:rPr lang="en-US" smtClean="0"/>
              <a:pPr>
                <a:defRPr/>
              </a:pPr>
              <a:t>94</a:t>
            </a:fld>
            <a:endParaRPr lang="en-US"/>
          </a:p>
        </p:txBody>
      </p:sp>
    </p:spTree>
    <p:extLst>
      <p:ext uri="{BB962C8B-B14F-4D97-AF65-F5344CB8AC3E}">
        <p14:creationId xmlns:p14="http://schemas.microsoft.com/office/powerpoint/2010/main" val="40552994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txBox="1">
            <a:spLocks noGrp="1" noChangeArrowheads="1"/>
          </p:cNvSpPr>
          <p:nvPr/>
        </p:nvSpPr>
        <p:spPr bwMode="auto">
          <a:xfrm>
            <a:off x="5275157" y="6670726"/>
            <a:ext cx="4033943" cy="352374"/>
          </a:xfrm>
          <a:prstGeom prst="rect">
            <a:avLst/>
          </a:prstGeom>
          <a:noFill/>
          <a:ln w="9525">
            <a:noFill/>
            <a:miter lim="800000"/>
            <a:headEnd/>
            <a:tailEnd/>
          </a:ln>
        </p:spPr>
        <p:txBody>
          <a:bodyPr lIns="90567" tIns="45283" rIns="90567" bIns="45283" anchor="b"/>
          <a:lstStyle/>
          <a:p>
            <a:pPr algn="r" defTabSz="904875"/>
            <a:fld id="{EFD60CE4-6308-433A-9A8B-CD77D2E875A6}" type="slidenum">
              <a:rPr lang="en-US" sz="1200">
                <a:solidFill>
                  <a:prstClr val="black"/>
                </a:solidFill>
              </a:rPr>
              <a:pPr algn="r" defTabSz="904875"/>
              <a:t>96</a:t>
            </a:fld>
            <a:endParaRPr lang="en-US" sz="1200">
              <a:solidFill>
                <a:prstClr val="black"/>
              </a:solidFill>
            </a:endParaRPr>
          </a:p>
        </p:txBody>
      </p:sp>
      <p:sp>
        <p:nvSpPr>
          <p:cNvPr id="102402" name="Rectangle 7"/>
          <p:cNvSpPr txBox="1">
            <a:spLocks noGrp="1" noChangeArrowheads="1"/>
          </p:cNvSpPr>
          <p:nvPr/>
        </p:nvSpPr>
        <p:spPr bwMode="auto">
          <a:xfrm>
            <a:off x="5273003" y="6670726"/>
            <a:ext cx="4033943" cy="351155"/>
          </a:xfrm>
          <a:prstGeom prst="rect">
            <a:avLst/>
          </a:prstGeom>
          <a:noFill/>
          <a:ln w="9525">
            <a:noFill/>
            <a:miter lim="800000"/>
            <a:headEnd/>
            <a:tailEnd/>
          </a:ln>
        </p:spPr>
        <p:txBody>
          <a:bodyPr lIns="91430" tIns="45715" rIns="91430" bIns="45715" anchor="b"/>
          <a:lstStyle/>
          <a:p>
            <a:pPr algn="r" defTabSz="855663">
              <a:lnSpc>
                <a:spcPct val="90000"/>
              </a:lnSpc>
              <a:spcBef>
                <a:spcPct val="20000"/>
              </a:spcBef>
              <a:buFontTx/>
              <a:buChar char="•"/>
            </a:pPr>
            <a:fld id="{E01F4995-9463-44AA-81E3-86B823847261}" type="slidenum">
              <a:rPr lang="en-US" sz="1200">
                <a:solidFill>
                  <a:prstClr val="black"/>
                </a:solidFill>
                <a:ea typeface="MS PGothic" pitchFamily="34" charset="-128"/>
              </a:rPr>
              <a:pPr algn="r" defTabSz="855663">
                <a:lnSpc>
                  <a:spcPct val="90000"/>
                </a:lnSpc>
                <a:spcBef>
                  <a:spcPct val="20000"/>
                </a:spcBef>
                <a:buFontTx/>
                <a:buChar char="•"/>
              </a:pPr>
              <a:t>96</a:t>
            </a:fld>
            <a:endParaRPr lang="en-US" sz="1200">
              <a:solidFill>
                <a:prstClr val="black"/>
              </a:solidFill>
              <a:ea typeface="MS PGothic" pitchFamily="34" charset="-128"/>
            </a:endParaRPr>
          </a:p>
        </p:txBody>
      </p:sp>
      <p:sp>
        <p:nvSpPr>
          <p:cNvPr id="102403" name="Rectangle 2"/>
          <p:cNvSpPr>
            <a:spLocks noGrp="1" noRot="1" noChangeAspect="1" noChangeArrowheads="1" noTextEdit="1"/>
          </p:cNvSpPr>
          <p:nvPr>
            <p:ph type="sldImg"/>
          </p:nvPr>
        </p:nvSpPr>
        <p:spPr bwMode="auto">
          <a:xfrm>
            <a:off x="2900363" y="525463"/>
            <a:ext cx="3513137" cy="2633662"/>
          </a:xfrm>
          <a:noFill/>
          <a:ln>
            <a:solidFill>
              <a:srgbClr val="000000"/>
            </a:solidFill>
            <a:miter lim="800000"/>
            <a:headEnd/>
            <a:tailEnd/>
          </a:ln>
        </p:spPr>
      </p:sp>
      <p:sp>
        <p:nvSpPr>
          <p:cNvPr id="102404" name="Rectangle 3"/>
          <p:cNvSpPr>
            <a:spLocks noGrp="1" noChangeArrowheads="1"/>
          </p:cNvSpPr>
          <p:nvPr>
            <p:ph type="body" idx="1"/>
          </p:nvPr>
        </p:nvSpPr>
        <p:spPr bwMode="auto">
          <a:xfrm>
            <a:off x="1241214" y="3335973"/>
            <a:ext cx="6826673" cy="3160395"/>
          </a:xfrm>
          <a:noFill/>
        </p:spPr>
        <p:txBody>
          <a:bodyPr wrap="square" lIns="91430" tIns="45715" rIns="91430" bIns="45715" numCol="1" anchor="t" anchorCtr="0" compatLnSpc="1">
            <a:prstTxWarp prst="textNoShape">
              <a:avLst/>
            </a:prstTxWarp>
          </a:bodyPr>
          <a:lstStyle/>
          <a:p>
            <a:pPr defTabSz="914400" eaLnBrk="1" hangingPunct="1"/>
            <a:endParaRPr lang="en-US" smtClean="0"/>
          </a:p>
        </p:txBody>
      </p:sp>
    </p:spTree>
    <p:extLst>
      <p:ext uri="{BB962C8B-B14F-4D97-AF65-F5344CB8AC3E}">
        <p14:creationId xmlns:p14="http://schemas.microsoft.com/office/powerpoint/2010/main" val="38534728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txBox="1">
            <a:spLocks noGrp="1" noChangeArrowheads="1"/>
          </p:cNvSpPr>
          <p:nvPr/>
        </p:nvSpPr>
        <p:spPr bwMode="auto">
          <a:xfrm>
            <a:off x="5275157" y="6670726"/>
            <a:ext cx="4033943" cy="352374"/>
          </a:xfrm>
          <a:prstGeom prst="rect">
            <a:avLst/>
          </a:prstGeom>
          <a:noFill/>
          <a:ln w="9525">
            <a:noFill/>
            <a:miter lim="800000"/>
            <a:headEnd/>
            <a:tailEnd/>
          </a:ln>
        </p:spPr>
        <p:txBody>
          <a:bodyPr lIns="90567" tIns="45283" rIns="90567" bIns="45283" anchor="b"/>
          <a:lstStyle/>
          <a:p>
            <a:pPr algn="r" defTabSz="904875"/>
            <a:fld id="{411AFDE6-4EB5-4D1C-ABE1-137ACA7B7C8B}" type="slidenum">
              <a:rPr lang="en-US" sz="1200">
                <a:solidFill>
                  <a:prstClr val="black"/>
                </a:solidFill>
              </a:rPr>
              <a:pPr algn="r" defTabSz="904875"/>
              <a:t>97</a:t>
            </a:fld>
            <a:endParaRPr lang="en-US" sz="1200">
              <a:solidFill>
                <a:prstClr val="black"/>
              </a:solidFill>
            </a:endParaRPr>
          </a:p>
        </p:txBody>
      </p:sp>
      <p:sp>
        <p:nvSpPr>
          <p:cNvPr id="104450" name="Rectangle 7"/>
          <p:cNvSpPr txBox="1">
            <a:spLocks noGrp="1" noChangeArrowheads="1"/>
          </p:cNvSpPr>
          <p:nvPr/>
        </p:nvSpPr>
        <p:spPr bwMode="auto">
          <a:xfrm>
            <a:off x="5273003" y="6670726"/>
            <a:ext cx="4033943" cy="351155"/>
          </a:xfrm>
          <a:prstGeom prst="rect">
            <a:avLst/>
          </a:prstGeom>
          <a:noFill/>
          <a:ln w="9525">
            <a:noFill/>
            <a:miter lim="800000"/>
            <a:headEnd/>
            <a:tailEnd/>
          </a:ln>
        </p:spPr>
        <p:txBody>
          <a:bodyPr lIns="91430" tIns="45715" rIns="91430" bIns="45715" anchor="b"/>
          <a:lstStyle/>
          <a:p>
            <a:pPr algn="r" defTabSz="855663">
              <a:lnSpc>
                <a:spcPct val="90000"/>
              </a:lnSpc>
              <a:spcBef>
                <a:spcPct val="20000"/>
              </a:spcBef>
              <a:buFontTx/>
              <a:buChar char="•"/>
            </a:pPr>
            <a:fld id="{8A58F402-0990-45B1-A395-52877F71EE7D}" type="slidenum">
              <a:rPr lang="en-US" sz="1200">
                <a:solidFill>
                  <a:prstClr val="black"/>
                </a:solidFill>
                <a:ea typeface="MS PGothic" pitchFamily="34" charset="-128"/>
              </a:rPr>
              <a:pPr algn="r" defTabSz="855663">
                <a:lnSpc>
                  <a:spcPct val="90000"/>
                </a:lnSpc>
                <a:spcBef>
                  <a:spcPct val="20000"/>
                </a:spcBef>
                <a:buFontTx/>
                <a:buChar char="•"/>
              </a:pPr>
              <a:t>97</a:t>
            </a:fld>
            <a:endParaRPr lang="en-US" sz="1200">
              <a:solidFill>
                <a:prstClr val="black"/>
              </a:solidFill>
              <a:ea typeface="MS PGothic" pitchFamily="34" charset="-128"/>
            </a:endParaRPr>
          </a:p>
        </p:txBody>
      </p:sp>
      <p:sp>
        <p:nvSpPr>
          <p:cNvPr id="104451" name="Rectangle 2"/>
          <p:cNvSpPr>
            <a:spLocks noGrp="1" noRot="1" noChangeAspect="1" noChangeArrowheads="1" noTextEdit="1"/>
          </p:cNvSpPr>
          <p:nvPr>
            <p:ph type="sldImg"/>
          </p:nvPr>
        </p:nvSpPr>
        <p:spPr bwMode="auto">
          <a:xfrm>
            <a:off x="2900363" y="525463"/>
            <a:ext cx="3513137" cy="2633662"/>
          </a:xfrm>
          <a:noFill/>
          <a:ln>
            <a:solidFill>
              <a:srgbClr val="000000"/>
            </a:solidFill>
            <a:miter lim="800000"/>
            <a:headEnd/>
            <a:tailEnd/>
          </a:ln>
        </p:spPr>
      </p:sp>
      <p:sp>
        <p:nvSpPr>
          <p:cNvPr id="104452" name="Rectangle 3"/>
          <p:cNvSpPr>
            <a:spLocks noGrp="1" noChangeArrowheads="1"/>
          </p:cNvSpPr>
          <p:nvPr>
            <p:ph type="body" idx="1"/>
          </p:nvPr>
        </p:nvSpPr>
        <p:spPr bwMode="auto">
          <a:xfrm>
            <a:off x="1241214" y="3335973"/>
            <a:ext cx="6826673" cy="3160395"/>
          </a:xfrm>
          <a:noFill/>
        </p:spPr>
        <p:txBody>
          <a:bodyPr wrap="square" lIns="91430" tIns="45715" rIns="91430" bIns="45715" numCol="1" anchor="t" anchorCtr="0" compatLnSpc="1">
            <a:prstTxWarp prst="textNoShape">
              <a:avLst/>
            </a:prstTxWarp>
          </a:bodyPr>
          <a:lstStyle/>
          <a:p>
            <a:pPr defTabSz="914400" eaLnBrk="1" hangingPunct="1"/>
            <a:endParaRPr lang="en-US" smtClean="0"/>
          </a:p>
        </p:txBody>
      </p:sp>
    </p:spTree>
    <p:extLst>
      <p:ext uri="{BB962C8B-B14F-4D97-AF65-F5344CB8AC3E}">
        <p14:creationId xmlns:p14="http://schemas.microsoft.com/office/powerpoint/2010/main" val="34998322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txBox="1">
            <a:spLocks noGrp="1" noChangeArrowheads="1"/>
          </p:cNvSpPr>
          <p:nvPr/>
        </p:nvSpPr>
        <p:spPr bwMode="auto">
          <a:xfrm>
            <a:off x="5275157" y="6670726"/>
            <a:ext cx="4033943" cy="352374"/>
          </a:xfrm>
          <a:prstGeom prst="rect">
            <a:avLst/>
          </a:prstGeom>
          <a:noFill/>
          <a:ln w="9525">
            <a:noFill/>
            <a:miter lim="800000"/>
            <a:headEnd/>
            <a:tailEnd/>
          </a:ln>
        </p:spPr>
        <p:txBody>
          <a:bodyPr lIns="90567" tIns="45283" rIns="90567" bIns="45283" anchor="b"/>
          <a:lstStyle/>
          <a:p>
            <a:pPr algn="r" defTabSz="904875"/>
            <a:fld id="{97BD6E4E-0F59-4BE7-8D4E-A1DC195B2A43}" type="slidenum">
              <a:rPr lang="en-US" sz="1200">
                <a:solidFill>
                  <a:prstClr val="black"/>
                </a:solidFill>
              </a:rPr>
              <a:pPr algn="r" defTabSz="904875"/>
              <a:t>98</a:t>
            </a:fld>
            <a:endParaRPr lang="en-US" sz="1200">
              <a:solidFill>
                <a:prstClr val="black"/>
              </a:solidFill>
            </a:endParaRPr>
          </a:p>
        </p:txBody>
      </p:sp>
      <p:sp>
        <p:nvSpPr>
          <p:cNvPr id="106498" name="Rectangle 7"/>
          <p:cNvSpPr txBox="1">
            <a:spLocks noGrp="1" noChangeArrowheads="1"/>
          </p:cNvSpPr>
          <p:nvPr/>
        </p:nvSpPr>
        <p:spPr bwMode="auto">
          <a:xfrm>
            <a:off x="5273003" y="6670726"/>
            <a:ext cx="4033943" cy="351155"/>
          </a:xfrm>
          <a:prstGeom prst="rect">
            <a:avLst/>
          </a:prstGeom>
          <a:noFill/>
          <a:ln w="9525">
            <a:noFill/>
            <a:miter lim="800000"/>
            <a:headEnd/>
            <a:tailEnd/>
          </a:ln>
        </p:spPr>
        <p:txBody>
          <a:bodyPr lIns="92279" tIns="46139" rIns="92279" bIns="46139" anchor="b"/>
          <a:lstStyle/>
          <a:p>
            <a:pPr algn="r" defTabSz="873125" eaLnBrk="0" hangingPunct="0">
              <a:lnSpc>
                <a:spcPct val="90000"/>
              </a:lnSpc>
              <a:spcBef>
                <a:spcPct val="20000"/>
              </a:spcBef>
              <a:buFontTx/>
              <a:buChar char="•"/>
            </a:pPr>
            <a:fld id="{A9B31B20-950E-4130-9129-08EE9658C074}" type="slidenum">
              <a:rPr lang="en-US" sz="1300" b="1">
                <a:solidFill>
                  <a:prstClr val="black"/>
                </a:solidFill>
                <a:ea typeface="Osaka"/>
                <a:cs typeface="Osaka"/>
              </a:rPr>
              <a:pPr algn="r" defTabSz="873125" eaLnBrk="0" hangingPunct="0">
                <a:lnSpc>
                  <a:spcPct val="90000"/>
                </a:lnSpc>
                <a:spcBef>
                  <a:spcPct val="20000"/>
                </a:spcBef>
                <a:buFontTx/>
                <a:buChar char="•"/>
              </a:pPr>
              <a:t>98</a:t>
            </a:fld>
            <a:endParaRPr lang="en-US" sz="1300" b="1">
              <a:solidFill>
                <a:prstClr val="black"/>
              </a:solidFill>
              <a:ea typeface="Osaka"/>
              <a:cs typeface="Osaka"/>
            </a:endParaRPr>
          </a:p>
        </p:txBody>
      </p:sp>
      <p:sp>
        <p:nvSpPr>
          <p:cNvPr id="106499" name="Rectangle 2"/>
          <p:cNvSpPr>
            <a:spLocks noGrp="1" noRot="1" noChangeAspect="1" noChangeArrowheads="1" noTextEdit="1"/>
          </p:cNvSpPr>
          <p:nvPr>
            <p:ph type="sldImg"/>
          </p:nvPr>
        </p:nvSpPr>
        <p:spPr bwMode="auto">
          <a:xfrm>
            <a:off x="2900363" y="527050"/>
            <a:ext cx="3513137" cy="2633663"/>
          </a:xfrm>
          <a:noFill/>
          <a:ln>
            <a:solidFill>
              <a:srgbClr val="000000"/>
            </a:solidFill>
            <a:miter lim="800000"/>
            <a:headEnd/>
            <a:tailEnd/>
          </a:ln>
        </p:spPr>
      </p:sp>
      <p:sp>
        <p:nvSpPr>
          <p:cNvPr id="106500" name="Rectangle 3"/>
          <p:cNvSpPr>
            <a:spLocks noGrp="1" noChangeArrowheads="1"/>
          </p:cNvSpPr>
          <p:nvPr>
            <p:ph type="body" idx="1"/>
          </p:nvPr>
        </p:nvSpPr>
        <p:spPr bwMode="auto">
          <a:xfrm>
            <a:off x="1241214" y="3335972"/>
            <a:ext cx="6826673" cy="3161615"/>
          </a:xfrm>
          <a:noFill/>
        </p:spPr>
        <p:txBody>
          <a:bodyPr wrap="square" lIns="92279" tIns="46139" rIns="92279" bIns="46139" numCol="1" anchor="t" anchorCtr="0" compatLnSpc="1">
            <a:prstTxWarp prst="textNoShape">
              <a:avLst/>
            </a:prstTxWarp>
          </a:bodyPr>
          <a:lstStyle/>
          <a:p>
            <a:pPr defTabSz="914400" eaLnBrk="1" hangingPunct="1"/>
            <a:endParaRPr lang="en-US" smtClean="0">
              <a:cs typeface="Arial" charset="0"/>
            </a:endParaRPr>
          </a:p>
        </p:txBody>
      </p:sp>
    </p:spTree>
    <p:extLst>
      <p:ext uri="{BB962C8B-B14F-4D97-AF65-F5344CB8AC3E}">
        <p14:creationId xmlns:p14="http://schemas.microsoft.com/office/powerpoint/2010/main" val="1828062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9</a:t>
            </a:fld>
            <a:endParaRPr lang="en-US" dirty="0"/>
          </a:p>
        </p:txBody>
      </p:sp>
    </p:spTree>
    <p:extLst>
      <p:ext uri="{BB962C8B-B14F-4D97-AF65-F5344CB8AC3E}">
        <p14:creationId xmlns:p14="http://schemas.microsoft.com/office/powerpoint/2010/main" val="4136618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10</a:t>
            </a:fld>
            <a:endParaRPr lang="en-US" dirty="0"/>
          </a:p>
        </p:txBody>
      </p:sp>
    </p:spTree>
    <p:extLst>
      <p:ext uri="{BB962C8B-B14F-4D97-AF65-F5344CB8AC3E}">
        <p14:creationId xmlns:p14="http://schemas.microsoft.com/office/powerpoint/2010/main" val="4136618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C42CE2-6378-4FEA-B09D-BD36544E5D44}" type="slidenum">
              <a:rPr lang="en-US"/>
              <a:pPr>
                <a:defRPr/>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4139" y="1669650"/>
            <a:ext cx="31757" cy="35187"/>
          </a:xfrm>
          <a:prstGeom prst="rect">
            <a:avLst/>
          </a:prstGeom>
        </p:spPr>
      </p:pic>
    </p:spTree>
    <p:extLst>
      <p:ext uri="{BB962C8B-B14F-4D97-AF65-F5344CB8AC3E}">
        <p14:creationId xmlns:p14="http://schemas.microsoft.com/office/powerpoint/2010/main" val="647918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CA0DAB3-5790-46D3-B44C-486CEB56CAA2}" type="slidenum">
              <a:rPr lang="en-US"/>
              <a:pPr>
                <a:defRPr/>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3024" y="5665864"/>
            <a:ext cx="952717" cy="1055611"/>
          </a:xfrm>
          <a:prstGeom prst="rect">
            <a:avLst/>
          </a:prstGeom>
        </p:spPr>
      </p:pic>
      <p:pic>
        <p:nvPicPr>
          <p:cNvPr id="6" name="Picture 5" descr="syn-logo-without-TagLine-norm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909" y="6269363"/>
            <a:ext cx="2620818" cy="342722"/>
          </a:xfrm>
          <a:prstGeom prst="rect">
            <a:avLst/>
          </a:prstGeom>
        </p:spPr>
      </p:pic>
    </p:spTree>
    <p:extLst>
      <p:ext uri="{BB962C8B-B14F-4D97-AF65-F5344CB8AC3E}">
        <p14:creationId xmlns:p14="http://schemas.microsoft.com/office/powerpoint/2010/main" val="349621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45BCA6-1BC3-4772-9528-E054BCE30989}" type="slidenum">
              <a:rPr lang="en-US"/>
              <a:pPr>
                <a:defRPr/>
              </a:pPr>
              <a:t>‹#›</a:t>
            </a:fld>
            <a:endParaRPr lang="en-US"/>
          </a:p>
        </p:txBody>
      </p:sp>
    </p:spTree>
    <p:extLst>
      <p:ext uri="{BB962C8B-B14F-4D97-AF65-F5344CB8AC3E}">
        <p14:creationId xmlns:p14="http://schemas.microsoft.com/office/powerpoint/2010/main" val="3348121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ABE16-BC75-4B25-A09F-7BDC970F8026}" type="slidenum">
              <a:rPr lang="en-US"/>
              <a:pPr>
                <a:defRPr/>
              </a:pPr>
              <a:t>‹#›</a:t>
            </a:fld>
            <a:endParaRPr lang="en-US"/>
          </a:p>
        </p:txBody>
      </p:sp>
    </p:spTree>
    <p:extLst>
      <p:ext uri="{BB962C8B-B14F-4D97-AF65-F5344CB8AC3E}">
        <p14:creationId xmlns:p14="http://schemas.microsoft.com/office/powerpoint/2010/main" val="374225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6D7565-BAE5-4CAE-9757-AA53C9D785D5}" type="slidenum">
              <a:rPr lang="en-US"/>
              <a:pPr>
                <a:defRPr/>
              </a:pPr>
              <a:t>‹#›</a:t>
            </a:fld>
            <a:endParaRPr lang="en-US"/>
          </a:p>
        </p:txBody>
      </p:sp>
    </p:spTree>
    <p:extLst>
      <p:ext uri="{BB962C8B-B14F-4D97-AF65-F5344CB8AC3E}">
        <p14:creationId xmlns:p14="http://schemas.microsoft.com/office/powerpoint/2010/main" val="943816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DAE943-E1B0-4820-93B0-56C612FEF393}" type="slidenum">
              <a:rPr lang="en-US"/>
              <a:pPr>
                <a:defRPr/>
              </a:pPr>
              <a:t>‹#›</a:t>
            </a:fld>
            <a:endParaRPr lang="en-US"/>
          </a:p>
        </p:txBody>
      </p:sp>
    </p:spTree>
    <p:extLst>
      <p:ext uri="{BB962C8B-B14F-4D97-AF65-F5344CB8AC3E}">
        <p14:creationId xmlns:p14="http://schemas.microsoft.com/office/powerpoint/2010/main" val="1723869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0D533A-630F-47C1-B745-CF86F3186773}" type="slidenum">
              <a:rPr lang="en-US"/>
              <a:pPr>
                <a:defRPr/>
              </a:pPr>
              <a:t>‹#›</a:t>
            </a:fld>
            <a:endParaRPr lang="en-US"/>
          </a:p>
        </p:txBody>
      </p:sp>
    </p:spTree>
    <p:extLst>
      <p:ext uri="{BB962C8B-B14F-4D97-AF65-F5344CB8AC3E}">
        <p14:creationId xmlns:p14="http://schemas.microsoft.com/office/powerpoint/2010/main" val="2039180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4A708C-9254-4534-83B8-654A09F761EE}" type="slidenum">
              <a:rPr lang="en-US"/>
              <a:pPr>
                <a:defRPr/>
              </a:pPr>
              <a:t>‹#›</a:t>
            </a:fld>
            <a:endParaRPr lang="en-US"/>
          </a:p>
        </p:txBody>
      </p:sp>
    </p:spTree>
    <p:extLst>
      <p:ext uri="{BB962C8B-B14F-4D97-AF65-F5344CB8AC3E}">
        <p14:creationId xmlns:p14="http://schemas.microsoft.com/office/powerpoint/2010/main" val="4246229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70AF0F-38C4-C941-AF4C-83C33A59D598}" type="datetimeFigureOut">
              <a:rPr lang="en-US" smtClean="0">
                <a:solidFill>
                  <a:prstClr val="black">
                    <a:tint val="75000"/>
                  </a:prstClr>
                </a:solidFill>
                <a:latin typeface="Calibri"/>
              </a:rPr>
              <a:pPr/>
              <a:t>10/13/2014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EC7AAA1-702E-454C-ABCB-754DFDA9A8A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290862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0AF0F-38C4-C941-AF4C-83C33A59D598}" type="datetimeFigureOut">
              <a:rPr lang="en-US" smtClean="0">
                <a:solidFill>
                  <a:prstClr val="black">
                    <a:tint val="75000"/>
                  </a:prstClr>
                </a:solidFill>
                <a:latin typeface="Calibri"/>
              </a:rPr>
              <a:pPr/>
              <a:t>10/13/2014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EC7AAA1-702E-454C-ABCB-754DFDA9A8A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35695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70AF0F-38C4-C941-AF4C-83C33A59D598}" type="datetimeFigureOut">
              <a:rPr lang="en-US" smtClean="0">
                <a:solidFill>
                  <a:prstClr val="black">
                    <a:tint val="75000"/>
                  </a:prstClr>
                </a:solidFill>
                <a:latin typeface="Calibri"/>
              </a:rPr>
              <a:pPr/>
              <a:t>10/13/2014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EC7AAA1-702E-454C-ABCB-754DFDA9A8A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6145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64BA7C1-FE3B-43C7-8ACC-4ABAE2057B3A}" type="slidenum">
              <a:rPr lang="en-US" smtClean="0"/>
              <a:pPr>
                <a:defRPr/>
              </a:pPr>
              <a:t>‹#›</a:t>
            </a:fld>
            <a:endParaRPr lang="en-US"/>
          </a:p>
        </p:txBody>
      </p:sp>
      <p:pic>
        <p:nvPicPr>
          <p:cNvPr id="6" name="Picture 2" descr="http://t0.gstatic.com/images?q=tbn:ANd9GcQ5Xn56FQvkdHzoB-P8dA8idKU4Ji0DTAc4lA8QaNYA3qefT4oUOSBWdnK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12875" y="106361"/>
            <a:ext cx="6324600" cy="2895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2"/>
          <p:cNvSpPr>
            <a:spLocks noGrp="1"/>
          </p:cNvSpPr>
          <p:nvPr>
            <p:ph idx="1"/>
          </p:nvPr>
        </p:nvSpPr>
        <p:spPr>
          <a:xfrm>
            <a:off x="457200" y="3263899"/>
            <a:ext cx="8191500" cy="2862263"/>
          </a:xfrm>
        </p:spPr>
        <p:txBody>
          <a:bodyPr/>
          <a:lstStyle>
            <a:lvl1pPr marL="0" indent="0">
              <a:buFontTx/>
              <a:buNone/>
              <a:defRPr/>
            </a:lvl1pPr>
          </a:lstStyle>
          <a:p>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3024" y="5665864"/>
            <a:ext cx="952717" cy="1055611"/>
          </a:xfrm>
          <a:prstGeom prst="rect">
            <a:avLst/>
          </a:prstGeom>
        </p:spPr>
      </p:pic>
      <p:pic>
        <p:nvPicPr>
          <p:cNvPr id="9" name="Picture 8" descr="syn-logo-without-TagLine-norma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0909" y="6269363"/>
            <a:ext cx="2620818" cy="342722"/>
          </a:xfrm>
          <a:prstGeom prst="rect">
            <a:avLst/>
          </a:prstGeom>
        </p:spPr>
      </p:pic>
    </p:spTree>
    <p:extLst>
      <p:ext uri="{BB962C8B-B14F-4D97-AF65-F5344CB8AC3E}">
        <p14:creationId xmlns:p14="http://schemas.microsoft.com/office/powerpoint/2010/main" val="2783579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70AF0F-38C4-C941-AF4C-83C33A59D598}" type="datetimeFigureOut">
              <a:rPr lang="en-US" smtClean="0">
                <a:solidFill>
                  <a:prstClr val="black">
                    <a:tint val="75000"/>
                  </a:prstClr>
                </a:solidFill>
                <a:latin typeface="Calibri"/>
              </a:rPr>
              <a:pPr/>
              <a:t>10/13/2014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EC7AAA1-702E-454C-ABCB-754DFDA9A8A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25273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70AF0F-38C4-C941-AF4C-83C33A59D598}" type="datetimeFigureOut">
              <a:rPr lang="en-US" smtClean="0">
                <a:solidFill>
                  <a:prstClr val="black">
                    <a:tint val="75000"/>
                  </a:prstClr>
                </a:solidFill>
                <a:latin typeface="Calibri"/>
              </a:rPr>
              <a:pPr/>
              <a:t>10/13/2014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EC7AAA1-702E-454C-ABCB-754DFDA9A8A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634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70AF0F-38C4-C941-AF4C-83C33A59D598}" type="datetimeFigureOut">
              <a:rPr lang="en-US" smtClean="0">
                <a:solidFill>
                  <a:prstClr val="black">
                    <a:tint val="75000"/>
                  </a:prstClr>
                </a:solidFill>
                <a:latin typeface="Calibri"/>
              </a:rPr>
              <a:pPr/>
              <a:t>10/13/2014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EC7AAA1-702E-454C-ABCB-754DFDA9A8A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25299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0AF0F-38C4-C941-AF4C-83C33A59D598}" type="datetimeFigureOut">
              <a:rPr lang="en-US" smtClean="0">
                <a:solidFill>
                  <a:prstClr val="black">
                    <a:tint val="75000"/>
                  </a:prstClr>
                </a:solidFill>
                <a:latin typeface="Calibri"/>
              </a:rPr>
              <a:pPr/>
              <a:t>10/13/2014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EC7AAA1-702E-454C-ABCB-754DFDA9A8A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62995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0AF0F-38C4-C941-AF4C-83C33A59D598}" type="datetimeFigureOut">
              <a:rPr lang="en-US" smtClean="0">
                <a:solidFill>
                  <a:prstClr val="black">
                    <a:tint val="75000"/>
                  </a:prstClr>
                </a:solidFill>
                <a:latin typeface="Calibri"/>
              </a:rPr>
              <a:pPr/>
              <a:t>10/13/2014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EC7AAA1-702E-454C-ABCB-754DFDA9A8A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11529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0AF0F-38C4-C941-AF4C-83C33A59D598}" type="datetimeFigureOut">
              <a:rPr lang="en-US" smtClean="0">
                <a:solidFill>
                  <a:prstClr val="black">
                    <a:tint val="75000"/>
                  </a:prstClr>
                </a:solidFill>
                <a:latin typeface="Calibri"/>
              </a:rPr>
              <a:pPr/>
              <a:t>10/13/2014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EC7AAA1-702E-454C-ABCB-754DFDA9A8A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6298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0AF0F-38C4-C941-AF4C-83C33A59D598}" type="datetimeFigureOut">
              <a:rPr lang="en-US" smtClean="0">
                <a:solidFill>
                  <a:prstClr val="black">
                    <a:tint val="75000"/>
                  </a:prstClr>
                </a:solidFill>
                <a:latin typeface="Calibri"/>
              </a:rPr>
              <a:pPr/>
              <a:t>10/13/2014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EC7AAA1-702E-454C-ABCB-754DFDA9A8A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900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0AF0F-38C4-C941-AF4C-83C33A59D598}" type="datetimeFigureOut">
              <a:rPr lang="en-US" smtClean="0">
                <a:solidFill>
                  <a:prstClr val="black">
                    <a:tint val="75000"/>
                  </a:prstClr>
                </a:solidFill>
                <a:latin typeface="Calibri"/>
              </a:rPr>
              <a:pPr/>
              <a:t>10/13/2014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EC7AAA1-702E-454C-ABCB-754DFDA9A8A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196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464C75-0CA9-4F21-B528-F533B4018EF7}" type="slidenum">
              <a:rPr lang="en-US"/>
              <a:pPr>
                <a:defRPr/>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3024" y="5665864"/>
            <a:ext cx="952717" cy="1055611"/>
          </a:xfrm>
          <a:prstGeom prst="rect">
            <a:avLst/>
          </a:prstGeom>
        </p:spPr>
      </p:pic>
      <p:pic>
        <p:nvPicPr>
          <p:cNvPr id="8" name="Picture 7" descr="syn-logo-without-TagLine-norm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909" y="6269363"/>
            <a:ext cx="2620818" cy="342722"/>
          </a:xfrm>
          <a:prstGeom prst="rect">
            <a:avLst/>
          </a:prstGeom>
        </p:spPr>
      </p:pic>
    </p:spTree>
    <p:extLst>
      <p:ext uri="{BB962C8B-B14F-4D97-AF65-F5344CB8AC3E}">
        <p14:creationId xmlns:p14="http://schemas.microsoft.com/office/powerpoint/2010/main" val="223047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464C75-0CA9-4F21-B528-F533B4018EF7}" type="slidenum">
              <a:rPr lang="en-US"/>
              <a:pPr>
                <a:defRPr/>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3024" y="5665864"/>
            <a:ext cx="952717" cy="1055611"/>
          </a:xfrm>
          <a:prstGeom prst="rect">
            <a:avLst/>
          </a:prstGeom>
        </p:spPr>
      </p:pic>
      <p:pic>
        <p:nvPicPr>
          <p:cNvPr id="8" name="Picture 7" descr="syn-logo-without-TagLine-norm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909" y="6269363"/>
            <a:ext cx="2620818" cy="342722"/>
          </a:xfrm>
          <a:prstGeom prst="rect">
            <a:avLst/>
          </a:prstGeom>
        </p:spPr>
      </p:pic>
    </p:spTree>
    <p:extLst>
      <p:ext uri="{BB962C8B-B14F-4D97-AF65-F5344CB8AC3E}">
        <p14:creationId xmlns:p14="http://schemas.microsoft.com/office/powerpoint/2010/main" val="2230476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464C75-0CA9-4F21-B528-F533B4018EF7}" type="slidenum">
              <a:rPr lang="en-US"/>
              <a:pPr>
                <a:defRPr/>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3024" y="5665864"/>
            <a:ext cx="952717" cy="1055611"/>
          </a:xfrm>
          <a:prstGeom prst="rect">
            <a:avLst/>
          </a:prstGeom>
        </p:spPr>
      </p:pic>
      <p:pic>
        <p:nvPicPr>
          <p:cNvPr id="8" name="Picture 7" descr="syn-logo-without-TagLine-norm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909" y="6269363"/>
            <a:ext cx="2620818" cy="342722"/>
          </a:xfrm>
          <a:prstGeom prst="rect">
            <a:avLst/>
          </a:prstGeom>
        </p:spPr>
      </p:pic>
    </p:spTree>
    <p:extLst>
      <p:ext uri="{BB962C8B-B14F-4D97-AF65-F5344CB8AC3E}">
        <p14:creationId xmlns:p14="http://schemas.microsoft.com/office/powerpoint/2010/main" val="345185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111B7F-38BD-451C-B49F-45328F679CD6}" type="slidenum">
              <a:rPr lang="en-US"/>
              <a:pPr>
                <a:defRPr/>
              </a:pPr>
              <a:t>‹#›</a:t>
            </a:fld>
            <a:endParaRPr lang="en-US"/>
          </a:p>
        </p:txBody>
      </p:sp>
    </p:spTree>
    <p:extLst>
      <p:ext uri="{BB962C8B-B14F-4D97-AF65-F5344CB8AC3E}">
        <p14:creationId xmlns:p14="http://schemas.microsoft.com/office/powerpoint/2010/main" val="2734429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6185D0-8CAE-440E-8D70-9015AAF9D2D5}" type="slidenum">
              <a:rPr lang="en-US"/>
              <a:pPr>
                <a:defRPr/>
              </a:pPr>
              <a:t>‹#›</a:t>
            </a:fld>
            <a:endParaRPr lang="en-US"/>
          </a:p>
        </p:txBody>
      </p:sp>
    </p:spTree>
    <p:extLst>
      <p:ext uri="{BB962C8B-B14F-4D97-AF65-F5344CB8AC3E}">
        <p14:creationId xmlns:p14="http://schemas.microsoft.com/office/powerpoint/2010/main" val="2982153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46429C6-07F8-4389-BA85-687C81441C8B}" type="slidenum">
              <a:rPr lang="en-US"/>
              <a:pPr>
                <a:defRPr/>
              </a:pPr>
              <a:t>‹#›</a:t>
            </a:fld>
            <a:endParaRPr lang="en-US"/>
          </a:p>
        </p:txBody>
      </p:sp>
    </p:spTree>
    <p:extLst>
      <p:ext uri="{BB962C8B-B14F-4D97-AF65-F5344CB8AC3E}">
        <p14:creationId xmlns:p14="http://schemas.microsoft.com/office/powerpoint/2010/main" val="1973410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F6DE6C-FD82-4272-BCF1-C88E8D419625}" type="slidenum">
              <a:rPr lang="en-US"/>
              <a:pPr>
                <a:defRPr/>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3024" y="5665864"/>
            <a:ext cx="952717" cy="1055611"/>
          </a:xfrm>
          <a:prstGeom prst="rect">
            <a:avLst/>
          </a:prstGeom>
        </p:spPr>
      </p:pic>
      <p:pic>
        <p:nvPicPr>
          <p:cNvPr id="7" name="Picture 6" descr="syn-logo-without-TagLine-norm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909" y="6269363"/>
            <a:ext cx="2620818" cy="342722"/>
          </a:xfrm>
          <a:prstGeom prst="rect">
            <a:avLst/>
          </a:prstGeom>
        </p:spPr>
      </p:pic>
    </p:spTree>
    <p:extLst>
      <p:ext uri="{BB962C8B-B14F-4D97-AF65-F5344CB8AC3E}">
        <p14:creationId xmlns:p14="http://schemas.microsoft.com/office/powerpoint/2010/main" val="3071788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hyperlink" Target="http://www.synerzip.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64BA7C1-FE3B-43C7-8ACC-4ABAE2057B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759" r:id="rId2"/>
    <p:sldLayoutId id="2147483761" r:id="rId3"/>
    <p:sldLayoutId id="2147483760"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3903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22218"/>
            <a:ext cx="8229600" cy="500394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D070AF0F-38C4-C941-AF4C-83C33A59D598}" type="datetimeFigureOut">
              <a:rPr lang="en-US" smtClean="0">
                <a:solidFill>
                  <a:prstClr val="black">
                    <a:tint val="75000"/>
                  </a:prstClr>
                </a:solidFill>
                <a:latin typeface="Calibri"/>
                <a:cs typeface="+mn-cs"/>
              </a:rPr>
              <a:pPr defTabSz="457200" fontAlgn="auto">
                <a:spcBef>
                  <a:spcPts val="0"/>
                </a:spcBef>
                <a:spcAft>
                  <a:spcPts val="0"/>
                </a:spcAft>
              </a:pPr>
              <a:t>10/13/2014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CEC7AAA1-702E-454C-ABCB-754DFDA9A8AF}"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
        <p:nvSpPr>
          <p:cNvPr id="7" name="Line 13"/>
          <p:cNvSpPr>
            <a:spLocks noChangeShapeType="1"/>
          </p:cNvSpPr>
          <p:nvPr userDrawn="1"/>
        </p:nvSpPr>
        <p:spPr bwMode="auto">
          <a:xfrm>
            <a:off x="228600" y="762000"/>
            <a:ext cx="8686800" cy="0"/>
          </a:xfrm>
          <a:prstGeom prst="line">
            <a:avLst/>
          </a:prstGeom>
          <a:noFill/>
          <a:ln w="38100">
            <a:solidFill>
              <a:srgbClr val="F2D426"/>
            </a:solidFill>
            <a:round/>
            <a:headEnd/>
            <a:tailEnd/>
          </a:ln>
          <a:effectLst/>
        </p:spPr>
        <p:txBody>
          <a:bodyPr/>
          <a:lstStyle/>
          <a:p>
            <a:pPr defTabSz="457200" fontAlgn="auto">
              <a:spcBef>
                <a:spcPts val="0"/>
              </a:spcBef>
              <a:spcAft>
                <a:spcPts val="0"/>
              </a:spcAft>
            </a:pPr>
            <a:endParaRPr lang="en-US">
              <a:solidFill>
                <a:prstClr val="black"/>
              </a:solidFill>
              <a:latin typeface="Calibri"/>
              <a:cs typeface="+mn-cs"/>
            </a:endParaRPr>
          </a:p>
        </p:txBody>
      </p:sp>
      <p:sp>
        <p:nvSpPr>
          <p:cNvPr id="8" name="Line 13"/>
          <p:cNvSpPr>
            <a:spLocks noChangeShapeType="1"/>
          </p:cNvSpPr>
          <p:nvPr userDrawn="1"/>
        </p:nvSpPr>
        <p:spPr bwMode="auto">
          <a:xfrm>
            <a:off x="228600" y="6400800"/>
            <a:ext cx="8686800" cy="0"/>
          </a:xfrm>
          <a:prstGeom prst="line">
            <a:avLst/>
          </a:prstGeom>
          <a:noFill/>
          <a:ln w="38100">
            <a:solidFill>
              <a:srgbClr val="F2D426"/>
            </a:solidFill>
            <a:round/>
            <a:headEnd/>
            <a:tailEnd/>
          </a:ln>
          <a:effectLst/>
        </p:spPr>
        <p:txBody>
          <a:bodyPr/>
          <a:lstStyle/>
          <a:p>
            <a:pPr defTabSz="457200" fontAlgn="auto">
              <a:spcBef>
                <a:spcPts val="0"/>
              </a:spcBef>
              <a:spcAft>
                <a:spcPts val="0"/>
              </a:spcAft>
            </a:pPr>
            <a:endParaRPr lang="en-US">
              <a:solidFill>
                <a:prstClr val="black"/>
              </a:solidFill>
              <a:latin typeface="Calibri"/>
              <a:cs typeface="+mn-cs"/>
            </a:endParaRPr>
          </a:p>
        </p:txBody>
      </p:sp>
      <p:pic>
        <p:nvPicPr>
          <p:cNvPr id="9" name="Picture 8" descr="syn-logo-without-TagLine-normal.png"/>
          <p:cNvPicPr>
            <a:picLocks noChangeAspect="1"/>
          </p:cNvPicPr>
          <p:nvPr userDrawn="1"/>
        </p:nvPicPr>
        <p:blipFill>
          <a:blip r:embed="rId13" cstate="print"/>
          <a:stretch>
            <a:fillRect/>
          </a:stretch>
        </p:blipFill>
        <p:spPr>
          <a:xfrm>
            <a:off x="3333750" y="6477000"/>
            <a:ext cx="2476500" cy="323850"/>
          </a:xfrm>
          <a:prstGeom prst="rect">
            <a:avLst/>
          </a:prstGeom>
        </p:spPr>
      </p:pic>
      <p:sp>
        <p:nvSpPr>
          <p:cNvPr id="10" name="TextBox 9"/>
          <p:cNvSpPr txBox="1"/>
          <p:nvPr userDrawn="1"/>
        </p:nvSpPr>
        <p:spPr>
          <a:xfrm>
            <a:off x="7391400" y="6504801"/>
            <a:ext cx="1524000" cy="276999"/>
          </a:xfrm>
          <a:prstGeom prst="rect">
            <a:avLst/>
          </a:prstGeom>
          <a:noFill/>
        </p:spPr>
        <p:txBody>
          <a:bodyPr wrap="square" rtlCol="0">
            <a:spAutoFit/>
          </a:bodyPr>
          <a:lstStyle/>
          <a:p>
            <a:pPr defTabSz="457200" fontAlgn="auto">
              <a:spcBef>
                <a:spcPts val="0"/>
              </a:spcBef>
              <a:spcAft>
                <a:spcPts val="0"/>
              </a:spcAft>
            </a:pPr>
            <a:r>
              <a:rPr lang="en-US" sz="1200" dirty="0" smtClean="0">
                <a:solidFill>
                  <a:prstClr val="black"/>
                </a:solidFill>
                <a:latin typeface="Arial" pitchFamily="34" charset="0"/>
                <a:cs typeface="Arial" pitchFamily="34" charset="0"/>
                <a:hlinkClick r:id="rId14"/>
              </a:rPr>
              <a:t>www.synerzip.com</a:t>
            </a:r>
            <a:endParaRPr lang="en-US" sz="1200" dirty="0">
              <a:solidFill>
                <a:prstClr val="black"/>
              </a:solidFill>
              <a:latin typeface="Arial" pitchFamily="34" charset="0"/>
              <a:cs typeface="Arial" pitchFamily="34" charset="0"/>
            </a:endParaRPr>
          </a:p>
        </p:txBody>
      </p:sp>
      <p:sp>
        <p:nvSpPr>
          <p:cNvPr id="11" name="TextBox 10"/>
          <p:cNvSpPr txBox="1"/>
          <p:nvPr userDrawn="1"/>
        </p:nvSpPr>
        <p:spPr>
          <a:xfrm>
            <a:off x="228600" y="6477000"/>
            <a:ext cx="1524000" cy="276999"/>
          </a:xfrm>
          <a:prstGeom prst="rect">
            <a:avLst/>
          </a:prstGeom>
          <a:noFill/>
        </p:spPr>
        <p:txBody>
          <a:bodyPr wrap="square" rtlCol="0">
            <a:spAutoFit/>
          </a:bodyPr>
          <a:lstStyle/>
          <a:p>
            <a:pPr defTabSz="457200" fontAlgn="auto">
              <a:spcBef>
                <a:spcPts val="0"/>
              </a:spcBef>
              <a:spcAft>
                <a:spcPts val="0"/>
              </a:spcAft>
            </a:pPr>
            <a:r>
              <a:rPr lang="en-US" sz="1200" i="1" dirty="0" smtClean="0">
                <a:solidFill>
                  <a:prstClr val="black">
                    <a:lumMod val="65000"/>
                    <a:lumOff val="35000"/>
                  </a:prstClr>
                </a:solidFill>
                <a:latin typeface="Arial" pitchFamily="34" charset="0"/>
                <a:cs typeface="Arial" pitchFamily="34" charset="0"/>
              </a:rPr>
              <a:t>Confidential</a:t>
            </a:r>
            <a:endParaRPr lang="en-US" sz="1200" i="1" dirty="0">
              <a:solidFill>
                <a:prstClr val="black">
                  <a:lumMod val="65000"/>
                  <a:lumOff val="35000"/>
                </a:prstClr>
              </a:solidFill>
              <a:latin typeface="Arial" pitchFamily="34" charset="0"/>
              <a:cs typeface="Arial" pitchFamily="34" charset="0"/>
            </a:endParaRPr>
          </a:p>
        </p:txBody>
      </p:sp>
    </p:spTree>
    <p:extLst>
      <p:ext uri="{BB962C8B-B14F-4D97-AF65-F5344CB8AC3E}">
        <p14:creationId xmlns:p14="http://schemas.microsoft.com/office/powerpoint/2010/main" val="280402206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audio" Target="../media/audio4.wav"/><Relationship Id="rId11" Type="http://schemas.openxmlformats.org/officeDocument/2006/relationships/image" Target="../media/image14.png"/><Relationship Id="rId5" Type="http://schemas.openxmlformats.org/officeDocument/2006/relationships/audio" Target="../media/audio3.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6.wav"/><Relationship Id="rId7"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audio" Target="../media/audio9.wav"/><Relationship Id="rId11" Type="http://schemas.openxmlformats.org/officeDocument/2006/relationships/image" Target="../media/image13.png"/><Relationship Id="rId5" Type="http://schemas.openxmlformats.org/officeDocument/2006/relationships/audio" Target="../media/audio8.wav"/><Relationship Id="rId10" Type="http://schemas.openxmlformats.org/officeDocument/2006/relationships/image" Target="../media/image16.png"/><Relationship Id="rId4" Type="http://schemas.openxmlformats.org/officeDocument/2006/relationships/audio" Target="../media/audio7.wav"/><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www.mgmiller.co.uk/files/paper.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7.xml"/><Relationship Id="rId1" Type="http://schemas.openxmlformats.org/officeDocument/2006/relationships/slideLayout" Target="../slideLayouts/slideLayout5.xml"/><Relationship Id="rId5" Type="http://schemas.openxmlformats.org/officeDocument/2006/relationships/image" Target="../media/image32.jpeg"/><Relationship Id="rId4" Type="http://schemas.openxmlformats.org/officeDocument/2006/relationships/image" Target="../media/image31.jpeg"/></Relationships>
</file>

<file path=ppt/slides/_rels/slide6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3.emf"/><Relationship Id="rId4" Type="http://schemas.openxmlformats.org/officeDocument/2006/relationships/oleObject" Target="../embeddings/oleObject1.bin"/></Relationships>
</file>

<file path=ppt/slides/_rels/slide7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40.emf"/><Relationship Id="rId4" Type="http://schemas.openxmlformats.org/officeDocument/2006/relationships/oleObject" Target="../embeddings/oleObject2.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40.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mailto:todd.little@ihs.com" TargetMode="External"/><Relationship Id="rId7" Type="http://schemas.openxmlformats.org/officeDocument/2006/relationships/hyperlink" Target="http://www.toddlittleweb.com/Downloads/books/StandBackAndDeliver.pdf" TargetMode="External"/><Relationship Id="rId2" Type="http://schemas.openxmlformats.org/officeDocument/2006/relationships/notesSlide" Target="../notesSlides/notesSlide76.xml"/><Relationship Id="rId1" Type="http://schemas.openxmlformats.org/officeDocument/2006/relationships/slideLayout" Target="../slideLayouts/slideLayout5.xml"/><Relationship Id="rId6" Type="http://schemas.openxmlformats.org/officeDocument/2006/relationships/hyperlink" Target="http://www.accelinnova.com/" TargetMode="External"/><Relationship Id="rId5" Type="http://schemas.openxmlformats.org/officeDocument/2006/relationships/hyperlink" Target="http://www.toddlittleweb.com/" TargetMode="External"/><Relationship Id="rId4" Type="http://schemas.openxmlformats.org/officeDocument/2006/relationships/hyperlink" Target="mailto:toddelittle@gmail.com" TargetMode="External"/><Relationship Id="rId9" Type="http://schemas.openxmlformats.org/officeDocument/2006/relationships/hyperlink" Target="http://www.linkedin.com/in/toddelittle/" TargetMode="External"/></Relationships>
</file>

<file path=ppt/slides/_rels/slide9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3" Type="http://schemas.openxmlformats.org/officeDocument/2006/relationships/image" Target="../media/image53.png"/><Relationship Id="rId18" Type="http://schemas.openxmlformats.org/officeDocument/2006/relationships/hyperlink" Target="http://www.clearorbit.com/index.php?sess_id=b0a39bdaf17f0f7c5cd34f8cc3d49d10" TargetMode="External"/><Relationship Id="rId26" Type="http://schemas.openxmlformats.org/officeDocument/2006/relationships/image" Target="../media/image63.jpeg"/><Relationship Id="rId39" Type="http://schemas.openxmlformats.org/officeDocument/2006/relationships/image" Target="../media/image71.jpeg"/><Relationship Id="rId21" Type="http://schemas.openxmlformats.org/officeDocument/2006/relationships/image" Target="../media/image59.png"/><Relationship Id="rId34" Type="http://schemas.openxmlformats.org/officeDocument/2006/relationships/hyperlink" Target="http://www.broadlane.com/index.html" TargetMode="External"/><Relationship Id="rId42" Type="http://schemas.openxmlformats.org/officeDocument/2006/relationships/image" Target="../media/image74.png"/><Relationship Id="rId47" Type="http://schemas.openxmlformats.org/officeDocument/2006/relationships/image" Target="../media/image78.png"/><Relationship Id="rId50" Type="http://schemas.openxmlformats.org/officeDocument/2006/relationships/hyperlink" Target="http://www.fuelquest.com/" TargetMode="External"/><Relationship Id="rId55" Type="http://schemas.openxmlformats.org/officeDocument/2006/relationships/image" Target="../media/image83.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6.jpeg"/><Relationship Id="rId25" Type="http://schemas.openxmlformats.org/officeDocument/2006/relationships/hyperlink" Target="http://www.zafesoft.com/index.asp" TargetMode="External"/><Relationship Id="rId33" Type="http://schemas.openxmlformats.org/officeDocument/2006/relationships/image" Target="../media/image67.jpeg"/><Relationship Id="rId38" Type="http://schemas.openxmlformats.org/officeDocument/2006/relationships/hyperlink" Target="http://www.neofirma.com/Default.aspx" TargetMode="External"/><Relationship Id="rId46" Type="http://schemas.openxmlformats.org/officeDocument/2006/relationships/image" Target="../media/image77.jpeg"/><Relationship Id="rId59" Type="http://schemas.openxmlformats.org/officeDocument/2006/relationships/image" Target="../media/image85.png"/><Relationship Id="rId2" Type="http://schemas.openxmlformats.org/officeDocument/2006/relationships/notesSlide" Target="../notesSlides/notesSlide78.xml"/><Relationship Id="rId16" Type="http://schemas.openxmlformats.org/officeDocument/2006/relationships/hyperlink" Target="http://www.yagnaiq.com/index.htm" TargetMode="External"/><Relationship Id="rId20" Type="http://schemas.openxmlformats.org/officeDocument/2006/relationships/image" Target="../media/image58.png"/><Relationship Id="rId29" Type="http://schemas.openxmlformats.org/officeDocument/2006/relationships/image" Target="../media/image65.png"/><Relationship Id="rId41" Type="http://schemas.openxmlformats.org/officeDocument/2006/relationships/image" Target="../media/image73.jpeg"/><Relationship Id="rId54" Type="http://schemas.openxmlformats.org/officeDocument/2006/relationships/hyperlink" Target="http://www.coretrace.com/" TargetMode="External"/><Relationship Id="rId1" Type="http://schemas.openxmlformats.org/officeDocument/2006/relationships/slideLayout" Target="../slideLayouts/slideLayout18.xml"/><Relationship Id="rId6" Type="http://schemas.openxmlformats.org/officeDocument/2006/relationships/image" Target="../media/image46.png"/><Relationship Id="rId11" Type="http://schemas.openxmlformats.org/officeDocument/2006/relationships/image" Target="../media/image51.png"/><Relationship Id="rId24" Type="http://schemas.openxmlformats.org/officeDocument/2006/relationships/image" Target="../media/image62.png"/><Relationship Id="rId32" Type="http://schemas.openxmlformats.org/officeDocument/2006/relationships/hyperlink" Target="http://www.repliqa.com/" TargetMode="External"/><Relationship Id="rId37" Type="http://schemas.openxmlformats.org/officeDocument/2006/relationships/image" Target="../media/image70.png"/><Relationship Id="rId40" Type="http://schemas.openxmlformats.org/officeDocument/2006/relationships/image" Target="../media/image72.png"/><Relationship Id="rId45" Type="http://schemas.openxmlformats.org/officeDocument/2006/relationships/image" Target="../media/image76.png"/><Relationship Id="rId53" Type="http://schemas.openxmlformats.org/officeDocument/2006/relationships/image" Target="../media/image82.png"/><Relationship Id="rId58" Type="http://schemas.openxmlformats.org/officeDocument/2006/relationships/hyperlink" Target="http://www.sourcecorp.com/Home.aspx" TargetMode="External"/><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1.png"/><Relationship Id="rId28" Type="http://schemas.openxmlformats.org/officeDocument/2006/relationships/image" Target="../media/image64.png"/><Relationship Id="rId36" Type="http://schemas.openxmlformats.org/officeDocument/2006/relationships/image" Target="../media/image69.png"/><Relationship Id="rId49" Type="http://schemas.openxmlformats.org/officeDocument/2006/relationships/image" Target="../media/image80.jpeg"/><Relationship Id="rId57" Type="http://schemas.openxmlformats.org/officeDocument/2006/relationships/image" Target="../media/image84.jpeg"/><Relationship Id="rId10" Type="http://schemas.openxmlformats.org/officeDocument/2006/relationships/image" Target="../media/image50.png"/><Relationship Id="rId19" Type="http://schemas.openxmlformats.org/officeDocument/2006/relationships/image" Target="../media/image57.png"/><Relationship Id="rId31" Type="http://schemas.openxmlformats.org/officeDocument/2006/relationships/image" Target="../media/image66.png"/><Relationship Id="rId44" Type="http://schemas.openxmlformats.org/officeDocument/2006/relationships/image" Target="../media/image75.png"/><Relationship Id="rId52" Type="http://schemas.openxmlformats.org/officeDocument/2006/relationships/hyperlink" Target="http://www.hartic.com/index.php" TargetMode="External"/><Relationship Id="rId60" Type="http://schemas.openxmlformats.org/officeDocument/2006/relationships/image" Target="../media/image86.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0.png"/><Relationship Id="rId27" Type="http://schemas.openxmlformats.org/officeDocument/2006/relationships/hyperlink" Target="http://www.hallsettlementsystems.com/Default.aspx" TargetMode="External"/><Relationship Id="rId30" Type="http://schemas.openxmlformats.org/officeDocument/2006/relationships/hyperlink" Target="http://www.fd2s.com/home.php" TargetMode="External"/><Relationship Id="rId35" Type="http://schemas.openxmlformats.org/officeDocument/2006/relationships/image" Target="../media/image68.png"/><Relationship Id="rId43" Type="http://schemas.openxmlformats.org/officeDocument/2006/relationships/hyperlink" Target="http://www.sevayatra.com/index.html" TargetMode="External"/><Relationship Id="rId48" Type="http://schemas.openxmlformats.org/officeDocument/2006/relationships/image" Target="../media/image79.jpeg"/><Relationship Id="rId56" Type="http://schemas.openxmlformats.org/officeDocument/2006/relationships/hyperlink" Target="http://www.healthcarepayment.com/home.cfm" TargetMode="External"/><Relationship Id="rId8" Type="http://schemas.openxmlformats.org/officeDocument/2006/relationships/image" Target="../media/image48.png"/><Relationship Id="rId51" Type="http://schemas.openxmlformats.org/officeDocument/2006/relationships/image" Target="../media/image81.png"/><Relationship Id="rId3" Type="http://schemas.openxmlformats.org/officeDocument/2006/relationships/hyperlink" Target="http://www.itko.com/"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0" y="0"/>
            <a:ext cx="9020432" cy="1470025"/>
          </a:xfrm>
        </p:spPr>
        <p:txBody>
          <a:bodyPr/>
          <a:lstStyle/>
          <a:p>
            <a:pPr algn="l" eaLnBrk="1" hangingPunct="1"/>
            <a:r>
              <a:rPr lang="en-US" sz="3600" b="1" dirty="0" err="1" smtClean="0">
                <a:solidFill>
                  <a:schemeClr val="tx1"/>
                </a:solidFill>
              </a:rPr>
              <a:t>Mythbusting</a:t>
            </a:r>
            <a:r>
              <a:rPr lang="en-US" sz="3600" b="1" dirty="0" smtClean="0">
                <a:solidFill>
                  <a:schemeClr val="tx1"/>
                </a:solidFill>
              </a:rPr>
              <a:t> Software Estimation </a:t>
            </a:r>
            <a:r>
              <a:rPr lang="en-US" b="1" dirty="0" smtClean="0">
                <a:solidFill>
                  <a:schemeClr val="tx1"/>
                </a:solidFill>
              </a:rPr>
              <a:t/>
            </a:r>
            <a:br>
              <a:rPr lang="en-US" b="1" dirty="0" smtClean="0">
                <a:solidFill>
                  <a:schemeClr val="tx1"/>
                </a:solidFill>
              </a:rPr>
            </a:br>
            <a:endParaRPr lang="en-GB" sz="2400" b="1" dirty="0" smtClean="0">
              <a:solidFill>
                <a:schemeClr val="tx1"/>
              </a:solidFill>
            </a:endParaRPr>
          </a:p>
        </p:txBody>
      </p:sp>
      <p:sp>
        <p:nvSpPr>
          <p:cNvPr id="4100" name="Text Box 5"/>
          <p:cNvSpPr txBox="1">
            <a:spLocks noChangeArrowheads="1"/>
          </p:cNvSpPr>
          <p:nvPr/>
        </p:nvSpPr>
        <p:spPr bwMode="auto">
          <a:xfrm>
            <a:off x="1411319" y="5557837"/>
            <a:ext cx="4800600"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ts val="600"/>
              </a:spcBef>
            </a:pPr>
            <a:r>
              <a:rPr lang="en-US" sz="2400" b="1" dirty="0"/>
              <a:t>Todd Little</a:t>
            </a:r>
          </a:p>
          <a:p>
            <a:pPr algn="r" eaLnBrk="1" hangingPunct="1">
              <a:spcBef>
                <a:spcPts val="600"/>
              </a:spcBef>
            </a:pPr>
            <a:r>
              <a:rPr lang="en-US" sz="2400" b="1" dirty="0" smtClean="0"/>
              <a:t>VP Product Development</a:t>
            </a:r>
            <a:endParaRPr lang="en-US" sz="2400" b="1" dirty="0"/>
          </a:p>
          <a:p>
            <a:pPr algn="r" eaLnBrk="1" hangingPunct="1">
              <a:spcBef>
                <a:spcPts val="600"/>
              </a:spcBef>
            </a:pPr>
            <a:r>
              <a:rPr lang="en-US" sz="2400" b="1" dirty="0" smtClean="0"/>
              <a:t>IHS</a:t>
            </a:r>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10" y="1857096"/>
            <a:ext cx="4358356" cy="245541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8497" y="1934860"/>
            <a:ext cx="4011827" cy="26940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3024" y="5665864"/>
            <a:ext cx="952717" cy="10556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8</a:t>
            </a:r>
            <a:r>
              <a:rPr lang="en-US" dirty="0" smtClean="0"/>
              <a:t>: Having more estimators, even if they are not experts, improves estimation accuracy</a:t>
            </a:r>
            <a:endParaRPr lang="en-US" dirty="0"/>
          </a:p>
        </p:txBody>
      </p:sp>
    </p:spTree>
    <p:extLst>
      <p:ext uri="{BB962C8B-B14F-4D97-AF65-F5344CB8AC3E}">
        <p14:creationId xmlns:p14="http://schemas.microsoft.com/office/powerpoint/2010/main" val="2540468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9</a:t>
            </a:r>
            <a:r>
              <a:rPr lang="en-US" dirty="0" smtClean="0"/>
              <a:t>: Project success is determined by on-time delivery</a:t>
            </a:r>
            <a:endParaRPr lang="en-US" dirty="0"/>
          </a:p>
        </p:txBody>
      </p:sp>
    </p:spTree>
    <p:extLst>
      <p:ext uri="{BB962C8B-B14F-4D97-AF65-F5344CB8AC3E}">
        <p14:creationId xmlns:p14="http://schemas.microsoft.com/office/powerpoint/2010/main" val="3201149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#10: Estimation is waste</a:t>
            </a:r>
            <a:endParaRPr lang="en-US" dirty="0"/>
          </a:p>
        </p:txBody>
      </p:sp>
    </p:spTree>
    <p:extLst>
      <p:ext uri="{BB962C8B-B14F-4D97-AF65-F5344CB8AC3E}">
        <p14:creationId xmlns:p14="http://schemas.microsoft.com/office/powerpoint/2010/main" val="4112160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 Estimation challenges are well understood by General Management, Project Management, and Teams and it is normal to be able to estimate projects within   25% accuracy.</a:t>
            </a:r>
            <a:endParaRPr lang="en-US" dirty="0"/>
          </a:p>
        </p:txBody>
      </p:sp>
    </p:spTree>
    <p:extLst>
      <p:ext uri="{BB962C8B-B14F-4D97-AF65-F5344CB8AC3E}">
        <p14:creationId xmlns:p14="http://schemas.microsoft.com/office/powerpoint/2010/main" val="4060055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BigT2"/>
          <p:cNvPicPr>
            <a:picLocks noChangeAspect="1" noChangeArrowheads="1"/>
          </p:cNvPicPr>
          <p:nvPr/>
        </p:nvPicPr>
        <p:blipFill>
          <a:blip r:embed="rId8">
            <a:extLst>
              <a:ext uri="{28A0092B-C50C-407E-A947-70E740481C1C}">
                <a14:useLocalDpi xmlns:a14="http://schemas.microsoft.com/office/drawing/2010/main" val="0"/>
              </a:ext>
            </a:extLst>
          </a:blip>
          <a:srcRect l="18808"/>
          <a:stretch>
            <a:fillRect/>
          </a:stretch>
        </p:blipFill>
        <p:spPr bwMode="auto">
          <a:xfrm>
            <a:off x="0"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7" name="Rectangle 3"/>
          <p:cNvSpPr>
            <a:spLocks noGrp="1" noChangeArrowheads="1"/>
          </p:cNvSpPr>
          <p:nvPr>
            <p:ph type="title" sz="quarter"/>
          </p:nvPr>
        </p:nvSpPr>
        <p:spPr>
          <a:xfrm>
            <a:off x="152400" y="274638"/>
            <a:ext cx="8991600" cy="1143000"/>
          </a:xfrm>
        </p:spPr>
        <p:txBody>
          <a:bodyPr>
            <a:normAutofit fontScale="90000"/>
          </a:bodyPr>
          <a:lstStyle/>
          <a:p>
            <a:pPr eaLnBrk="1" hangingPunct="1"/>
            <a:r>
              <a:rPr lang="en-US" sz="4000" dirty="0" smtClean="0">
                <a:solidFill>
                  <a:srgbClr val="FFFFCC"/>
                </a:solidFill>
              </a:rPr>
              <a:t>Managing the Coming Storm </a:t>
            </a:r>
            <a:br>
              <a:rPr lang="en-US" sz="4000" dirty="0" smtClean="0">
                <a:solidFill>
                  <a:srgbClr val="FFFFCC"/>
                </a:solidFill>
              </a:rPr>
            </a:br>
            <a:r>
              <a:rPr lang="en-US" sz="3200" dirty="0" smtClean="0">
                <a:solidFill>
                  <a:srgbClr val="FFFFCC"/>
                </a:solidFill>
              </a:rPr>
              <a:t>Inside the Cyclone</a:t>
            </a:r>
            <a:endParaRPr lang="en-US" sz="4000" dirty="0" smtClean="0"/>
          </a:p>
        </p:txBody>
      </p:sp>
      <p:grpSp>
        <p:nvGrpSpPr>
          <p:cNvPr id="2" name="Group 4"/>
          <p:cNvGrpSpPr>
            <a:grpSpLocks/>
          </p:cNvGrpSpPr>
          <p:nvPr/>
        </p:nvGrpSpPr>
        <p:grpSpPr bwMode="auto">
          <a:xfrm>
            <a:off x="503238" y="1676400"/>
            <a:ext cx="4983162" cy="463550"/>
            <a:chOff x="317" y="1056"/>
            <a:chExt cx="3139" cy="292"/>
          </a:xfrm>
        </p:grpSpPr>
        <p:sp>
          <p:nvSpPr>
            <p:cNvPr id="42021" name="Text Box 5"/>
            <p:cNvSpPr txBox="1">
              <a:spLocks noChangeArrowheads="1"/>
            </p:cNvSpPr>
            <p:nvPr/>
          </p:nvSpPr>
          <p:spPr bwMode="auto">
            <a:xfrm>
              <a:off x="528" y="1056"/>
              <a:ext cx="292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When will we get the requirements?</a:t>
              </a:r>
            </a:p>
          </p:txBody>
        </p:sp>
        <p:pic>
          <p:nvPicPr>
            <p:cNvPr id="42022" name="Picture 6" descr="dorothy1"/>
            <p:cNvPicPr>
              <a:picLocks noChangeAspect="1" noChangeArrowheads="1"/>
            </p:cNvPicPr>
            <p:nvPr/>
          </p:nvPicPr>
          <p:blipFill>
            <a:blip r:embed="rId9">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317" y="1056"/>
              <a:ext cx="157" cy="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 name="Group 7"/>
          <p:cNvGrpSpPr>
            <a:grpSpLocks/>
          </p:cNvGrpSpPr>
          <p:nvPr/>
        </p:nvGrpSpPr>
        <p:grpSpPr bwMode="auto">
          <a:xfrm>
            <a:off x="500063" y="2057400"/>
            <a:ext cx="6815137" cy="484188"/>
            <a:chOff x="315" y="1296"/>
            <a:chExt cx="4293" cy="305"/>
          </a:xfrm>
        </p:grpSpPr>
        <p:sp>
          <p:nvSpPr>
            <p:cNvPr id="42019" name="Text Box 8"/>
            <p:cNvSpPr txBox="1">
              <a:spLocks noChangeArrowheads="1"/>
            </p:cNvSpPr>
            <p:nvPr/>
          </p:nvSpPr>
          <p:spPr bwMode="auto">
            <a:xfrm>
              <a:off x="528" y="1296"/>
              <a:ext cx="40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All in good time, my little pretty, all in good time</a:t>
              </a:r>
            </a:p>
          </p:txBody>
        </p:sp>
        <p:pic>
          <p:nvPicPr>
            <p:cNvPr id="42020" name="Picture 9"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1339"/>
              <a:ext cx="161"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 name="Group 10"/>
          <p:cNvGrpSpPr>
            <a:grpSpLocks/>
          </p:cNvGrpSpPr>
          <p:nvPr/>
        </p:nvGrpSpPr>
        <p:grpSpPr bwMode="auto">
          <a:xfrm>
            <a:off x="500063" y="2438400"/>
            <a:ext cx="6815137" cy="525463"/>
            <a:chOff x="315" y="1536"/>
            <a:chExt cx="4293" cy="331"/>
          </a:xfrm>
        </p:grpSpPr>
        <p:sp>
          <p:nvSpPr>
            <p:cNvPr id="42017" name="Text Box 11"/>
            <p:cNvSpPr txBox="1">
              <a:spLocks noChangeArrowheads="1"/>
            </p:cNvSpPr>
            <p:nvPr/>
          </p:nvSpPr>
          <p:spPr bwMode="auto">
            <a:xfrm>
              <a:off x="528" y="1536"/>
              <a:ext cx="40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But I guess it doesn't matter anyway</a:t>
              </a:r>
            </a:p>
          </p:txBody>
        </p:sp>
        <p:pic>
          <p:nvPicPr>
            <p:cNvPr id="42018" name="Picture 12" descr="dorothy1"/>
            <p:cNvPicPr>
              <a:picLocks noChangeAspect="1" noChangeArrowheads="1"/>
            </p:cNvPicPr>
            <p:nvPr/>
          </p:nvPicPr>
          <p:blipFill>
            <a:blip r:embed="rId9">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315" y="1567"/>
              <a:ext cx="161"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 name="Group 13"/>
          <p:cNvGrpSpPr>
            <a:grpSpLocks/>
          </p:cNvGrpSpPr>
          <p:nvPr/>
        </p:nvGrpSpPr>
        <p:grpSpPr bwMode="auto">
          <a:xfrm>
            <a:off x="500063" y="5314950"/>
            <a:ext cx="6815137" cy="476250"/>
            <a:chOff x="315" y="3120"/>
            <a:chExt cx="4293" cy="300"/>
          </a:xfrm>
        </p:grpSpPr>
        <p:sp>
          <p:nvSpPr>
            <p:cNvPr id="42015" name="Text Box 14"/>
            <p:cNvSpPr txBox="1">
              <a:spLocks noChangeArrowheads="1"/>
            </p:cNvSpPr>
            <p:nvPr/>
          </p:nvSpPr>
          <p:spPr bwMode="auto">
            <a:xfrm>
              <a:off x="528" y="3126"/>
              <a:ext cx="40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Doesn't anybody believe me?</a:t>
              </a:r>
            </a:p>
          </p:txBody>
        </p:sp>
        <p:pic>
          <p:nvPicPr>
            <p:cNvPr id="42016" name="Picture 15" descr="dorothy1"/>
            <p:cNvPicPr>
              <a:picLocks noChangeAspect="1" noChangeArrowheads="1"/>
            </p:cNvPicPr>
            <p:nvPr/>
          </p:nvPicPr>
          <p:blipFill>
            <a:blip r:embed="rId9">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315" y="3120"/>
              <a:ext cx="161"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 name="Group 16"/>
          <p:cNvGrpSpPr>
            <a:grpSpLocks/>
          </p:cNvGrpSpPr>
          <p:nvPr/>
        </p:nvGrpSpPr>
        <p:grpSpPr bwMode="auto">
          <a:xfrm>
            <a:off x="500063" y="6086475"/>
            <a:ext cx="6815137" cy="542925"/>
            <a:chOff x="315" y="3606"/>
            <a:chExt cx="4293" cy="342"/>
          </a:xfrm>
        </p:grpSpPr>
        <p:sp>
          <p:nvSpPr>
            <p:cNvPr id="42013" name="Text Box 17"/>
            <p:cNvSpPr txBox="1">
              <a:spLocks noChangeArrowheads="1"/>
            </p:cNvSpPr>
            <p:nvPr/>
          </p:nvSpPr>
          <p:spPr bwMode="auto">
            <a:xfrm>
              <a:off x="528" y="3606"/>
              <a:ext cx="40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You're a very bad man!</a:t>
              </a:r>
            </a:p>
          </p:txBody>
        </p:sp>
        <p:pic>
          <p:nvPicPr>
            <p:cNvPr id="42014" name="Picture 18" descr="dorothy1"/>
            <p:cNvPicPr>
              <a:picLocks noChangeAspect="1" noChangeArrowheads="1"/>
            </p:cNvPicPr>
            <p:nvPr/>
          </p:nvPicPr>
          <p:blipFill>
            <a:blip r:embed="rId9">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315" y="3648"/>
              <a:ext cx="161"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 name="Group 19"/>
          <p:cNvGrpSpPr>
            <a:grpSpLocks/>
          </p:cNvGrpSpPr>
          <p:nvPr/>
        </p:nvGrpSpPr>
        <p:grpSpPr bwMode="auto">
          <a:xfrm>
            <a:off x="500063" y="2819400"/>
            <a:ext cx="6815137" cy="492125"/>
            <a:chOff x="315" y="1776"/>
            <a:chExt cx="4293" cy="310"/>
          </a:xfrm>
        </p:grpSpPr>
        <p:sp>
          <p:nvSpPr>
            <p:cNvPr id="42011" name="Text Box 20"/>
            <p:cNvSpPr txBox="1">
              <a:spLocks noChangeArrowheads="1"/>
            </p:cNvSpPr>
            <p:nvPr/>
          </p:nvSpPr>
          <p:spPr bwMode="auto">
            <a:xfrm>
              <a:off x="528" y="1776"/>
              <a:ext cx="40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Just give me your estimates by this afternoon</a:t>
              </a:r>
            </a:p>
          </p:txBody>
        </p:sp>
        <p:pic>
          <p:nvPicPr>
            <p:cNvPr id="42012" name="Picture 21"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1824"/>
              <a:ext cx="161"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Group 22"/>
          <p:cNvGrpSpPr>
            <a:grpSpLocks/>
          </p:cNvGrpSpPr>
          <p:nvPr/>
        </p:nvGrpSpPr>
        <p:grpSpPr bwMode="auto">
          <a:xfrm>
            <a:off x="500063" y="4171950"/>
            <a:ext cx="6815137" cy="466725"/>
            <a:chOff x="315" y="2400"/>
            <a:chExt cx="4293" cy="294"/>
          </a:xfrm>
        </p:grpSpPr>
        <p:sp>
          <p:nvSpPr>
            <p:cNvPr id="42009" name="Text Box 23"/>
            <p:cNvSpPr txBox="1">
              <a:spLocks noChangeArrowheads="1"/>
            </p:cNvSpPr>
            <p:nvPr/>
          </p:nvSpPr>
          <p:spPr bwMode="auto">
            <a:xfrm>
              <a:off x="528" y="2406"/>
              <a:ext cx="40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No, we need something today!</a:t>
              </a:r>
            </a:p>
          </p:txBody>
        </p:sp>
        <p:pic>
          <p:nvPicPr>
            <p:cNvPr id="42010" name="Picture 24"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2400"/>
              <a:ext cx="161"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9" name="Group 25"/>
          <p:cNvGrpSpPr>
            <a:grpSpLocks/>
          </p:cNvGrpSpPr>
          <p:nvPr/>
        </p:nvGrpSpPr>
        <p:grpSpPr bwMode="auto">
          <a:xfrm>
            <a:off x="500063" y="5705475"/>
            <a:ext cx="7729537" cy="482600"/>
            <a:chOff x="315" y="3366"/>
            <a:chExt cx="4869" cy="304"/>
          </a:xfrm>
        </p:grpSpPr>
        <p:sp>
          <p:nvSpPr>
            <p:cNvPr id="42007" name="Text Box 26"/>
            <p:cNvSpPr txBox="1">
              <a:spLocks noChangeArrowheads="1"/>
            </p:cNvSpPr>
            <p:nvPr/>
          </p:nvSpPr>
          <p:spPr bwMode="auto">
            <a:xfrm>
              <a:off x="528" y="3366"/>
              <a:ext cx="465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I already promised the customer it will be out in 6 months</a:t>
              </a:r>
            </a:p>
          </p:txBody>
        </p:sp>
        <p:pic>
          <p:nvPicPr>
            <p:cNvPr id="42008" name="Picture 27"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3408"/>
              <a:ext cx="161"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 name="Group 28"/>
          <p:cNvGrpSpPr>
            <a:grpSpLocks/>
          </p:cNvGrpSpPr>
          <p:nvPr/>
        </p:nvGrpSpPr>
        <p:grpSpPr bwMode="auto">
          <a:xfrm>
            <a:off x="500063" y="4933950"/>
            <a:ext cx="6815137" cy="466725"/>
            <a:chOff x="315" y="2880"/>
            <a:chExt cx="4293" cy="294"/>
          </a:xfrm>
        </p:grpSpPr>
        <p:sp>
          <p:nvSpPr>
            <p:cNvPr id="42005" name="Text Box 29"/>
            <p:cNvSpPr txBox="1">
              <a:spLocks noChangeArrowheads="1"/>
            </p:cNvSpPr>
            <p:nvPr/>
          </p:nvSpPr>
          <p:spPr bwMode="auto">
            <a:xfrm>
              <a:off x="528" y="2886"/>
              <a:ext cx="40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No, we need it sooner.</a:t>
              </a:r>
            </a:p>
          </p:txBody>
        </p:sp>
        <p:pic>
          <p:nvPicPr>
            <p:cNvPr id="42006" name="Picture 30"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2880"/>
              <a:ext cx="161"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 name="Group 31"/>
          <p:cNvGrpSpPr>
            <a:grpSpLocks/>
          </p:cNvGrpSpPr>
          <p:nvPr/>
        </p:nvGrpSpPr>
        <p:grpSpPr bwMode="auto">
          <a:xfrm>
            <a:off x="381000" y="3594100"/>
            <a:ext cx="8229600" cy="676275"/>
            <a:chOff x="240" y="2016"/>
            <a:chExt cx="5184" cy="426"/>
          </a:xfrm>
        </p:grpSpPr>
        <p:sp>
          <p:nvSpPr>
            <p:cNvPr id="42003" name="Text Box 32"/>
            <p:cNvSpPr txBox="1">
              <a:spLocks noChangeArrowheads="1"/>
            </p:cNvSpPr>
            <p:nvPr/>
          </p:nvSpPr>
          <p:spPr bwMode="auto">
            <a:xfrm>
              <a:off x="528" y="2016"/>
              <a:ext cx="4896" cy="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50000"/>
                </a:spcBef>
              </a:pPr>
              <a:r>
                <a:rPr lang="en-US" sz="2400">
                  <a:solidFill>
                    <a:srgbClr val="FFFFCC"/>
                  </a:solidFill>
                  <a:latin typeface="Times New Roman" pitchFamily="18" charset="0"/>
                  <a:ea typeface="MS PGothic" pitchFamily="34" charset="-128"/>
                  <a:cs typeface="Times New Roman" pitchFamily="18" charset="0"/>
                </a:rPr>
                <a:t>Not so fast! Not so fast! ... I'll have to give the matter a little thought. Go away and come back tomorrow</a:t>
              </a:r>
            </a:p>
          </p:txBody>
        </p:sp>
        <p:pic>
          <p:nvPicPr>
            <p:cNvPr id="42004" name="Picture 33" descr="trio1"/>
            <p:cNvPicPr>
              <a:picLocks noChangeAspect="1" noChangeArrowheads="1"/>
            </p:cNvPicPr>
            <p:nvPr/>
          </p:nvPicPr>
          <p:blipFill>
            <a:blip r:embed="rId11">
              <a:clrChange>
                <a:clrFrom>
                  <a:srgbClr val="FEFEF9"/>
                </a:clrFrom>
                <a:clrTo>
                  <a:srgbClr val="FEFEF9">
                    <a:alpha val="0"/>
                  </a:srgbClr>
                </a:clrTo>
              </a:clrChange>
              <a:extLst>
                <a:ext uri="{28A0092B-C50C-407E-A947-70E740481C1C}">
                  <a14:useLocalDpi xmlns:a14="http://schemas.microsoft.com/office/drawing/2010/main" val="0"/>
                </a:ext>
              </a:extLst>
            </a:blip>
            <a:srcRect/>
            <a:stretch>
              <a:fillRect/>
            </a:stretch>
          </p:blipFill>
          <p:spPr bwMode="auto">
            <a:xfrm>
              <a:off x="240" y="2064"/>
              <a:ext cx="311" cy="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2" name="Group 34"/>
          <p:cNvGrpSpPr>
            <a:grpSpLocks/>
          </p:cNvGrpSpPr>
          <p:nvPr/>
        </p:nvGrpSpPr>
        <p:grpSpPr bwMode="auto">
          <a:xfrm>
            <a:off x="381000" y="4562475"/>
            <a:ext cx="6934200" cy="457200"/>
            <a:chOff x="240" y="2646"/>
            <a:chExt cx="4368" cy="288"/>
          </a:xfrm>
        </p:grpSpPr>
        <p:sp>
          <p:nvSpPr>
            <p:cNvPr id="42001" name="Text Box 35"/>
            <p:cNvSpPr txBox="1">
              <a:spLocks noChangeArrowheads="1"/>
            </p:cNvSpPr>
            <p:nvPr/>
          </p:nvSpPr>
          <p:spPr bwMode="auto">
            <a:xfrm>
              <a:off x="528" y="2646"/>
              <a:ext cx="40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Ok then, it will take 2 years.</a:t>
              </a:r>
            </a:p>
          </p:txBody>
        </p:sp>
        <p:pic>
          <p:nvPicPr>
            <p:cNvPr id="42002" name="Picture 36" descr="trio1"/>
            <p:cNvPicPr>
              <a:picLocks noChangeAspect="1" noChangeArrowheads="1"/>
            </p:cNvPicPr>
            <p:nvPr/>
          </p:nvPicPr>
          <p:blipFill>
            <a:blip r:embed="rId11">
              <a:clrChange>
                <a:clrFrom>
                  <a:srgbClr val="FEFEF9"/>
                </a:clrFrom>
                <a:clrTo>
                  <a:srgbClr val="FEFEF9">
                    <a:alpha val="0"/>
                  </a:srgbClr>
                </a:clrTo>
              </a:clrChange>
              <a:extLst>
                <a:ext uri="{28A0092B-C50C-407E-A947-70E740481C1C}">
                  <a14:useLocalDpi xmlns:a14="http://schemas.microsoft.com/office/drawing/2010/main" val="0"/>
                </a:ext>
              </a:extLst>
            </a:blip>
            <a:srcRect/>
            <a:stretch>
              <a:fillRect/>
            </a:stretch>
          </p:blipFill>
          <p:spPr bwMode="auto">
            <a:xfrm>
              <a:off x="240" y="2688"/>
              <a:ext cx="311" cy="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7861" name="Text Box 37"/>
          <p:cNvSpPr txBox="1">
            <a:spLocks noChangeArrowheads="1"/>
          </p:cNvSpPr>
          <p:nvPr/>
        </p:nvSpPr>
        <p:spPr bwMode="auto">
          <a:xfrm>
            <a:off x="990600" y="32766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Team Unity</a:t>
            </a:r>
          </a:p>
        </p:txBody>
      </p:sp>
      <p:sp>
        <p:nvSpPr>
          <p:cNvPr id="77862" name="Text Box 38"/>
          <p:cNvSpPr txBox="1">
            <a:spLocks noChangeArrowheads="1"/>
          </p:cNvSpPr>
          <p:nvPr/>
        </p:nvSpPr>
        <p:spPr bwMode="auto">
          <a:xfrm>
            <a:off x="990600" y="13716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Project Kickoff</a:t>
            </a:r>
          </a:p>
        </p:txBody>
      </p:sp>
    </p:spTree>
    <p:extLst>
      <p:ext uri="{BB962C8B-B14F-4D97-AF65-F5344CB8AC3E}">
        <p14:creationId xmlns:p14="http://schemas.microsoft.com/office/powerpoint/2010/main" val="27565610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subTnLst>
                                    <p:audio>
                                      <p:cMediaNode>
                                        <p:cTn display="0" masterRel="sameClick">
                                          <p:stCondLst>
                                            <p:cond evt="begin" delay="0">
                                              <p:tn val="14"/>
                                            </p:cond>
                                          </p:stCondLst>
                                          <p:endCondLst>
                                            <p:cond evt="onStopAudio" delay="0">
                                              <p:tgtEl>
                                                <p:sldTgt/>
                                              </p:tgtEl>
                                            </p:cond>
                                          </p:endCondLst>
                                        </p:cTn>
                                        <p:tgtEl>
                                          <p:sndTgt r:embed="rId3" name="all_in_good_tim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subTnLst>
                                    <p:audio>
                                      <p:cMediaNode>
                                        <p:cTn display="0" masterRel="sameClick">
                                          <p:stCondLst>
                                            <p:cond evt="begin" delay="0">
                                              <p:tn val="19"/>
                                            </p:cond>
                                          </p:stCondLst>
                                          <p:endCondLst>
                                            <p:cond evt="onStopAudio" delay="0">
                                              <p:tgtEl>
                                                <p:sldTgt/>
                                              </p:tgtEl>
                                            </p:cond>
                                          </p:endCondLst>
                                        </p:cTn>
                                        <p:tgtEl>
                                          <p:sndTgt r:embed="rId4" name="doesnt_matter.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786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subTnLst>
                                    <p:audio>
                                      <p:cMediaNode>
                                        <p:cTn display="0" masterRel="sameClick">
                                          <p:stCondLst>
                                            <p:cond evt="begin" delay="0">
                                              <p:tn val="33"/>
                                            </p:cond>
                                          </p:stCondLst>
                                          <p:endCondLst>
                                            <p:cond evt="onStopAudio" delay="0">
                                              <p:tgtEl>
                                                <p:sldTgt/>
                                              </p:tgtEl>
                                            </p:cond>
                                          </p:endCondLst>
                                        </p:cTn>
                                        <p:tgtEl>
                                          <p:sndTgt r:embed="rId5" name="not_so_fast.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500"/>
                                        <p:tgtEl>
                                          <p:spTgt spid="5"/>
                                        </p:tgtEl>
                                      </p:cBhvr>
                                    </p:animEffect>
                                  </p:childTnLst>
                                  <p:subTnLst>
                                    <p:audio>
                                      <p:cMediaNode>
                                        <p:cTn display="0" masterRel="sameClick">
                                          <p:stCondLst>
                                            <p:cond evt="begin" delay="0">
                                              <p:tn val="53"/>
                                            </p:cond>
                                          </p:stCondLst>
                                          <p:endCondLst>
                                            <p:cond evt="onStopAudio" delay="0">
                                              <p:tgtEl>
                                                <p:sldTgt/>
                                              </p:tgtEl>
                                            </p:cond>
                                          </p:endCondLst>
                                        </p:cTn>
                                        <p:tgtEl>
                                          <p:sndTgt r:embed="rId6" name="believe_me.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subTnLst>
                                    <p:audio>
                                      <p:cMediaNode>
                                        <p:cTn display="0" masterRel="sameClick">
                                          <p:stCondLst>
                                            <p:cond evt="begin" delay="0">
                                              <p:tn val="63"/>
                                            </p:cond>
                                          </p:stCondLst>
                                          <p:endCondLst>
                                            <p:cond evt="onStopAudio" delay="0">
                                              <p:tgtEl>
                                                <p:sldTgt/>
                                              </p:tgtEl>
                                            </p:cond>
                                          </p:endCondLst>
                                        </p:cTn>
                                        <p:tgtEl>
                                          <p:sndTgt r:embed="rId7" name="bad_ma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61" grpId="0" autoUpdateAnimBg="0"/>
      <p:bldP spid="7786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igT2"/>
          <p:cNvPicPr>
            <a:picLocks noChangeAspect="1" noChangeArrowheads="1"/>
          </p:cNvPicPr>
          <p:nvPr/>
        </p:nvPicPr>
        <p:blipFill>
          <a:blip r:embed="rId7">
            <a:extLst>
              <a:ext uri="{28A0092B-C50C-407E-A947-70E740481C1C}">
                <a14:useLocalDpi xmlns:a14="http://schemas.microsoft.com/office/drawing/2010/main" val="0"/>
              </a:ext>
            </a:extLst>
          </a:blip>
          <a:srcRect l="18808"/>
          <a:stretch>
            <a:fillRect/>
          </a:stretch>
        </p:blipFill>
        <p:spPr bwMode="auto">
          <a:xfrm>
            <a:off x="0"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1" name="Rectangle 3"/>
          <p:cNvSpPr>
            <a:spLocks noGrp="1" noChangeArrowheads="1"/>
          </p:cNvSpPr>
          <p:nvPr>
            <p:ph type="title" sz="quarter"/>
          </p:nvPr>
        </p:nvSpPr>
        <p:spPr/>
        <p:txBody>
          <a:bodyPr/>
          <a:lstStyle/>
          <a:p>
            <a:pPr eaLnBrk="1" hangingPunct="1"/>
            <a:r>
              <a:rPr lang="en-US" dirty="0" smtClean="0">
                <a:solidFill>
                  <a:srgbClr val="FFFFCC"/>
                </a:solidFill>
              </a:rPr>
              <a:t>We’re not in Kansas Anymore</a:t>
            </a:r>
          </a:p>
        </p:txBody>
      </p:sp>
      <p:grpSp>
        <p:nvGrpSpPr>
          <p:cNvPr id="2" name="Group 4"/>
          <p:cNvGrpSpPr>
            <a:grpSpLocks/>
          </p:cNvGrpSpPr>
          <p:nvPr/>
        </p:nvGrpSpPr>
        <p:grpSpPr bwMode="auto">
          <a:xfrm>
            <a:off x="728663" y="3754438"/>
            <a:ext cx="6972300" cy="588962"/>
            <a:chOff x="485" y="2355"/>
            <a:chExt cx="4075" cy="390"/>
          </a:xfrm>
        </p:grpSpPr>
        <p:sp>
          <p:nvSpPr>
            <p:cNvPr id="43025" name="Text Box 5"/>
            <p:cNvSpPr txBox="1">
              <a:spLocks noChangeArrowheads="1"/>
            </p:cNvSpPr>
            <p:nvPr/>
          </p:nvSpPr>
          <p:spPr bwMode="auto">
            <a:xfrm>
              <a:off x="487" y="2442"/>
              <a:ext cx="4073" cy="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My! People come and go so quickly here!</a:t>
              </a:r>
            </a:p>
          </p:txBody>
        </p:sp>
        <p:pic>
          <p:nvPicPr>
            <p:cNvPr id="43026" name="Picture 6" descr="dorothy1"/>
            <p:cNvPicPr>
              <a:picLocks noChangeAspect="1" noChangeArrowheads="1"/>
            </p:cNvPicPr>
            <p:nvPr/>
          </p:nvPicPr>
          <p:blipFill>
            <a:blip r:embed="rId8">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485" y="2355"/>
              <a:ext cx="188" cy="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 name="Group 7"/>
          <p:cNvGrpSpPr>
            <a:grpSpLocks/>
          </p:cNvGrpSpPr>
          <p:nvPr/>
        </p:nvGrpSpPr>
        <p:grpSpPr bwMode="auto">
          <a:xfrm>
            <a:off x="728663" y="2533650"/>
            <a:ext cx="8115300" cy="579438"/>
            <a:chOff x="457" y="1540"/>
            <a:chExt cx="4199" cy="385"/>
          </a:xfrm>
        </p:grpSpPr>
        <p:sp>
          <p:nvSpPr>
            <p:cNvPr id="43023" name="Text Box 8"/>
            <p:cNvSpPr txBox="1">
              <a:spLocks noChangeArrowheads="1"/>
            </p:cNvSpPr>
            <p:nvPr/>
          </p:nvSpPr>
          <p:spPr bwMode="auto">
            <a:xfrm>
              <a:off x="534" y="1578"/>
              <a:ext cx="4122"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I may not come out alive, but I'm goin' in there!</a:t>
              </a:r>
            </a:p>
          </p:txBody>
        </p:sp>
        <p:pic>
          <p:nvPicPr>
            <p:cNvPr id="43024" name="Picture 9" descr="lion1"/>
            <p:cNvPicPr>
              <a:picLocks noChangeAspect="1" noChangeArrowheads="1"/>
            </p:cNvPicPr>
            <p:nvPr/>
          </p:nvPicPr>
          <p:blipFill>
            <a:blip r:embed="rId9">
              <a:clrChange>
                <a:clrFrom>
                  <a:srgbClr val="FFFEFE"/>
                </a:clrFrom>
                <a:clrTo>
                  <a:srgbClr val="FFFEFE">
                    <a:alpha val="0"/>
                  </a:srgbClr>
                </a:clrTo>
              </a:clrChange>
              <a:extLst>
                <a:ext uri="{28A0092B-C50C-407E-A947-70E740481C1C}">
                  <a14:useLocalDpi xmlns:a14="http://schemas.microsoft.com/office/drawing/2010/main" val="0"/>
                </a:ext>
              </a:extLst>
            </a:blip>
            <a:srcRect/>
            <a:stretch>
              <a:fillRect/>
            </a:stretch>
          </p:blipFill>
          <p:spPr bwMode="auto">
            <a:xfrm>
              <a:off x="457" y="1540"/>
              <a:ext cx="189" cy="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 name="Group 10"/>
          <p:cNvGrpSpPr>
            <a:grpSpLocks/>
          </p:cNvGrpSpPr>
          <p:nvPr/>
        </p:nvGrpSpPr>
        <p:grpSpPr bwMode="auto">
          <a:xfrm>
            <a:off x="660400" y="3324225"/>
            <a:ext cx="7650163" cy="488950"/>
            <a:chOff x="466" y="2073"/>
            <a:chExt cx="4910" cy="323"/>
          </a:xfrm>
        </p:grpSpPr>
        <p:sp>
          <p:nvSpPr>
            <p:cNvPr id="43021" name="Text Box 11"/>
            <p:cNvSpPr txBox="1">
              <a:spLocks noChangeArrowheads="1"/>
            </p:cNvSpPr>
            <p:nvPr/>
          </p:nvSpPr>
          <p:spPr bwMode="auto">
            <a:xfrm>
              <a:off x="480" y="2142"/>
              <a:ext cx="4896" cy="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50000"/>
                </a:spcBef>
              </a:pPr>
              <a:r>
                <a:rPr lang="en-US" sz="2400">
                  <a:solidFill>
                    <a:srgbClr val="FFFFCC"/>
                  </a:solidFill>
                  <a:latin typeface="Times New Roman" pitchFamily="18" charset="0"/>
                  <a:ea typeface="MS PGothic" pitchFamily="34" charset="-128"/>
                  <a:cs typeface="Times New Roman" pitchFamily="18" charset="0"/>
                </a:rPr>
                <a:t>The Great and Powerful Oz has got matters well in hand.</a:t>
              </a:r>
            </a:p>
          </p:txBody>
        </p:sp>
        <p:pic>
          <p:nvPicPr>
            <p:cNvPr id="43022" name="Picture 12" descr="wizofoz"/>
            <p:cNvPicPr>
              <a:picLocks noChangeAspect="1" noChangeArrowheads="1"/>
            </p:cNvPicPr>
            <p:nvPr/>
          </p:nvPicPr>
          <p:blipFill>
            <a:blip r:embed="rId10">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466" y="2073"/>
              <a:ext cx="24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 name="Group 13"/>
          <p:cNvGrpSpPr>
            <a:grpSpLocks/>
          </p:cNvGrpSpPr>
          <p:nvPr/>
        </p:nvGrpSpPr>
        <p:grpSpPr bwMode="auto">
          <a:xfrm>
            <a:off x="660400" y="4648200"/>
            <a:ext cx="6843713" cy="822325"/>
            <a:chOff x="461" y="3024"/>
            <a:chExt cx="4311" cy="518"/>
          </a:xfrm>
        </p:grpSpPr>
        <p:sp>
          <p:nvSpPr>
            <p:cNvPr id="43019" name="Text Box 14"/>
            <p:cNvSpPr txBox="1">
              <a:spLocks noChangeArrowheads="1"/>
            </p:cNvSpPr>
            <p:nvPr/>
          </p:nvSpPr>
          <p:spPr bwMode="auto">
            <a:xfrm>
              <a:off x="528" y="3024"/>
              <a:ext cx="424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"Hee hee hee ha ha! Going so soon? I wouldn't hear of it! Why, my little party's just beginning!</a:t>
              </a:r>
            </a:p>
          </p:txBody>
        </p:sp>
        <p:pic>
          <p:nvPicPr>
            <p:cNvPr id="43020" name="Picture 15" descr="wwitch"/>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1" y="3034"/>
              <a:ext cx="218"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9888" name="Text Box 16"/>
          <p:cNvSpPr txBox="1">
            <a:spLocks noChangeArrowheads="1"/>
          </p:cNvSpPr>
          <p:nvPr/>
        </p:nvSpPr>
        <p:spPr bwMode="auto">
          <a:xfrm>
            <a:off x="1219200" y="22098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Developer Hero</a:t>
            </a:r>
          </a:p>
        </p:txBody>
      </p:sp>
      <p:sp>
        <p:nvSpPr>
          <p:cNvPr id="79889" name="Text Box 17"/>
          <p:cNvSpPr txBox="1">
            <a:spLocks noChangeArrowheads="1"/>
          </p:cNvSpPr>
          <p:nvPr/>
        </p:nvSpPr>
        <p:spPr bwMode="auto">
          <a:xfrm>
            <a:off x="1219200" y="29718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Reorg</a:t>
            </a:r>
          </a:p>
        </p:txBody>
      </p:sp>
      <p:sp>
        <p:nvSpPr>
          <p:cNvPr id="79890" name="Text Box 18"/>
          <p:cNvSpPr txBox="1">
            <a:spLocks noChangeArrowheads="1"/>
          </p:cNvSpPr>
          <p:nvPr/>
        </p:nvSpPr>
        <p:spPr bwMode="auto">
          <a:xfrm>
            <a:off x="1219200" y="42672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Testing</a:t>
            </a:r>
          </a:p>
        </p:txBody>
      </p:sp>
    </p:spTree>
    <p:extLst>
      <p:ext uri="{BB962C8B-B14F-4D97-AF65-F5344CB8AC3E}">
        <p14:creationId xmlns:p14="http://schemas.microsoft.com/office/powerpoint/2010/main" val="27572565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8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3" name="goin_in_there.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7988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4" name="well_in_hand.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people_come_go.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7989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going_so_so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8" grpId="0" autoUpdateAnimBg="0"/>
      <p:bldP spid="79889" grpId="0" autoUpdateAnimBg="0"/>
      <p:bldP spid="7989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z="4000"/>
              <a:t>Why is Software Late?</a:t>
            </a:r>
            <a:br>
              <a:rPr lang="en-US" sz="4000"/>
            </a:br>
            <a:r>
              <a:rPr lang="en-US" sz="4000"/>
              <a:t>Genuchten 1991 IEEE</a:t>
            </a:r>
          </a:p>
        </p:txBody>
      </p:sp>
      <p:graphicFrame>
        <p:nvGraphicFramePr>
          <p:cNvPr id="118787" name="Group 3"/>
          <p:cNvGraphicFramePr>
            <a:graphicFrameLocks noGrp="1"/>
          </p:cNvGraphicFramePr>
          <p:nvPr>
            <p:ph idx="1"/>
          </p:nvPr>
        </p:nvGraphicFramePr>
        <p:xfrm>
          <a:off x="0" y="1470025"/>
          <a:ext cx="9144000" cy="5195888"/>
        </p:xfrm>
        <a:graphic>
          <a:graphicData uri="http://schemas.openxmlformats.org/drawingml/2006/table">
            <a:tbl>
              <a:tblPr/>
              <a:tblGrid>
                <a:gridCol w="1385888"/>
                <a:gridCol w="1385887"/>
                <a:gridCol w="6372225"/>
              </a:tblGrid>
              <a:tr h="6238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General Manager</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anchor="b" horzOverflow="overflow">
                    <a:lnL cap="flat">
                      <a:noFill/>
                    </a:lnL>
                    <a:lnR>
                      <a:noFill/>
                    </a:lnR>
                    <a:lnT cap="flat">
                      <a:noFill/>
                    </a:lnT>
                    <a:lnB>
                      <a:noFill/>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Project Manager</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anchor="b" horzOverflow="overflow">
                    <a:lnL>
                      <a:noFill/>
                    </a:lnL>
                    <a:lnR>
                      <a:noFill/>
                    </a:lnR>
                    <a:lnT cap="flat">
                      <a:noFill/>
                    </a:lnT>
                    <a:lnB>
                      <a:noFill/>
                    </a:lnB>
                    <a:lnTlToBr>
                      <a:noFill/>
                    </a:lnTlToBr>
                    <a:lnBlToTr>
                      <a:noFill/>
                    </a:lnBlToTr>
                    <a:solidFill>
                      <a:srgbClr val="CCFFCC"/>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Item</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anchor="b" horzOverflow="overflow">
                    <a:lnL>
                      <a:noFill/>
                    </a:lnL>
                    <a:lnR cap="flat">
                      <a:noFill/>
                    </a:lnR>
                    <a:lnT cap="flat">
                      <a:noFill/>
                    </a:lnT>
                    <a:lnB>
                      <a:noFill/>
                    </a:lnB>
                    <a:lnTlToBr>
                      <a:noFill/>
                    </a:lnTlToBr>
                    <a:lnBlToTr>
                      <a:noFill/>
                    </a:lnBlToTr>
                    <a:solidFill>
                      <a:srgbClr val="CCFFCC"/>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10</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Insufficient front end planning</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Unrealistic project plan</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Project scope underestimated</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Customer/management changes</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14</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Insufficient contingency planning</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13</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Inability to track progress</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Inability to track problems early</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9</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Insufficient Number of checkpoints</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9</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Staffing problems</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10</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Technical complexity</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11</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Priority Shifts</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12</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11</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No commitment by personnel to plan</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13</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12</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Uncooperative support groups</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14</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Sinking team spirit</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15</a:t>
                      </a:r>
                    </a:p>
                  </a:txBody>
                  <a:tcPr anchor="b" horzOverflow="overflow">
                    <a:lnL cap="flat">
                      <a:noFill/>
                    </a:lnL>
                    <a:lnR>
                      <a:noFill/>
                    </a:lnR>
                    <a:lnT>
                      <a:noFill/>
                    </a:lnT>
                    <a:lnB cap="flat">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15</a:t>
                      </a:r>
                    </a:p>
                  </a:txBody>
                  <a:tcPr anchor="b" horzOverflow="overflow">
                    <a:lnL>
                      <a:noFill/>
                    </a:lnL>
                    <a:lnR>
                      <a:noFill/>
                    </a:lnR>
                    <a:lnT>
                      <a:noFill/>
                    </a:lnT>
                    <a:lnB cap="flat">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Unqualified project personnel</a:t>
                      </a:r>
                    </a:p>
                  </a:txBody>
                  <a:tcPr anchor="b" horzOverflow="overflow">
                    <a:lnL>
                      <a:noFill/>
                    </a:lnL>
                    <a:lnR cap="flat">
                      <a:noFill/>
                    </a:lnR>
                    <a:lnT>
                      <a:noFill/>
                    </a:lnT>
                    <a:lnB cap="flat">
                      <a:noFill/>
                    </a:lnB>
                    <a:lnTlToBr>
                      <a:noFill/>
                    </a:lnTlToBr>
                    <a:lnBlToTr>
                      <a:noFill/>
                    </a:lnBlToTr>
                    <a:solidFill>
                      <a:schemeClr val="bg1"/>
                    </a:solidFill>
                  </a:tcPr>
                </a:tc>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3024" y="5665864"/>
            <a:ext cx="952717" cy="1055611"/>
          </a:xfrm>
          <a:prstGeom prst="rect">
            <a:avLst/>
          </a:prstGeom>
        </p:spPr>
      </p:pic>
    </p:spTree>
    <p:extLst>
      <p:ext uri="{BB962C8B-B14F-4D97-AF65-F5344CB8AC3E}">
        <p14:creationId xmlns:p14="http://schemas.microsoft.com/office/powerpoint/2010/main" val="392559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Context of Feedback</a:t>
            </a:r>
            <a:endParaRPr lang="en-US" dirty="0"/>
          </a:p>
        </p:txBody>
      </p:sp>
      <p:pic>
        <p:nvPicPr>
          <p:cNvPr id="268290" name="Picture 2" descr="http://www.mrmeyer.com/blog/wp-content/uploads/071126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1261" y="1496161"/>
            <a:ext cx="6331722" cy="47454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03918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4000"/>
              <a:t>Why is Software Late?</a:t>
            </a:r>
            <a:br>
              <a:rPr lang="en-US" sz="4000"/>
            </a:br>
            <a:r>
              <a:rPr lang="en-US" sz="4000"/>
              <a:t>Genuchten 1991 IEEE</a:t>
            </a:r>
          </a:p>
        </p:txBody>
      </p:sp>
      <p:graphicFrame>
        <p:nvGraphicFramePr>
          <p:cNvPr id="5" name="Table Placeholder 5"/>
          <p:cNvGraphicFramePr>
            <a:graphicFrameLocks noGrp="1"/>
          </p:cNvGraphicFramePr>
          <p:nvPr>
            <p:ph type="tbl" idx="1"/>
            <p:extLst>
              <p:ext uri="{D42A27DB-BD31-4B8C-83A1-F6EECF244321}">
                <p14:modId xmlns:p14="http://schemas.microsoft.com/office/powerpoint/2010/main" val="2799781216"/>
              </p:ext>
            </p:extLst>
          </p:nvPr>
        </p:nvGraphicFramePr>
        <p:xfrm>
          <a:off x="247131" y="2032695"/>
          <a:ext cx="8686800" cy="2617789"/>
        </p:xfrm>
        <a:graphic>
          <a:graphicData uri="http://schemas.openxmlformats.org/drawingml/2006/table">
            <a:tbl>
              <a:tblPr firstRow="1">
                <a:tableStyleId>{B301B821-A1FF-4177-AEE7-76D212191A09}</a:tableStyleId>
              </a:tblPr>
              <a:tblGrid>
                <a:gridCol w="1600200"/>
                <a:gridCol w="1600200"/>
                <a:gridCol w="5486400"/>
              </a:tblGrid>
              <a:tr h="741149">
                <a:tc>
                  <a:txBody>
                    <a:bodyPr/>
                    <a:lstStyle/>
                    <a:p>
                      <a:pPr algn="ctr" rtl="0" fontAlgn="b"/>
                      <a:r>
                        <a:rPr lang="en-US" sz="2400" u="none" strike="noStrike" dirty="0">
                          <a:solidFill>
                            <a:schemeClr val="tx1"/>
                          </a:solidFill>
                        </a:rPr>
                        <a:t>General Manager </a:t>
                      </a:r>
                      <a:endParaRPr lang="en-US" sz="2400" b="1" i="0" u="none" strike="noStrike" dirty="0">
                        <a:solidFill>
                          <a:schemeClr val="tx1"/>
                        </a:solidFill>
                        <a:latin typeface="Book Antiqua"/>
                      </a:endParaRPr>
                    </a:p>
                  </a:txBody>
                  <a:tcPr marL="9505" marR="9505" marT="9507" marB="0" anchor="b">
                    <a:lnR w="12700" cap="flat" cmpd="sng" algn="ctr">
                      <a:noFill/>
                      <a:prstDash val="solid"/>
                      <a:round/>
                      <a:headEnd type="none" w="med" len="med"/>
                      <a:tailEnd type="none" w="med" len="med"/>
                    </a:lnR>
                  </a:tcPr>
                </a:tc>
                <a:tc>
                  <a:txBody>
                    <a:bodyPr/>
                    <a:lstStyle/>
                    <a:p>
                      <a:pPr algn="ctr" rtl="0" fontAlgn="b"/>
                      <a:r>
                        <a:rPr lang="en-US" sz="2400" u="none" strike="noStrike" dirty="0">
                          <a:solidFill>
                            <a:schemeClr val="tx1"/>
                          </a:solidFill>
                        </a:rPr>
                        <a:t>Project Manager </a:t>
                      </a:r>
                      <a:endParaRPr lang="en-US" sz="2400" b="1" i="0" u="none" strike="noStrike" dirty="0">
                        <a:solidFill>
                          <a:schemeClr val="tx1"/>
                        </a:solidFill>
                        <a:latin typeface="Book Antiqua"/>
                      </a:endParaRPr>
                    </a:p>
                  </a:txBody>
                  <a:tcPr marL="9505" marR="9505" marT="950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rtl="0" fontAlgn="b"/>
                      <a:r>
                        <a:rPr lang="en-US" sz="2400" u="none" strike="noStrike" dirty="0">
                          <a:solidFill>
                            <a:schemeClr val="tx1"/>
                          </a:solidFill>
                        </a:rPr>
                        <a:t>Item </a:t>
                      </a:r>
                      <a:endParaRPr lang="en-US" sz="2400" b="1" i="0" u="none" strike="noStrike" dirty="0">
                        <a:solidFill>
                          <a:schemeClr val="tx1"/>
                        </a:solidFill>
                        <a:latin typeface="Book Antiqua"/>
                      </a:endParaRPr>
                    </a:p>
                  </a:txBody>
                  <a:tcPr marL="9505" marR="9505" marT="9507" marB="0" anchor="b">
                    <a:lnL w="12700" cap="flat" cmpd="sng" algn="ctr">
                      <a:noFill/>
                      <a:prstDash val="solid"/>
                      <a:round/>
                      <a:headEnd type="none" w="med" len="med"/>
                      <a:tailEnd type="none" w="med" len="med"/>
                    </a:lnL>
                  </a:tcPr>
                </a:tc>
              </a:tr>
              <a:tr h="375328">
                <a:tc>
                  <a:txBody>
                    <a:bodyPr/>
                    <a:lstStyle/>
                    <a:p>
                      <a:pPr algn="ctr" rtl="0" fontAlgn="b"/>
                      <a:r>
                        <a:rPr lang="en-US" sz="2400" u="none" strike="noStrike" dirty="0"/>
                        <a:t>H</a:t>
                      </a:r>
                      <a:endParaRPr lang="en-US" sz="2400" b="1" i="0" u="none" strike="noStrike" dirty="0">
                        <a:solidFill>
                          <a:srgbClr val="3C3CB4"/>
                        </a:solidFill>
                        <a:latin typeface="Book Antiqua"/>
                      </a:endParaRPr>
                    </a:p>
                  </a:txBody>
                  <a:tcPr marL="9505" marR="9505" marT="9507" marB="0" anchor="b">
                    <a:solidFill>
                      <a:srgbClr val="92D050"/>
                    </a:solidFill>
                  </a:tcPr>
                </a:tc>
                <a:tc>
                  <a:txBody>
                    <a:bodyPr/>
                    <a:lstStyle/>
                    <a:p>
                      <a:pPr algn="ctr" rtl="0" fontAlgn="b"/>
                      <a:r>
                        <a:rPr lang="en-US" sz="2400" u="none" strike="noStrike" dirty="0"/>
                        <a:t>H</a:t>
                      </a:r>
                      <a:endParaRPr lang="en-US" sz="2400" b="1" i="0" u="none" strike="noStrike" dirty="0">
                        <a:solidFill>
                          <a:srgbClr val="3C3CB4"/>
                        </a:solidFill>
                        <a:latin typeface="Book Antiqua"/>
                      </a:endParaRPr>
                    </a:p>
                  </a:txBody>
                  <a:tcPr marL="9505" marR="9505" marT="9507" marB="0" anchor="b">
                    <a:solidFill>
                      <a:srgbClr val="92D050"/>
                    </a:solidFill>
                  </a:tcPr>
                </a:tc>
                <a:tc>
                  <a:txBody>
                    <a:bodyPr/>
                    <a:lstStyle/>
                    <a:p>
                      <a:pPr algn="l" rtl="0" fontAlgn="b"/>
                      <a:r>
                        <a:rPr lang="en-US" sz="2400" u="none" strike="noStrike" dirty="0"/>
                        <a:t>Customer/management changes </a:t>
                      </a:r>
                      <a:endParaRPr lang="en-US" sz="2400" b="1" i="0" u="none" strike="noStrike" dirty="0">
                        <a:solidFill>
                          <a:srgbClr val="3C3CB4"/>
                        </a:solidFill>
                        <a:latin typeface="Book Antiqua"/>
                      </a:endParaRPr>
                    </a:p>
                  </a:txBody>
                  <a:tcPr marL="9505" marR="9505" marT="9507" marB="0" anchor="b"/>
                </a:tc>
              </a:tr>
              <a:tr h="375328">
                <a:tc>
                  <a:txBody>
                    <a:bodyPr/>
                    <a:lstStyle/>
                    <a:p>
                      <a:pPr algn="ctr" rtl="0" fontAlgn="b"/>
                      <a:r>
                        <a:rPr lang="en-US" sz="2400" u="none" strike="noStrike" dirty="0"/>
                        <a:t>H</a:t>
                      </a:r>
                      <a:endParaRPr lang="en-US" sz="2400" b="1" i="0" u="none" strike="noStrike" dirty="0">
                        <a:solidFill>
                          <a:srgbClr val="3C3CB4"/>
                        </a:solidFill>
                        <a:latin typeface="Book Antiqua"/>
                      </a:endParaRPr>
                    </a:p>
                  </a:txBody>
                  <a:tcPr marL="9505" marR="9505" marT="9507" marB="0" anchor="b">
                    <a:solidFill>
                      <a:srgbClr val="92D050"/>
                    </a:solidFill>
                  </a:tcPr>
                </a:tc>
                <a:tc>
                  <a:txBody>
                    <a:bodyPr/>
                    <a:lstStyle/>
                    <a:p>
                      <a:pPr algn="ctr" rtl="0" fontAlgn="b"/>
                      <a:r>
                        <a:rPr lang="en-US" sz="2400" u="none" strike="noStrike" dirty="0"/>
                        <a:t>H</a:t>
                      </a:r>
                      <a:endParaRPr lang="en-US" sz="2400" b="1" i="0" u="none" strike="noStrike" dirty="0">
                        <a:solidFill>
                          <a:srgbClr val="3C3CB4"/>
                        </a:solidFill>
                        <a:latin typeface="Book Antiqua"/>
                      </a:endParaRPr>
                    </a:p>
                  </a:txBody>
                  <a:tcPr marL="9505" marR="9505" marT="9507" marB="0" anchor="b">
                    <a:solidFill>
                      <a:srgbClr val="92D050"/>
                    </a:solidFill>
                  </a:tcPr>
                </a:tc>
                <a:tc>
                  <a:txBody>
                    <a:bodyPr/>
                    <a:lstStyle/>
                    <a:p>
                      <a:pPr algn="l" rtl="0" fontAlgn="b"/>
                      <a:r>
                        <a:rPr lang="en-US" sz="2400" u="none" strike="noStrike" dirty="0"/>
                        <a:t>Unrealistic project plan </a:t>
                      </a:r>
                      <a:endParaRPr lang="en-US" sz="2400" b="1" i="0" u="none" strike="noStrike" dirty="0">
                        <a:solidFill>
                          <a:srgbClr val="3C3CB4"/>
                        </a:solidFill>
                        <a:latin typeface="Book Antiqua"/>
                      </a:endParaRPr>
                    </a:p>
                  </a:txBody>
                  <a:tcPr marL="9505" marR="9505" marT="9507" marB="0" anchor="b"/>
                </a:tc>
              </a:tr>
              <a:tr h="375328">
                <a:tc>
                  <a:txBody>
                    <a:bodyPr/>
                    <a:lstStyle/>
                    <a:p>
                      <a:pPr algn="ctr" rtl="0" fontAlgn="b"/>
                      <a:r>
                        <a:rPr lang="en-US" sz="2400" u="none" strike="noStrike" dirty="0"/>
                        <a:t>M</a:t>
                      </a:r>
                      <a:endParaRPr lang="en-US" sz="2400" b="1" i="0" u="none" strike="noStrike" dirty="0">
                        <a:solidFill>
                          <a:srgbClr val="3C3CB4"/>
                        </a:solidFill>
                        <a:latin typeface="Book Antiqua"/>
                      </a:endParaRPr>
                    </a:p>
                  </a:txBody>
                  <a:tcPr marL="9505" marR="9505" marT="9507" marB="0" anchor="b">
                    <a:solidFill>
                      <a:srgbClr val="FFFF00"/>
                    </a:solidFill>
                  </a:tcPr>
                </a:tc>
                <a:tc>
                  <a:txBody>
                    <a:bodyPr/>
                    <a:lstStyle/>
                    <a:p>
                      <a:pPr algn="ctr" rtl="0" fontAlgn="b"/>
                      <a:r>
                        <a:rPr lang="en-US" sz="2400" u="none" strike="noStrike" dirty="0"/>
                        <a:t>H</a:t>
                      </a:r>
                      <a:endParaRPr lang="en-US" sz="2400" b="1" i="0" u="none" strike="noStrike" dirty="0">
                        <a:solidFill>
                          <a:srgbClr val="3C3CB4"/>
                        </a:solidFill>
                        <a:latin typeface="Book Antiqua"/>
                      </a:endParaRPr>
                    </a:p>
                  </a:txBody>
                  <a:tcPr marL="9505" marR="9505" marT="9507" marB="0" anchor="b">
                    <a:solidFill>
                      <a:srgbClr val="FFFF00"/>
                    </a:solidFill>
                  </a:tcPr>
                </a:tc>
                <a:tc>
                  <a:txBody>
                    <a:bodyPr/>
                    <a:lstStyle/>
                    <a:p>
                      <a:pPr algn="l" rtl="0" fontAlgn="b"/>
                      <a:r>
                        <a:rPr lang="en-US" sz="2400" u="none" strike="noStrike" dirty="0"/>
                        <a:t>Staffing problems </a:t>
                      </a:r>
                      <a:endParaRPr lang="en-US" sz="2400" b="1" i="0" u="none" strike="noStrike" dirty="0">
                        <a:solidFill>
                          <a:srgbClr val="3C3CB4"/>
                        </a:solidFill>
                        <a:latin typeface="Book Antiqua"/>
                      </a:endParaRPr>
                    </a:p>
                  </a:txBody>
                  <a:tcPr marL="9505" marR="9505" marT="9507" marB="0" anchor="b"/>
                </a:tc>
              </a:tr>
              <a:tr h="375328">
                <a:tc>
                  <a:txBody>
                    <a:bodyPr/>
                    <a:lstStyle/>
                    <a:p>
                      <a:pPr algn="ctr" rtl="0" fontAlgn="b"/>
                      <a:r>
                        <a:rPr lang="en-US" sz="2400" u="none" strike="noStrike" dirty="0"/>
                        <a:t>L</a:t>
                      </a:r>
                      <a:endParaRPr lang="en-US" sz="2400" b="1" i="0" u="none" strike="noStrike" dirty="0">
                        <a:solidFill>
                          <a:srgbClr val="3C3CB4"/>
                        </a:solidFill>
                        <a:latin typeface="Book Antiqua"/>
                      </a:endParaRPr>
                    </a:p>
                  </a:txBody>
                  <a:tcPr marL="9505" marR="9505" marT="9507" marB="0" anchor="b">
                    <a:solidFill>
                      <a:srgbClr val="FF0000"/>
                    </a:solidFill>
                  </a:tcPr>
                </a:tc>
                <a:tc>
                  <a:txBody>
                    <a:bodyPr/>
                    <a:lstStyle/>
                    <a:p>
                      <a:pPr algn="ctr" rtl="0" fontAlgn="b"/>
                      <a:r>
                        <a:rPr lang="en-US" sz="2400" u="none" strike="noStrike" dirty="0"/>
                        <a:t>H</a:t>
                      </a:r>
                      <a:endParaRPr lang="en-US" sz="2400" b="1" i="0" u="none" strike="noStrike" dirty="0">
                        <a:solidFill>
                          <a:srgbClr val="3C3CB4"/>
                        </a:solidFill>
                        <a:latin typeface="Book Antiqua"/>
                      </a:endParaRPr>
                    </a:p>
                  </a:txBody>
                  <a:tcPr marL="9505" marR="9505" marT="9507" marB="0" anchor="b">
                    <a:solidFill>
                      <a:srgbClr val="FF0000"/>
                    </a:solidFill>
                  </a:tcPr>
                </a:tc>
                <a:tc>
                  <a:txBody>
                    <a:bodyPr/>
                    <a:lstStyle/>
                    <a:p>
                      <a:pPr algn="l" rtl="0" fontAlgn="b"/>
                      <a:r>
                        <a:rPr lang="en-US" sz="2400" u="none" strike="noStrike" dirty="0" smtClean="0"/>
                        <a:t>Overall complexity </a:t>
                      </a:r>
                      <a:endParaRPr lang="en-US" sz="2400" b="1" i="0" u="none" strike="noStrike" dirty="0">
                        <a:solidFill>
                          <a:srgbClr val="3C3CB4"/>
                        </a:solidFill>
                        <a:latin typeface="Book Antiqua"/>
                      </a:endParaRPr>
                    </a:p>
                  </a:txBody>
                  <a:tcPr marL="9505" marR="9505" marT="9507" marB="0" anchor="b"/>
                </a:tc>
              </a:tr>
              <a:tr h="375328">
                <a:tc>
                  <a:txBody>
                    <a:bodyPr/>
                    <a:lstStyle/>
                    <a:p>
                      <a:pPr algn="ctr" rtl="0" fontAlgn="b"/>
                      <a:r>
                        <a:rPr lang="en-US" sz="2400" u="none" strike="noStrike" dirty="0"/>
                        <a:t>H</a:t>
                      </a:r>
                      <a:endParaRPr lang="en-US" sz="2400" b="1" i="0" u="none" strike="noStrike" dirty="0">
                        <a:solidFill>
                          <a:srgbClr val="3C3CB4"/>
                        </a:solidFill>
                        <a:latin typeface="Book Antiqua"/>
                      </a:endParaRPr>
                    </a:p>
                  </a:txBody>
                  <a:tcPr marL="9505" marR="9505" marT="9507" marB="0" anchor="b">
                    <a:solidFill>
                      <a:srgbClr val="FF0000"/>
                    </a:solidFill>
                  </a:tcPr>
                </a:tc>
                <a:tc>
                  <a:txBody>
                    <a:bodyPr/>
                    <a:lstStyle/>
                    <a:p>
                      <a:pPr algn="ctr" rtl="0" fontAlgn="b"/>
                      <a:r>
                        <a:rPr lang="en-US" sz="2400" u="none" strike="noStrike" dirty="0"/>
                        <a:t>L</a:t>
                      </a:r>
                      <a:endParaRPr lang="en-US" sz="2400" b="1" i="0" u="none" strike="noStrike" dirty="0">
                        <a:solidFill>
                          <a:srgbClr val="3C3CB4"/>
                        </a:solidFill>
                        <a:latin typeface="Book Antiqua"/>
                      </a:endParaRPr>
                    </a:p>
                  </a:txBody>
                  <a:tcPr marL="9505" marR="9505" marT="9507" marB="0" anchor="b">
                    <a:solidFill>
                      <a:srgbClr val="FF0000"/>
                    </a:solidFill>
                  </a:tcPr>
                </a:tc>
                <a:tc>
                  <a:txBody>
                    <a:bodyPr/>
                    <a:lstStyle/>
                    <a:p>
                      <a:pPr algn="l" rtl="0" fontAlgn="b"/>
                      <a:r>
                        <a:rPr lang="en-US" sz="2400" u="none" strike="noStrike" dirty="0"/>
                        <a:t>Insufficient front end planning </a:t>
                      </a:r>
                      <a:endParaRPr lang="en-US" sz="2400" b="1" i="0" u="none" strike="noStrike" dirty="0">
                        <a:solidFill>
                          <a:srgbClr val="3C3CB4"/>
                        </a:solidFill>
                        <a:latin typeface="Book Antiqua"/>
                      </a:endParaRPr>
                    </a:p>
                  </a:txBody>
                  <a:tcPr marL="9505" marR="9505" marT="9507" marB="0" anchor="b"/>
                </a:tc>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3024" y="5665864"/>
            <a:ext cx="952717" cy="1055611"/>
          </a:xfrm>
          <a:prstGeom prst="rect">
            <a:avLst/>
          </a:prstGeom>
        </p:spPr>
      </p:pic>
    </p:spTree>
    <p:extLst>
      <p:ext uri="{BB962C8B-B14F-4D97-AF65-F5344CB8AC3E}">
        <p14:creationId xmlns:p14="http://schemas.microsoft.com/office/powerpoint/2010/main" val="24521945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t>Negotiation Bias</a:t>
            </a:r>
          </a:p>
        </p:txBody>
      </p:sp>
      <p:sp>
        <p:nvSpPr>
          <p:cNvPr id="126979" name="Rectangle 3"/>
          <p:cNvSpPr>
            <a:spLocks noGrp="1" noChangeArrowheads="1"/>
          </p:cNvSpPr>
          <p:nvPr>
            <p:ph type="body" idx="1"/>
          </p:nvPr>
        </p:nvSpPr>
        <p:spPr/>
        <p:txBody>
          <a:bodyPr/>
          <a:lstStyle/>
          <a:p>
            <a:r>
              <a:rPr lang="en-US" sz="4000" i="1"/>
              <a:t>"It is difficult to get a man to understand something when his salary depends upon his not understanding it.“</a:t>
            </a:r>
          </a:p>
          <a:p>
            <a:pPr lvl="4"/>
            <a:r>
              <a:rPr lang="en-US" i="1"/>
              <a:t>Upton Sinclair</a:t>
            </a:r>
            <a:r>
              <a:rPr lang="en-US"/>
              <a:t>:</a:t>
            </a:r>
          </a:p>
        </p:txBody>
      </p:sp>
    </p:spTree>
    <p:extLst>
      <p:ext uri="{BB962C8B-B14F-4D97-AF65-F5344CB8AC3E}">
        <p14:creationId xmlns:p14="http://schemas.microsoft.com/office/powerpoint/2010/main" val="107995534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400" dirty="0" smtClean="0"/>
              <a:t>Test First</a:t>
            </a:r>
            <a:endParaRPr lang="en-US" sz="4400" dirty="0"/>
          </a:p>
        </p:txBody>
      </p:sp>
      <p:pic>
        <p:nvPicPr>
          <p:cNvPr id="3" name="Picture 10" descr="http://store.discovery.com/img/product/resized/885/00275197-961885_catl_700.jpg?k=560cb0e1&amp;pid=275197&amp;s=catl&amp;sn=discovery"/>
          <p:cNvPicPr>
            <a:picLocks noChangeAspect="1" noChangeArrowheads="1"/>
          </p:cNvPicPr>
          <p:nvPr/>
        </p:nvPicPr>
        <p:blipFill rotWithShape="1">
          <a:blip r:embed="rId2">
            <a:extLst>
              <a:ext uri="{28A0092B-C50C-407E-A947-70E740481C1C}">
                <a14:useLocalDpi xmlns:a14="http://schemas.microsoft.com/office/drawing/2010/main" val="0"/>
              </a:ext>
            </a:extLst>
          </a:blip>
          <a:srcRect t="28957" b="29452"/>
          <a:stretch/>
        </p:blipFill>
        <p:spPr bwMode="auto">
          <a:xfrm>
            <a:off x="2885732" y="4648061"/>
            <a:ext cx="5276850" cy="219456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http://t1.gstatic.com/images?q=tbn:ANd9GcQlcwY0HeZjmfBLuuU2BqT0DRkr779parDwYIzKIvxGkIcFh7YwXaoNqCyb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746" y="3308280"/>
            <a:ext cx="3524250" cy="12954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8" descr="http://www.sondrakistan.com/wp-content/uploads/2012/10/plausibl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446" y="3844412"/>
            <a:ext cx="4051300" cy="1485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437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Shuttle Challenger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7826387"/>
              </p:ext>
            </p:extLst>
          </p:nvPr>
        </p:nvGraphicFramePr>
        <p:xfrm>
          <a:off x="457200" y="1600200"/>
          <a:ext cx="8229600" cy="741680"/>
        </p:xfrm>
        <a:graphic>
          <a:graphicData uri="http://schemas.openxmlformats.org/drawingml/2006/table">
            <a:tbl>
              <a:tblPr firstRow="1" bandRow="1">
                <a:tableStyleId>{93296810-A885-4BE3-A3E7-6D5BEEA58F35}</a:tableStyleId>
              </a:tblPr>
              <a:tblGrid>
                <a:gridCol w="2743200"/>
                <a:gridCol w="2743200"/>
                <a:gridCol w="2743200"/>
              </a:tblGrid>
              <a:tr h="370840">
                <a:tc>
                  <a:txBody>
                    <a:bodyPr/>
                    <a:lstStyle/>
                    <a:p>
                      <a:endParaRPr lang="en-US" dirty="0"/>
                    </a:p>
                  </a:txBody>
                  <a:tcPr/>
                </a:tc>
                <a:tc>
                  <a:txBody>
                    <a:bodyPr/>
                    <a:lstStyle/>
                    <a:p>
                      <a:r>
                        <a:rPr lang="en-US" dirty="0" smtClean="0"/>
                        <a:t>Engineers</a:t>
                      </a:r>
                      <a:endParaRPr lang="en-US" dirty="0"/>
                    </a:p>
                  </a:txBody>
                  <a:tcPr/>
                </a:tc>
                <a:tc>
                  <a:txBody>
                    <a:bodyPr/>
                    <a:lstStyle/>
                    <a:p>
                      <a:r>
                        <a:rPr lang="en-US" dirty="0" smtClean="0"/>
                        <a:t>Management</a:t>
                      </a:r>
                      <a:endParaRPr lang="en-US" dirty="0"/>
                    </a:p>
                  </a:txBody>
                  <a:tcPr/>
                </a:tc>
              </a:tr>
              <a:tr h="370840">
                <a:tc>
                  <a:txBody>
                    <a:bodyPr/>
                    <a:lstStyle/>
                    <a:p>
                      <a:r>
                        <a:rPr lang="en-US" dirty="0" smtClean="0"/>
                        <a:t>Probability of loss of life</a:t>
                      </a:r>
                      <a:endParaRPr lang="en-US" dirty="0"/>
                    </a:p>
                  </a:txBody>
                  <a:tcPr/>
                </a:tc>
                <a:tc>
                  <a:txBody>
                    <a:bodyPr/>
                    <a:lstStyle/>
                    <a:p>
                      <a:r>
                        <a:rPr lang="en-US" dirty="0" smtClean="0"/>
                        <a:t>1 in 100</a:t>
                      </a:r>
                      <a:endParaRPr lang="en-US" dirty="0"/>
                    </a:p>
                  </a:txBody>
                  <a:tcPr/>
                </a:tc>
                <a:tc>
                  <a:txBody>
                    <a:bodyPr/>
                    <a:lstStyle/>
                    <a:p>
                      <a:r>
                        <a:rPr lang="en-US" dirty="0" smtClean="0"/>
                        <a:t>1 in 100,000</a:t>
                      </a:r>
                      <a:endParaRPr lang="en-US" dirty="0"/>
                    </a:p>
                  </a:txBody>
                  <a:tcPr/>
                </a:tc>
              </a:tr>
            </a:tbl>
          </a:graphicData>
        </a:graphic>
      </p:graphicFrame>
      <p:pic>
        <p:nvPicPr>
          <p:cNvPr id="327682" name="Picture 2" descr="http://images.nationalgeographic.com/wpf/media-live/photos/000/317/cache/challenger-disaster-myths-explosion_31734_600x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04" y="2600187"/>
            <a:ext cx="5715000" cy="39528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328881" y="2712378"/>
            <a:ext cx="2496620" cy="2554545"/>
          </a:xfrm>
          <a:prstGeom prst="rect">
            <a:avLst/>
          </a:prstGeom>
          <a:noFill/>
        </p:spPr>
        <p:txBody>
          <a:bodyPr wrap="square" rtlCol="0">
            <a:spAutoFit/>
          </a:bodyPr>
          <a:lstStyle/>
          <a:p>
            <a:r>
              <a:rPr lang="en-US" sz="3200" dirty="0" smtClean="0">
                <a:solidFill>
                  <a:srgbClr val="FF0000"/>
                </a:solidFill>
              </a:rPr>
              <a:t>135 Flights</a:t>
            </a:r>
          </a:p>
          <a:p>
            <a:endParaRPr lang="en-US" sz="3200" dirty="0">
              <a:solidFill>
                <a:srgbClr val="FF0000"/>
              </a:solidFill>
            </a:endParaRPr>
          </a:p>
          <a:p>
            <a:r>
              <a:rPr lang="en-US" sz="3200" dirty="0" smtClean="0">
                <a:solidFill>
                  <a:srgbClr val="FF0000"/>
                </a:solidFill>
              </a:rPr>
              <a:t>2 Disasters</a:t>
            </a:r>
          </a:p>
          <a:p>
            <a:endParaRPr lang="en-US" sz="3200" dirty="0">
              <a:solidFill>
                <a:srgbClr val="FF0000"/>
              </a:solidFill>
            </a:endParaRPr>
          </a:p>
          <a:p>
            <a:r>
              <a:rPr lang="en-US" sz="3200" dirty="0" smtClean="0">
                <a:solidFill>
                  <a:srgbClr val="FF0000"/>
                </a:solidFill>
              </a:rPr>
              <a:t>14 Deaths</a:t>
            </a:r>
            <a:endParaRPr lang="en-US" sz="3200" dirty="0">
              <a:solidFill>
                <a:srgbClr val="FF0000"/>
              </a:solidFill>
            </a:endParaRPr>
          </a:p>
        </p:txBody>
      </p:sp>
    </p:spTree>
    <p:extLst>
      <p:ext uri="{BB962C8B-B14F-4D97-AF65-F5344CB8AC3E}">
        <p14:creationId xmlns:p14="http://schemas.microsoft.com/office/powerpoint/2010/main" val="262647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Overconfidence of Success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1950877"/>
              </p:ext>
            </p:extLst>
          </p:nvPr>
        </p:nvGraphicFramePr>
        <p:xfrm>
          <a:off x="457200" y="1600201"/>
          <a:ext cx="8255000" cy="360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98450" y="5234939"/>
            <a:ext cx="8547100" cy="738664"/>
          </a:xfrm>
          <a:prstGeom prst="rect">
            <a:avLst/>
          </a:prstGeom>
          <a:noFill/>
        </p:spPr>
        <p:txBody>
          <a:bodyPr wrap="square" rtlCol="0">
            <a:spAutoFit/>
          </a:bodyPr>
          <a:lstStyle/>
          <a:p>
            <a:r>
              <a:rPr lang="en-US" sz="1400" dirty="0"/>
              <a:t>Matthew G. Miller, Ray J. Dawson, Kieran B. Miller, Malcolm Bradley (2008). </a:t>
            </a:r>
            <a:r>
              <a:rPr lang="en-US" sz="1400" i="1" dirty="0"/>
              <a:t>New Insights into IT Project Failure &amp; How to Avoid It</a:t>
            </a:r>
            <a:r>
              <a:rPr lang="en-US" sz="1400" dirty="0"/>
              <a:t>. Presented at 22nd IPMA World Congress -­‐ Rome (Italy) November 9-­‐11, 2008, in Stream 6. As of May 2013, self published at </a:t>
            </a:r>
            <a:r>
              <a:rPr lang="en-US" sz="1400" dirty="0" smtClean="0">
                <a:hlinkClick r:id="rId4"/>
              </a:rPr>
              <a:t>http</a:t>
            </a:r>
            <a:r>
              <a:rPr lang="en-US" sz="1400" dirty="0">
                <a:hlinkClick r:id="rId4"/>
              </a:rPr>
              <a:t>://www.mgmiller.co.uk/files/paper.pdf </a:t>
            </a:r>
            <a:endParaRPr lang="en-US" sz="1400" dirty="0"/>
          </a:p>
        </p:txBody>
      </p:sp>
    </p:spTree>
    <p:extLst>
      <p:ext uri="{BB962C8B-B14F-4D97-AF65-F5344CB8AC3E}">
        <p14:creationId xmlns:p14="http://schemas.microsoft.com/office/powerpoint/2010/main" val="3177309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IEEE Software, May/June 2006</a:t>
            </a: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6964363" cy="416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2844409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Accuracy of Initial Estimate</a:t>
            </a:r>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1036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From Steve McConnell</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9533" y="1456424"/>
            <a:ext cx="5766154" cy="4844623"/>
          </a:xfrm>
        </p:spPr>
      </p:pic>
    </p:spTree>
    <p:extLst>
      <p:ext uri="{BB962C8B-B14F-4D97-AF65-F5344CB8AC3E}">
        <p14:creationId xmlns:p14="http://schemas.microsoft.com/office/powerpoint/2010/main" val="2957333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1269217"/>
              </p:ext>
            </p:extLst>
          </p:nvPr>
        </p:nvGraphicFramePr>
        <p:xfrm>
          <a:off x="457200" y="1325880"/>
          <a:ext cx="8229600" cy="4396740"/>
        </p:xfrm>
        <a:graphic>
          <a:graphicData uri="http://schemas.openxmlformats.org/drawingml/2006/table">
            <a:tbl>
              <a:tblPr firstRow="1" bandRow="1">
                <a:tableStyleId>{5C22544A-7EE6-4342-B048-85BDC9FD1C3A}</a:tableStyleId>
              </a:tblPr>
              <a:tblGrid>
                <a:gridCol w="2849880"/>
                <a:gridCol w="5379720"/>
              </a:tblGrid>
              <a:tr h="830580">
                <a:tc gridSpan="2">
                  <a:txBody>
                    <a:bodyPr/>
                    <a:lstStyle/>
                    <a:p>
                      <a:r>
                        <a:rPr lang="en-US" sz="4000" dirty="0" smtClean="0">
                          <a:solidFill>
                            <a:schemeClr val="tx1"/>
                          </a:solidFill>
                        </a:rPr>
                        <a:t>Percentage</a:t>
                      </a:r>
                      <a:r>
                        <a:rPr lang="en-US" sz="4000" baseline="0" dirty="0" smtClean="0">
                          <a:solidFill>
                            <a:schemeClr val="tx1"/>
                          </a:solidFill>
                        </a:rPr>
                        <a:t> of Projects </a:t>
                      </a:r>
                      <a:endParaRPr lang="en-US" sz="4000" dirty="0">
                        <a:solidFill>
                          <a:schemeClr val="tx1"/>
                        </a:solidFill>
                      </a:endParaRPr>
                    </a:p>
                  </a:txBody>
                  <a:tcPr/>
                </a:tc>
                <a:tc hMerge="1">
                  <a:txBody>
                    <a:bodyPr/>
                    <a:lstStyle/>
                    <a:p>
                      <a:endParaRPr lang="en-US" sz="4000" dirty="0"/>
                    </a:p>
                  </a:txBody>
                  <a:tcPr/>
                </a:tc>
              </a:tr>
              <a:tr h="830580">
                <a:tc>
                  <a:txBody>
                    <a:bodyPr/>
                    <a:lstStyle/>
                    <a:p>
                      <a:r>
                        <a:rPr lang="en-US" sz="4000" dirty="0" smtClean="0"/>
                        <a:t>10-20%</a:t>
                      </a:r>
                      <a:endParaRPr lang="en-US" sz="4000" dirty="0"/>
                    </a:p>
                  </a:txBody>
                  <a:tcPr/>
                </a:tc>
                <a:tc>
                  <a:txBody>
                    <a:bodyPr/>
                    <a:lstStyle/>
                    <a:p>
                      <a:r>
                        <a:rPr lang="en-US" sz="3600" dirty="0" smtClean="0"/>
                        <a:t>Less than or equal</a:t>
                      </a:r>
                      <a:r>
                        <a:rPr lang="en-US" sz="3600" baseline="0" dirty="0" smtClean="0"/>
                        <a:t> to original estimate</a:t>
                      </a:r>
                      <a:endParaRPr lang="en-US" sz="3600" dirty="0"/>
                    </a:p>
                  </a:txBody>
                  <a:tcPr/>
                </a:tc>
              </a:tr>
              <a:tr h="830580">
                <a:tc>
                  <a:txBody>
                    <a:bodyPr/>
                    <a:lstStyle/>
                    <a:p>
                      <a:r>
                        <a:rPr lang="en-US" sz="4000" dirty="0" smtClean="0"/>
                        <a:t>50%</a:t>
                      </a:r>
                      <a:endParaRPr lang="en-US" sz="4000" dirty="0"/>
                    </a:p>
                  </a:txBody>
                  <a:tcPr/>
                </a:tc>
                <a:tc>
                  <a:txBody>
                    <a:bodyPr/>
                    <a:lstStyle/>
                    <a:p>
                      <a:r>
                        <a:rPr lang="en-US" sz="3600" dirty="0" smtClean="0"/>
                        <a:t>Less than </a:t>
                      </a:r>
                      <a:r>
                        <a:rPr lang="en-US" sz="3600" baseline="0" dirty="0" smtClean="0"/>
                        <a:t>2X original estimate</a:t>
                      </a:r>
                      <a:endParaRPr lang="en-US" sz="3600" dirty="0"/>
                    </a:p>
                  </a:txBody>
                  <a:tcPr/>
                </a:tc>
              </a:tr>
              <a:tr h="830580">
                <a:tc>
                  <a:txBody>
                    <a:bodyPr/>
                    <a:lstStyle/>
                    <a:p>
                      <a:r>
                        <a:rPr lang="en-US" sz="4000" dirty="0" smtClean="0"/>
                        <a:t>80-90%</a:t>
                      </a:r>
                      <a:endParaRPr lang="en-US" sz="4000" dirty="0"/>
                    </a:p>
                  </a:txBody>
                  <a:tcPr/>
                </a:tc>
                <a:tc>
                  <a:txBody>
                    <a:bodyPr/>
                    <a:lstStyle/>
                    <a:p>
                      <a:r>
                        <a:rPr lang="en-US" sz="3600" dirty="0" smtClean="0"/>
                        <a:t>Less than </a:t>
                      </a:r>
                      <a:r>
                        <a:rPr lang="en-US" sz="3600" baseline="0" dirty="0" smtClean="0"/>
                        <a:t>4X original estimate</a:t>
                      </a:r>
                      <a:endParaRPr lang="en-US" sz="3600" dirty="0"/>
                    </a:p>
                  </a:txBody>
                  <a:tcPr/>
                </a:tc>
              </a:tr>
            </a:tbl>
          </a:graphicData>
        </a:graphic>
      </p:graphicFrame>
    </p:spTree>
    <p:extLst>
      <p:ext uri="{BB962C8B-B14F-4D97-AF65-F5344CB8AC3E}">
        <p14:creationId xmlns:p14="http://schemas.microsoft.com/office/powerpoint/2010/main" val="1220104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Jørgensen</a:t>
            </a:r>
            <a:r>
              <a:rPr lang="en-US" dirty="0"/>
              <a:t> 2013</a:t>
            </a:r>
          </a:p>
        </p:txBody>
      </p:sp>
      <p:sp>
        <p:nvSpPr>
          <p:cNvPr id="3" name="Content Placeholder 2"/>
          <p:cNvSpPr>
            <a:spLocks noGrp="1"/>
          </p:cNvSpPr>
          <p:nvPr>
            <p:ph idx="1"/>
          </p:nvPr>
        </p:nvSpPr>
        <p:spPr/>
        <p:txBody>
          <a:bodyPr/>
          <a:lstStyle/>
          <a:p>
            <a:r>
              <a:rPr lang="en-US" dirty="0" smtClean="0"/>
              <a:t>Put software development project for bid on online marketplace vWorker.com</a:t>
            </a:r>
          </a:p>
          <a:p>
            <a:r>
              <a:rPr lang="en-US" dirty="0" smtClean="0"/>
              <a:t>Received 16 bids.  </a:t>
            </a:r>
          </a:p>
          <a:p>
            <a:r>
              <a:rPr lang="en-US" dirty="0" smtClean="0"/>
              <a:t>Reduced down to 6 bids from vendors that had high (9.5) client satisfaction.</a:t>
            </a:r>
          </a:p>
          <a:p>
            <a:r>
              <a:rPr lang="en-US" dirty="0" smtClean="0"/>
              <a:t>All 6 bidders went ahead and built the software</a:t>
            </a:r>
            <a:endParaRPr lang="en-US" dirty="0"/>
          </a:p>
        </p:txBody>
      </p:sp>
    </p:spTree>
    <p:extLst>
      <p:ext uri="{BB962C8B-B14F-4D97-AF65-F5344CB8AC3E}">
        <p14:creationId xmlns:p14="http://schemas.microsoft.com/office/powerpoint/2010/main" val="2655171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Jørgensen</a:t>
            </a:r>
            <a:r>
              <a:rPr lang="en-US" dirty="0" smtClean="0"/>
              <a:t> 2013</a:t>
            </a:r>
            <a:endParaRPr lang="en-US" dirty="0"/>
          </a:p>
        </p:txBody>
      </p:sp>
      <p:sp>
        <p:nvSpPr>
          <p:cNvPr id="3" name="Content Placeholder 2"/>
          <p:cNvSpPr>
            <a:spLocks noGrp="1"/>
          </p:cNvSpPr>
          <p:nvPr>
            <p:ph idx="1"/>
          </p:nvPr>
        </p:nvSpPr>
        <p:spPr>
          <a:xfrm>
            <a:off x="457200" y="1549400"/>
            <a:ext cx="7696200" cy="4525963"/>
          </a:xfrm>
        </p:spPr>
        <p:txBody>
          <a:bodyPr/>
          <a:lstStyle/>
          <a:p>
            <a:r>
              <a:rPr lang="en-US" dirty="0" smtClean="0">
                <a:solidFill>
                  <a:schemeClr val="accent2"/>
                </a:solidFill>
              </a:rPr>
              <a:t>Highest </a:t>
            </a:r>
            <a:r>
              <a:rPr lang="en-US" dirty="0">
                <a:solidFill>
                  <a:schemeClr val="accent2"/>
                </a:solidFill>
              </a:rPr>
              <a:t>E</a:t>
            </a:r>
            <a:r>
              <a:rPr lang="en-US" dirty="0" smtClean="0">
                <a:solidFill>
                  <a:schemeClr val="accent2"/>
                </a:solidFill>
              </a:rPr>
              <a:t>stimate 8x the Lowest</a:t>
            </a:r>
            <a:endParaRPr lang="en-US" dirty="0">
              <a:solidFill>
                <a:schemeClr val="accent2"/>
              </a:solidFill>
            </a:endParaRPr>
          </a:p>
          <a:p>
            <a:r>
              <a:rPr lang="en-US" dirty="0" smtClean="0">
                <a:solidFill>
                  <a:srgbClr val="00B050"/>
                </a:solidFill>
              </a:rPr>
              <a:t>Actual/Estimate Range:  0.7 – 2.9 (4x)</a:t>
            </a:r>
          </a:p>
          <a:p>
            <a:r>
              <a:rPr lang="en-US" dirty="0" smtClean="0">
                <a:solidFill>
                  <a:srgbClr val="FF0000"/>
                </a:solidFill>
              </a:rPr>
              <a:t>Actual Performance Range: Worst took 18X the effort of the best</a:t>
            </a:r>
            <a:endParaRPr lang="en-US" dirty="0">
              <a:solidFill>
                <a:srgbClr val="FF0000"/>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val="3171747155"/>
              </p:ext>
            </p:extLst>
          </p:nvPr>
        </p:nvGraphicFramePr>
        <p:xfrm>
          <a:off x="274320" y="3566160"/>
          <a:ext cx="8229600" cy="2925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7999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a:t>
            </a:r>
            <a:r>
              <a:rPr lang="en-US" smtClean="0"/>
              <a:t>: </a:t>
            </a:r>
            <a:r>
              <a:rPr lang="en-US"/>
              <a:t>Estimation challenges are well understood by General Management, Project Management, and Teams and it is normal to be able to estimate projects within   25% accuracy.</a:t>
            </a:r>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2885732" y="4648061"/>
            <a:ext cx="5276850" cy="2194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201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#2: Estimation accuracy significantly improves as the project progresses</a:t>
            </a:r>
            <a:endParaRPr lang="en-US" dirty="0"/>
          </a:p>
        </p:txBody>
      </p:sp>
    </p:spTree>
    <p:extLst>
      <p:ext uri="{BB962C8B-B14F-4D97-AF65-F5344CB8AC3E}">
        <p14:creationId xmlns:p14="http://schemas.microsoft.com/office/powerpoint/2010/main" val="306932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 Estimation challenges are well understood by General Management, Project Management, and Teams and it is normal to be able to estimate projects within   25% accuracy.</a:t>
            </a:r>
            <a:endParaRPr lang="en-US" dirty="0"/>
          </a:p>
        </p:txBody>
      </p:sp>
    </p:spTree>
    <p:extLst>
      <p:ext uri="{BB962C8B-B14F-4D97-AF65-F5344CB8AC3E}">
        <p14:creationId xmlns:p14="http://schemas.microsoft.com/office/powerpoint/2010/main" val="1476389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3600" smtClean="0"/>
              <a:t>How does Estimation Accuracy Improve Over Time?</a:t>
            </a:r>
          </a:p>
        </p:txBody>
      </p:sp>
      <p:graphicFrame>
        <p:nvGraphicFramePr>
          <p:cNvPr id="6" name="Chart 5"/>
          <p:cNvGraphicFramePr>
            <a:graphicFrameLocks noGrp="1"/>
          </p:cNvGraphicFramePr>
          <p:nvPr/>
        </p:nvGraphicFramePr>
        <p:xfrm>
          <a:off x="280988" y="1519881"/>
          <a:ext cx="8331671" cy="5115697"/>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a:off x="2576285" y="3077029"/>
            <a:ext cx="682172" cy="19158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40317" y="3573306"/>
            <a:ext cx="954107"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4</a:t>
            </a:r>
            <a:r>
              <a:rPr lang="en-US" sz="5400" b="1" cap="none" spc="0" dirty="0" smtClean="0">
                <a:ln w="22225">
                  <a:solidFill>
                    <a:schemeClr val="accent2"/>
                  </a:solidFill>
                  <a:prstDash val="solid"/>
                </a:ln>
                <a:solidFill>
                  <a:schemeClr val="accent2">
                    <a:lumMod val="40000"/>
                    <a:lumOff val="60000"/>
                  </a:schemeClr>
                </a:solidFill>
                <a:effectLst/>
              </a:rPr>
              <a:t>x</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549625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Landmark Cone of Uncertainty</a:t>
            </a:r>
          </a:p>
        </p:txBody>
      </p:sp>
      <p:graphicFrame>
        <p:nvGraphicFramePr>
          <p:cNvPr id="5" name="Content Placeholder 4"/>
          <p:cNvGraphicFramePr>
            <a:graphicFrameLocks noGrp="1"/>
          </p:cNvGraphicFramePr>
          <p:nvPr>
            <p:ph idx="1"/>
          </p:nvPr>
        </p:nvGraphicFramePr>
        <p:xfrm>
          <a:off x="383059" y="1365422"/>
          <a:ext cx="8254314"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3460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74638"/>
            <a:ext cx="9144000" cy="1143000"/>
          </a:xfrm>
        </p:spPr>
        <p:txBody>
          <a:bodyPr/>
          <a:lstStyle/>
          <a:p>
            <a:pPr eaLnBrk="1" hangingPunct="1"/>
            <a:r>
              <a:rPr lang="en-US" smtClean="0"/>
              <a:t>But is Uncertainty Really Reduced?</a:t>
            </a:r>
          </a:p>
        </p:txBody>
      </p:sp>
      <p:sp>
        <p:nvSpPr>
          <p:cNvPr id="90115" name="Text Box 3"/>
          <p:cNvSpPr txBox="1">
            <a:spLocks noChangeArrowheads="1"/>
          </p:cNvSpPr>
          <p:nvPr/>
        </p:nvSpPr>
        <p:spPr bwMode="auto">
          <a:xfrm>
            <a:off x="1295400" y="1524000"/>
            <a:ext cx="6629400" cy="210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a:ea typeface="MS PGothic" pitchFamily="34" charset="-128"/>
                <a:cs typeface="Times New Roman" pitchFamily="18" charset="0"/>
              </a:rPr>
              <a:t>“Take away an ordinary person’s illusions and you take away happiness at the same time.”  </a:t>
            </a:r>
          </a:p>
          <a:p>
            <a:endParaRPr lang="en-US" sz="2400">
              <a:ea typeface="MS PGothic" pitchFamily="34" charset="-128"/>
              <a:cs typeface="Times New Roman" pitchFamily="18" charset="0"/>
            </a:endParaRPr>
          </a:p>
          <a:p>
            <a:pPr algn="r"/>
            <a:r>
              <a:rPr lang="en-US" sz="2400">
                <a:ea typeface="MS PGothic" pitchFamily="34" charset="-128"/>
                <a:cs typeface="Times New Roman" pitchFamily="18" charset="0"/>
              </a:rPr>
              <a:t>Henrik Ibsen--</a:t>
            </a:r>
            <a:r>
              <a:rPr lang="en-US" sz="2400" i="1">
                <a:ea typeface="MS PGothic" pitchFamily="34" charset="-128"/>
                <a:cs typeface="Times New Roman" pitchFamily="18" charset="0"/>
              </a:rPr>
              <a:t>Villanden</a:t>
            </a:r>
            <a:endParaRPr lang="en-US" sz="2400">
              <a:ea typeface="MS PGothic" pitchFamily="34" charset="-128"/>
              <a:cs typeface="Times New Roman" pitchFamily="18" charset="0"/>
            </a:endParaRPr>
          </a:p>
          <a:p>
            <a:pPr>
              <a:spcBef>
                <a:spcPct val="50000"/>
              </a:spcBef>
            </a:pPr>
            <a:endParaRPr lang="en-US" sz="2400">
              <a:ea typeface="MS PGothic" pitchFamily="34" charset="-128"/>
              <a:cs typeface="Times New Roman" pitchFamily="18" charset="0"/>
            </a:endParaRPr>
          </a:p>
        </p:txBody>
      </p:sp>
      <p:pic>
        <p:nvPicPr>
          <p:cNvPr id="49156" name="Picture 4" descr="ImpossibleIllusion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2417763"/>
            <a:ext cx="5105400" cy="314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388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 Business Question</a:t>
            </a:r>
            <a:endParaRPr lang="en-US" dirty="0"/>
          </a:p>
        </p:txBody>
      </p:sp>
      <p:sp>
        <p:nvSpPr>
          <p:cNvPr id="3" name="Content Placeholder 2"/>
          <p:cNvSpPr>
            <a:spLocks noGrp="1"/>
          </p:cNvSpPr>
          <p:nvPr>
            <p:ph idx="1"/>
          </p:nvPr>
        </p:nvSpPr>
        <p:spPr/>
        <p:txBody>
          <a:bodyPr/>
          <a:lstStyle/>
          <a:p>
            <a:r>
              <a:rPr lang="en-US" dirty="0" smtClean="0"/>
              <a:t>How much work do we have left to do and when </a:t>
            </a:r>
            <a:r>
              <a:rPr lang="en-US" smtClean="0"/>
              <a:t>will we </a:t>
            </a:r>
            <a:r>
              <a:rPr lang="en-US" dirty="0" smtClean="0"/>
              <a:t>ship?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322" y="2756435"/>
            <a:ext cx="5345003" cy="3919668"/>
          </a:xfrm>
          <a:prstGeom prst="rect">
            <a:avLst/>
          </a:prstGeom>
        </p:spPr>
      </p:pic>
    </p:spTree>
    <p:extLst>
      <p:ext uri="{BB962C8B-B14F-4D97-AF65-F5344CB8AC3E}">
        <p14:creationId xmlns:p14="http://schemas.microsoft.com/office/powerpoint/2010/main" val="20035117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Remaining Uncertainty</a:t>
            </a:r>
          </a:p>
        </p:txBody>
      </p:sp>
      <p:pic>
        <p:nvPicPr>
          <p:cNvPr id="5017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6763" y="1600200"/>
            <a:ext cx="7623175" cy="4973638"/>
          </a:xfrm>
          <a:noFill/>
        </p:spPr>
      </p:pic>
      <p:cxnSp>
        <p:nvCxnSpPr>
          <p:cNvPr id="3" name="Straight Connector 2"/>
          <p:cNvCxnSpPr/>
          <p:nvPr/>
        </p:nvCxnSpPr>
        <p:spPr>
          <a:xfrm>
            <a:off x="1480457" y="4093031"/>
            <a:ext cx="6328229" cy="725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622259" y="3703937"/>
            <a:ext cx="954107"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4</a:t>
            </a:r>
            <a:r>
              <a:rPr lang="en-US" sz="5400" b="1" cap="none" spc="0" dirty="0" smtClean="0">
                <a:ln w="22225">
                  <a:solidFill>
                    <a:schemeClr val="accent2"/>
                  </a:solidFill>
                  <a:prstDash val="solid"/>
                </a:ln>
                <a:solidFill>
                  <a:schemeClr val="accent2">
                    <a:lumMod val="40000"/>
                    <a:lumOff val="60000"/>
                  </a:schemeClr>
                </a:solidFill>
                <a:effectLst/>
              </a:rPr>
              <a:t>x</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662909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46" y="274638"/>
            <a:ext cx="8819908" cy="1143000"/>
          </a:xfrm>
        </p:spPr>
        <p:txBody>
          <a:bodyPr/>
          <a:lstStyle/>
          <a:p>
            <a:r>
              <a:rPr lang="en-US" sz="4000" dirty="0" smtClean="0"/>
              <a:t>Remaining Uncertainty</a:t>
            </a:r>
            <a:endParaRPr lang="en-US" sz="4000" dirty="0"/>
          </a:p>
        </p:txBody>
      </p:sp>
      <p:sp>
        <p:nvSpPr>
          <p:cNvPr id="4" name="Rectangle 3"/>
          <p:cNvSpPr/>
          <p:nvPr/>
        </p:nvSpPr>
        <p:spPr>
          <a:xfrm>
            <a:off x="1204936" y="1676400"/>
            <a:ext cx="228600" cy="990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04936" y="2667000"/>
            <a:ext cx="228600" cy="4953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04936" y="3124200"/>
            <a:ext cx="228600" cy="609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04936" y="4724400"/>
            <a:ext cx="228600" cy="15240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4936" y="3733800"/>
            <a:ext cx="228600" cy="990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115736" y="16764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15736" y="2362200"/>
            <a:ext cx="228600" cy="304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15736" y="2667000"/>
            <a:ext cx="228600" cy="609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15736" y="4267200"/>
            <a:ext cx="228600" cy="15240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15736" y="3276600"/>
            <a:ext cx="228600" cy="990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1433536" y="5791200"/>
            <a:ext cx="1682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433536" y="4267200"/>
            <a:ext cx="1682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433536" y="3276600"/>
            <a:ext cx="1682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433536" y="2667001"/>
            <a:ext cx="1682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433536" y="2362200"/>
            <a:ext cx="1682200" cy="304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433536" y="1676400"/>
            <a:ext cx="16822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269611" y="16764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269611" y="2362200"/>
            <a:ext cx="228600" cy="304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269611" y="2667000"/>
            <a:ext cx="228600" cy="4572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269611" y="3810000"/>
            <a:ext cx="228600" cy="15240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269611" y="31242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2" idx="2"/>
          </p:cNvCxnSpPr>
          <p:nvPr/>
        </p:nvCxnSpPr>
        <p:spPr>
          <a:xfrm flipV="1">
            <a:off x="3230036" y="5334000"/>
            <a:ext cx="1969156"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344336" y="3810000"/>
            <a:ext cx="1925275"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344336" y="3124200"/>
            <a:ext cx="1925275"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344336" y="2667000"/>
            <a:ext cx="19272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344336" y="2325712"/>
            <a:ext cx="1854856" cy="36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344336" y="1676400"/>
            <a:ext cx="1925275"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7631836" y="16764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631836" y="2362200"/>
            <a:ext cx="228600" cy="304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631836" y="2667000"/>
            <a:ext cx="228600" cy="4572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631836" y="3810000"/>
            <a:ext cx="228600" cy="1666352"/>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631836" y="31242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5498211" y="5276850"/>
            <a:ext cx="2133625" cy="199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498211" y="3810000"/>
            <a:ext cx="21105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498211" y="3124200"/>
            <a:ext cx="21105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498211" y="2667001"/>
            <a:ext cx="21105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498211" y="2325712"/>
            <a:ext cx="2110508" cy="36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498211" y="1676400"/>
            <a:ext cx="2133625"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rot="16200000">
            <a:off x="16631" y="1865245"/>
            <a:ext cx="1195474" cy="646331"/>
          </a:xfrm>
          <a:prstGeom prst="rect">
            <a:avLst/>
          </a:prstGeom>
          <a:noFill/>
        </p:spPr>
        <p:txBody>
          <a:bodyPr wrap="square" rtlCol="0">
            <a:spAutoFit/>
          </a:bodyPr>
          <a:lstStyle/>
          <a:p>
            <a:pPr algn="ctr"/>
            <a:r>
              <a:rPr lang="en-US" dirty="0" smtClean="0"/>
              <a:t>Story Estimate</a:t>
            </a:r>
            <a:endParaRPr lang="en-US" dirty="0"/>
          </a:p>
        </p:txBody>
      </p:sp>
      <p:cxnSp>
        <p:nvCxnSpPr>
          <p:cNvPr id="15" name="Straight Arrow Connector 14"/>
          <p:cNvCxnSpPr/>
          <p:nvPr/>
        </p:nvCxnSpPr>
        <p:spPr>
          <a:xfrm>
            <a:off x="937534" y="1676400"/>
            <a:ext cx="0" cy="990600"/>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937534" y="3124200"/>
            <a:ext cx="0" cy="609600"/>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937534" y="3733800"/>
            <a:ext cx="4760" cy="1019175"/>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937534" y="2667000"/>
            <a:ext cx="9520" cy="457200"/>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937534" y="4724400"/>
            <a:ext cx="0" cy="1524000"/>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299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8"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22" presetClass="entr" presetSubtype="8"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left)">
                                      <p:cBhvr>
                                        <p:cTn id="44" dur="500"/>
                                        <p:tgtEl>
                                          <p:spTgt spid="3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par>
                                <p:cTn id="54" presetID="22" presetClass="entr" presetSubtype="8"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wipe(left)">
                                      <p:cBhvr>
                                        <p:cTn id="56" dur="500"/>
                                        <p:tgtEl>
                                          <p:spTgt spid="45"/>
                                        </p:tgtEl>
                                      </p:cBhvr>
                                    </p:animEffect>
                                  </p:childTnLst>
                                </p:cTn>
                              </p:par>
                              <p:par>
                                <p:cTn id="57" presetID="2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500"/>
                                        <p:tgtEl>
                                          <p:spTgt spid="44"/>
                                        </p:tgtEl>
                                      </p:cBhvr>
                                    </p:animEffect>
                                  </p:childTnLst>
                                </p:cTn>
                              </p:par>
                              <p:par>
                                <p:cTn id="60" presetID="22" presetClass="entr" presetSubtype="8" fill="hold"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par>
                                <p:cTn id="63" presetID="22" presetClass="entr" presetSubtype="8" fill="hold"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left)">
                                      <p:cBhvr>
                                        <p:cTn id="65" dur="500"/>
                                        <p:tgtEl>
                                          <p:spTgt spid="42"/>
                                        </p:tgtEl>
                                      </p:cBhvr>
                                    </p:animEffect>
                                  </p:childTnLst>
                                </p:cTn>
                              </p:par>
                              <p:par>
                                <p:cTn id="66" presetID="22" presetClass="entr" presetSubtype="8" fill="hold"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left)">
                                      <p:cBhvr>
                                        <p:cTn id="73" dur="500"/>
                                        <p:tgtEl>
                                          <p:spTgt spid="38"/>
                                        </p:tgtEl>
                                      </p:cBhvr>
                                    </p:animEffect>
                                  </p:childTnLst>
                                </p:cTn>
                              </p:par>
                              <p:par>
                                <p:cTn id="74" presetID="22" presetClass="entr" presetSubtype="8"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500"/>
                                        <p:tgtEl>
                                          <p:spTgt spid="4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left)">
                                      <p:cBhvr>
                                        <p:cTn id="81" dur="500"/>
                                        <p:tgtEl>
                                          <p:spTgt spid="49"/>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wipe(left)">
                                      <p:cBhvr>
                                        <p:cTn id="84" dur="500"/>
                                        <p:tgtEl>
                                          <p:spTgt spid="50"/>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left)">
                                      <p:cBhvr>
                                        <p:cTn id="90" dur="500"/>
                                        <p:tgtEl>
                                          <p:spTgt spid="5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left)">
                                      <p:cBhvr>
                                        <p:cTn id="93" dur="500"/>
                                        <p:tgtEl>
                                          <p:spTgt spid="53"/>
                                        </p:tgtEl>
                                      </p:cBhvr>
                                    </p:animEffect>
                                  </p:childTnLst>
                                </p:cTn>
                              </p:par>
                              <p:par>
                                <p:cTn id="94" presetID="22" presetClass="entr" presetSubtype="8" fill="hold"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left)">
                                      <p:cBhvr>
                                        <p:cTn id="96" dur="500"/>
                                        <p:tgtEl>
                                          <p:spTgt spid="55"/>
                                        </p:tgtEl>
                                      </p:cBhvr>
                                    </p:animEffect>
                                  </p:childTnLst>
                                </p:cTn>
                              </p:par>
                              <p:par>
                                <p:cTn id="97" presetID="22" presetClass="entr" presetSubtype="8"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wipe(left)">
                                      <p:cBhvr>
                                        <p:cTn id="99" dur="500"/>
                                        <p:tgtEl>
                                          <p:spTgt spid="56"/>
                                        </p:tgtEl>
                                      </p:cBhvr>
                                    </p:animEffect>
                                  </p:childTnLst>
                                </p:cTn>
                              </p:par>
                              <p:par>
                                <p:cTn id="100" presetID="22" presetClass="entr" presetSubtype="8" fill="hold"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left)">
                                      <p:cBhvr>
                                        <p:cTn id="102" dur="500"/>
                                        <p:tgtEl>
                                          <p:spTgt spid="57"/>
                                        </p:tgtEl>
                                      </p:cBhvr>
                                    </p:animEffect>
                                  </p:childTnLst>
                                </p:cTn>
                              </p:par>
                              <p:par>
                                <p:cTn id="103" presetID="22" presetClass="entr" presetSubtype="8"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wipe(left)">
                                      <p:cBhvr>
                                        <p:cTn id="105" dur="500"/>
                                        <p:tgtEl>
                                          <p:spTgt spid="58"/>
                                        </p:tgtEl>
                                      </p:cBhvr>
                                    </p:animEffect>
                                  </p:childTnLst>
                                </p:cTn>
                              </p:par>
                              <p:par>
                                <p:cTn id="106" presetID="22" presetClass="entr" presetSubtype="8" fill="hold" nodeType="with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wipe(left)">
                                      <p:cBhvr>
                                        <p:cTn id="108" dur="500"/>
                                        <p:tgtEl>
                                          <p:spTgt spid="59"/>
                                        </p:tgtEl>
                                      </p:cBhvr>
                                    </p:animEffect>
                                  </p:childTnLst>
                                </p:cTn>
                              </p:par>
                              <p:par>
                                <p:cTn id="109" presetID="22" presetClass="entr" presetSubtype="8" fill="hold" nodeType="with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wipe(left)">
                                      <p:cBhvr>
                                        <p:cTn id="11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35" grpId="0" animBg="1"/>
      <p:bldP spid="36" grpId="0" animBg="1"/>
      <p:bldP spid="37" grpId="0" animBg="1"/>
      <p:bldP spid="38" grpId="0" animBg="1"/>
      <p:bldP spid="39" grpId="0" animBg="1"/>
      <p:bldP spid="49" grpId="0" animBg="1"/>
      <p:bldP spid="50" grpId="0" animBg="1"/>
      <p:bldP spid="51" grpId="0" animBg="1"/>
      <p:bldP spid="52" grpId="0" animBg="1"/>
      <p:bldP spid="5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#2: Estimation accuracy </a:t>
            </a:r>
            <a:r>
              <a:rPr lang="en-US" b="1" dirty="0" smtClean="0">
                <a:solidFill>
                  <a:srgbClr val="FF0000"/>
                </a:solidFill>
              </a:rPr>
              <a:t>significantly</a:t>
            </a:r>
            <a:r>
              <a:rPr lang="en-US" dirty="0" smtClean="0"/>
              <a:t> improves as the project progresses</a:t>
            </a:r>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2873375" y="4391660"/>
            <a:ext cx="5276850" cy="2194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42692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3</a:t>
            </a:r>
            <a:r>
              <a:rPr lang="en-US" dirty="0" smtClean="0"/>
              <a:t>: Estimations are frequently impacted by biases and these biases can be significant.</a:t>
            </a:r>
            <a:endParaRPr lang="en-US" dirty="0"/>
          </a:p>
        </p:txBody>
      </p:sp>
    </p:spTree>
    <p:extLst>
      <p:ext uri="{BB962C8B-B14F-4D97-AF65-F5344CB8AC3E}">
        <p14:creationId xmlns:p14="http://schemas.microsoft.com/office/powerpoint/2010/main" val="1458782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Optimism Bias</a:t>
            </a:r>
          </a:p>
        </p:txBody>
      </p:sp>
      <p:graphicFrame>
        <p:nvGraphicFramePr>
          <p:cNvPr id="5" name="Content Placeholder 4"/>
          <p:cNvGraphicFramePr>
            <a:graphicFrameLocks noGrp="1"/>
          </p:cNvGraphicFramePr>
          <p:nvPr>
            <p:ph idx="1"/>
          </p:nvPr>
        </p:nvGraphicFramePr>
        <p:xfrm>
          <a:off x="383059" y="1365422"/>
          <a:ext cx="8254314"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9919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3"/>
          <p:cNvSpPr>
            <a:spLocks noGrp="1"/>
          </p:cNvSpPr>
          <p:nvPr>
            <p:ph type="ftr" sz="quarter" idx="10"/>
          </p:nvPr>
        </p:nvSpPr>
        <p:spPr/>
        <p:txBody>
          <a:bodyPr/>
          <a:lstStyle/>
          <a:p>
            <a:endParaRPr lang="en-US" sz="1600">
              <a:solidFill>
                <a:srgbClr val="D5D5FF"/>
              </a:solidFill>
              <a:latin typeface="Book Antiqua" pitchFamily="18" charset="0"/>
            </a:endParaRPr>
          </a:p>
          <a:p>
            <a:endParaRPr lang="en-US" sz="1600">
              <a:solidFill>
                <a:srgbClr val="D5D5FF"/>
              </a:solidFill>
              <a:latin typeface="Book Antiqua" pitchFamily="18" charset="0"/>
            </a:endParaRPr>
          </a:p>
          <a:p>
            <a:pPr algn="ctr">
              <a:spcAft>
                <a:spcPct val="30000"/>
              </a:spcAft>
            </a:pPr>
            <a:endParaRPr lang="en-US" b="1">
              <a:latin typeface="Verdana" pitchFamily="34" charset="0"/>
            </a:endParaRPr>
          </a:p>
          <a:p>
            <a:pPr algn="ctr">
              <a:spcAft>
                <a:spcPct val="30000"/>
              </a:spcAft>
            </a:pPr>
            <a:endParaRPr lang="en-US" sz="1000">
              <a:solidFill>
                <a:srgbClr val="3333CC"/>
              </a:solidFill>
            </a:endParaRPr>
          </a:p>
        </p:txBody>
      </p:sp>
      <p:sp>
        <p:nvSpPr>
          <p:cNvPr id="977922" name="Rectangle 2"/>
          <p:cNvSpPr>
            <a:spLocks noGrp="1" noChangeArrowheads="1"/>
          </p:cNvSpPr>
          <p:nvPr>
            <p:ph type="title"/>
          </p:nvPr>
        </p:nvSpPr>
        <p:spPr/>
        <p:txBody>
          <a:bodyPr/>
          <a:lstStyle/>
          <a:p>
            <a:r>
              <a:rPr lang="en-US" dirty="0"/>
              <a:t>Test 1 </a:t>
            </a:r>
            <a:r>
              <a:rPr lang="en-US" dirty="0" smtClean="0"/>
              <a:t>(</a:t>
            </a:r>
            <a:r>
              <a:rPr lang="en-US" dirty="0" err="1" smtClean="0"/>
              <a:t>Jørgensen</a:t>
            </a:r>
            <a:r>
              <a:rPr lang="en-US" dirty="0" smtClean="0"/>
              <a:t> IEEE Software 2008)</a:t>
            </a:r>
            <a:endParaRPr lang="en-US" dirty="0"/>
          </a:p>
        </p:txBody>
      </p:sp>
      <p:graphicFrame>
        <p:nvGraphicFramePr>
          <p:cNvPr id="977923" name="Group 3"/>
          <p:cNvGraphicFramePr>
            <a:graphicFrameLocks noGrp="1"/>
          </p:cNvGraphicFramePr>
          <p:nvPr>
            <p:ph idx="1"/>
          </p:nvPr>
        </p:nvGraphicFramePr>
        <p:xfrm>
          <a:off x="304800" y="1981200"/>
          <a:ext cx="8382000" cy="4267202"/>
        </p:xfrm>
        <a:graphic>
          <a:graphicData uri="http://schemas.openxmlformats.org/drawingml/2006/table">
            <a:tbl>
              <a:tblPr/>
              <a:tblGrid>
                <a:gridCol w="2374900"/>
                <a:gridCol w="3003550"/>
                <a:gridCol w="3003550"/>
              </a:tblGrid>
              <a:tr h="64611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Guidance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Result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endParaRPr kumimoji="0" lang="en-US" sz="2800" b="0" i="0" u="none" strike="noStrike" cap="none" normalizeH="0" baseline="0" smtClean="0">
                        <a:ln>
                          <a:noFill/>
                        </a:ln>
                        <a:solidFill>
                          <a:srgbClr val="3C3CB4"/>
                        </a:solidFill>
                        <a:effectLst/>
                        <a:latin typeface="Book Antiqua"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endParaRPr kumimoji="0" lang="en-US" sz="2800" b="0" i="0" u="none" strike="noStrike" cap="none" normalizeH="0" baseline="0" smtClean="0">
                        <a:ln>
                          <a:noFill/>
                        </a:ln>
                        <a:solidFill>
                          <a:srgbClr val="3C3CB4"/>
                        </a:solidFill>
                        <a:effectLst/>
                        <a:latin typeface="Book Antiqua"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endParaRPr kumimoji="0" lang="en-US" sz="2800" b="0" i="0" u="none" strike="noStrike" cap="none" normalizeH="0" baseline="0" smtClean="0">
                        <a:ln>
                          <a:noFill/>
                        </a:ln>
                        <a:solidFill>
                          <a:srgbClr val="3C3CB4"/>
                        </a:solidFill>
                        <a:effectLst/>
                        <a:latin typeface="Book Antiqua"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dirty="0" smtClean="0">
                          <a:ln>
                            <a:noFill/>
                          </a:ln>
                          <a:solidFill>
                            <a:srgbClr val="3C3CB4"/>
                          </a:solidFill>
                          <a:effectLst/>
                          <a:latin typeface="Book Antiqua" pitchFamily="18" charset="0"/>
                          <a:cs typeface="Times New Roman" pitchFamily="18" charset="0"/>
                        </a:rPr>
                        <a:t>160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9552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#2: Estimation accuracy significantly improves as the project progresses</a:t>
            </a:r>
            <a:endParaRPr lang="en-US" dirty="0"/>
          </a:p>
        </p:txBody>
      </p:sp>
    </p:spTree>
    <p:extLst>
      <p:ext uri="{BB962C8B-B14F-4D97-AF65-F5344CB8AC3E}">
        <p14:creationId xmlns:p14="http://schemas.microsoft.com/office/powerpoint/2010/main" val="2540468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3"/>
          <p:cNvSpPr>
            <a:spLocks noGrp="1"/>
          </p:cNvSpPr>
          <p:nvPr>
            <p:ph type="ftr" sz="quarter" idx="10"/>
          </p:nvPr>
        </p:nvSpPr>
        <p:spPr/>
        <p:txBody>
          <a:bodyPr/>
          <a:lstStyle/>
          <a:p>
            <a:endParaRPr lang="en-US" sz="1600">
              <a:solidFill>
                <a:srgbClr val="D5D5FF"/>
              </a:solidFill>
              <a:latin typeface="Book Antiqua" pitchFamily="18" charset="0"/>
            </a:endParaRPr>
          </a:p>
          <a:p>
            <a:endParaRPr lang="en-US" sz="1600">
              <a:solidFill>
                <a:srgbClr val="D5D5FF"/>
              </a:solidFill>
              <a:latin typeface="Book Antiqua" pitchFamily="18" charset="0"/>
            </a:endParaRPr>
          </a:p>
          <a:p>
            <a:pPr algn="ctr">
              <a:spcAft>
                <a:spcPct val="30000"/>
              </a:spcAft>
            </a:pPr>
            <a:endParaRPr lang="en-US" b="1">
              <a:latin typeface="Verdana" pitchFamily="34" charset="0"/>
            </a:endParaRPr>
          </a:p>
          <a:p>
            <a:pPr algn="ctr">
              <a:spcAft>
                <a:spcPct val="30000"/>
              </a:spcAft>
            </a:pPr>
            <a:endParaRPr lang="en-US" sz="1000">
              <a:solidFill>
                <a:srgbClr val="3333CC"/>
              </a:solidFill>
            </a:endParaRPr>
          </a:p>
        </p:txBody>
      </p:sp>
      <p:sp>
        <p:nvSpPr>
          <p:cNvPr id="979970" name="Rectangle 2"/>
          <p:cNvSpPr>
            <a:spLocks noGrp="1" noChangeArrowheads="1"/>
          </p:cNvSpPr>
          <p:nvPr>
            <p:ph type="title"/>
          </p:nvPr>
        </p:nvSpPr>
        <p:spPr/>
        <p:txBody>
          <a:bodyPr/>
          <a:lstStyle/>
          <a:p>
            <a:r>
              <a:rPr lang="en-US"/>
              <a:t>Test 1</a:t>
            </a:r>
          </a:p>
        </p:txBody>
      </p:sp>
      <p:graphicFrame>
        <p:nvGraphicFramePr>
          <p:cNvPr id="979971" name="Group 3"/>
          <p:cNvGraphicFramePr>
            <a:graphicFrameLocks noGrp="1"/>
          </p:cNvGraphicFramePr>
          <p:nvPr>
            <p:ph idx="1"/>
          </p:nvPr>
        </p:nvGraphicFramePr>
        <p:xfrm>
          <a:off x="304800" y="1981200"/>
          <a:ext cx="8382000" cy="4267202"/>
        </p:xfrm>
        <a:graphic>
          <a:graphicData uri="http://schemas.openxmlformats.org/drawingml/2006/table">
            <a:tbl>
              <a:tblPr/>
              <a:tblGrid>
                <a:gridCol w="2374900"/>
                <a:gridCol w="3003550"/>
                <a:gridCol w="3003550"/>
              </a:tblGrid>
              <a:tr h="64611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Guidance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Result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dirty="0" smtClean="0">
                          <a:ln>
                            <a:noFill/>
                          </a:ln>
                          <a:solidFill>
                            <a:srgbClr val="3C3CB4"/>
                          </a:solidFill>
                          <a:effectLst/>
                          <a:latin typeface="Book Antiqua" pitchFamily="18" charset="0"/>
                          <a:cs typeface="Times New Roman" pitchFamily="18" charset="0"/>
                        </a:rPr>
                        <a:t>160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28250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3"/>
          <p:cNvSpPr>
            <a:spLocks noGrp="1"/>
          </p:cNvSpPr>
          <p:nvPr>
            <p:ph type="ftr" sz="quarter" idx="10"/>
          </p:nvPr>
        </p:nvSpPr>
        <p:spPr/>
        <p:txBody>
          <a:bodyPr/>
          <a:lstStyle/>
          <a:p>
            <a:endParaRPr lang="en-US" sz="1600">
              <a:solidFill>
                <a:srgbClr val="D5D5FF"/>
              </a:solidFill>
              <a:latin typeface="Book Antiqua" pitchFamily="18" charset="0"/>
            </a:endParaRPr>
          </a:p>
          <a:p>
            <a:endParaRPr lang="en-US" sz="1600">
              <a:solidFill>
                <a:srgbClr val="D5D5FF"/>
              </a:solidFill>
              <a:latin typeface="Book Antiqua" pitchFamily="18" charset="0"/>
            </a:endParaRPr>
          </a:p>
          <a:p>
            <a:pPr algn="ctr">
              <a:spcAft>
                <a:spcPct val="30000"/>
              </a:spcAft>
            </a:pPr>
            <a:endParaRPr lang="en-US" b="1">
              <a:latin typeface="Verdana" pitchFamily="34" charset="0"/>
            </a:endParaRPr>
          </a:p>
          <a:p>
            <a:pPr algn="ctr">
              <a:spcAft>
                <a:spcPct val="30000"/>
              </a:spcAft>
            </a:pPr>
            <a:endParaRPr lang="en-US" sz="1000">
              <a:solidFill>
                <a:srgbClr val="3333CC"/>
              </a:solidFill>
            </a:endParaRPr>
          </a:p>
        </p:txBody>
      </p:sp>
      <p:sp>
        <p:nvSpPr>
          <p:cNvPr id="982018" name="Rectangle 2"/>
          <p:cNvSpPr>
            <a:spLocks noGrp="1" noChangeArrowheads="1"/>
          </p:cNvSpPr>
          <p:nvPr>
            <p:ph type="title"/>
          </p:nvPr>
        </p:nvSpPr>
        <p:spPr/>
        <p:txBody>
          <a:bodyPr/>
          <a:lstStyle/>
          <a:p>
            <a:r>
              <a:rPr lang="en-US"/>
              <a:t>Test 2</a:t>
            </a:r>
          </a:p>
        </p:txBody>
      </p:sp>
      <p:graphicFrame>
        <p:nvGraphicFramePr>
          <p:cNvPr id="982019" name="Group 3"/>
          <p:cNvGraphicFramePr>
            <a:graphicFrameLocks noGrp="1"/>
          </p:cNvGraphicFramePr>
          <p:nvPr>
            <p:ph idx="1"/>
          </p:nvPr>
        </p:nvGraphicFramePr>
        <p:xfrm>
          <a:off x="304800" y="1981200"/>
          <a:ext cx="8382000" cy="3440748"/>
        </p:xfrm>
        <a:graphic>
          <a:graphicData uri="http://schemas.openxmlformats.org/drawingml/2006/table">
            <a:tbl>
              <a:tblPr/>
              <a:tblGrid>
                <a:gridCol w="2374900"/>
                <a:gridCol w="3003550"/>
                <a:gridCol w="3003550"/>
              </a:tblGrid>
              <a:tr h="64611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Guidance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Result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Minor Extension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endParaRPr kumimoji="0" lang="en-US" sz="2800" b="0" i="0" u="none" strike="noStrike" cap="none" normalizeH="0" baseline="0" smtClean="0">
                        <a:ln>
                          <a:noFill/>
                        </a:ln>
                        <a:solidFill>
                          <a:srgbClr val="3C3CB4"/>
                        </a:solidFill>
                        <a:effectLst/>
                        <a:latin typeface="Book Antiqua"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New Functionality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endParaRPr kumimoji="0" lang="en-US" sz="2800" b="0" i="0" u="none" strike="noStrike" cap="none" normalizeH="0" baseline="0" smtClean="0">
                        <a:ln>
                          <a:noFill/>
                        </a:ln>
                        <a:solidFill>
                          <a:srgbClr val="3C3CB4"/>
                        </a:solidFill>
                        <a:effectLst/>
                        <a:latin typeface="Book Antiqua"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Extension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dirty="0" smtClean="0">
                          <a:ln>
                            <a:noFill/>
                          </a:ln>
                          <a:solidFill>
                            <a:srgbClr val="3C3CB4"/>
                          </a:solidFill>
                          <a:effectLst/>
                          <a:latin typeface="Book Antiqua" pitchFamily="18" charset="0"/>
                          <a:cs typeface="Times New Roman" pitchFamily="18"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9433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3"/>
          <p:cNvSpPr>
            <a:spLocks noGrp="1"/>
          </p:cNvSpPr>
          <p:nvPr>
            <p:ph type="ftr" sz="quarter" idx="10"/>
          </p:nvPr>
        </p:nvSpPr>
        <p:spPr/>
        <p:txBody>
          <a:bodyPr/>
          <a:lstStyle/>
          <a:p>
            <a:endParaRPr lang="en-US" sz="1600">
              <a:solidFill>
                <a:srgbClr val="D5D5FF"/>
              </a:solidFill>
              <a:latin typeface="Book Antiqua" pitchFamily="18" charset="0"/>
            </a:endParaRPr>
          </a:p>
          <a:p>
            <a:endParaRPr lang="en-US" sz="1600">
              <a:solidFill>
                <a:srgbClr val="D5D5FF"/>
              </a:solidFill>
              <a:latin typeface="Book Antiqua" pitchFamily="18" charset="0"/>
            </a:endParaRPr>
          </a:p>
          <a:p>
            <a:pPr algn="ctr">
              <a:spcAft>
                <a:spcPct val="30000"/>
              </a:spcAft>
            </a:pPr>
            <a:endParaRPr lang="en-US" b="1">
              <a:latin typeface="Verdana" pitchFamily="34" charset="0"/>
            </a:endParaRPr>
          </a:p>
          <a:p>
            <a:pPr algn="ctr">
              <a:spcAft>
                <a:spcPct val="30000"/>
              </a:spcAft>
            </a:pPr>
            <a:endParaRPr lang="en-US" sz="1000">
              <a:solidFill>
                <a:srgbClr val="3333CC"/>
              </a:solidFill>
            </a:endParaRPr>
          </a:p>
        </p:txBody>
      </p:sp>
      <p:sp>
        <p:nvSpPr>
          <p:cNvPr id="984066" name="Rectangle 2"/>
          <p:cNvSpPr>
            <a:spLocks noGrp="1" noChangeArrowheads="1"/>
          </p:cNvSpPr>
          <p:nvPr>
            <p:ph type="title"/>
          </p:nvPr>
        </p:nvSpPr>
        <p:spPr/>
        <p:txBody>
          <a:bodyPr/>
          <a:lstStyle/>
          <a:p>
            <a:r>
              <a:rPr lang="en-US"/>
              <a:t>Test 2</a:t>
            </a:r>
          </a:p>
        </p:txBody>
      </p:sp>
      <p:graphicFrame>
        <p:nvGraphicFramePr>
          <p:cNvPr id="984067" name="Group 3"/>
          <p:cNvGraphicFramePr>
            <a:graphicFrameLocks noGrp="1"/>
          </p:cNvGraphicFramePr>
          <p:nvPr>
            <p:ph idx="1"/>
          </p:nvPr>
        </p:nvGraphicFramePr>
        <p:xfrm>
          <a:off x="304800" y="1981200"/>
          <a:ext cx="8382000" cy="3440748"/>
        </p:xfrm>
        <a:graphic>
          <a:graphicData uri="http://schemas.openxmlformats.org/drawingml/2006/table">
            <a:tbl>
              <a:tblPr/>
              <a:tblGrid>
                <a:gridCol w="2374900"/>
                <a:gridCol w="3003550"/>
                <a:gridCol w="3003550"/>
              </a:tblGrid>
              <a:tr h="64611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Guidance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Result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Minor Extension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New Functionality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Extension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dirty="0" smtClean="0">
                          <a:ln>
                            <a:noFill/>
                          </a:ln>
                          <a:solidFill>
                            <a:srgbClr val="3C3CB4"/>
                          </a:solidFill>
                          <a:effectLst/>
                          <a:latin typeface="Book Antiqua" pitchFamily="18" charset="0"/>
                          <a:cs typeface="Times New Roman" pitchFamily="18"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15962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3"/>
          <p:cNvSpPr>
            <a:spLocks noGrp="1"/>
          </p:cNvSpPr>
          <p:nvPr>
            <p:ph type="ftr" sz="quarter" idx="10"/>
          </p:nvPr>
        </p:nvSpPr>
        <p:spPr/>
        <p:txBody>
          <a:bodyPr/>
          <a:lstStyle/>
          <a:p>
            <a:endParaRPr lang="en-US" sz="1600">
              <a:solidFill>
                <a:srgbClr val="D5D5FF"/>
              </a:solidFill>
              <a:latin typeface="Book Antiqua" pitchFamily="18" charset="0"/>
            </a:endParaRPr>
          </a:p>
          <a:p>
            <a:endParaRPr lang="en-US" sz="1600">
              <a:solidFill>
                <a:srgbClr val="D5D5FF"/>
              </a:solidFill>
              <a:latin typeface="Book Antiqua" pitchFamily="18" charset="0"/>
            </a:endParaRPr>
          </a:p>
          <a:p>
            <a:pPr algn="ctr">
              <a:spcAft>
                <a:spcPct val="30000"/>
              </a:spcAft>
            </a:pPr>
            <a:endParaRPr lang="en-US" b="1">
              <a:latin typeface="Verdana" pitchFamily="34" charset="0"/>
            </a:endParaRPr>
          </a:p>
          <a:p>
            <a:pPr algn="ctr">
              <a:spcAft>
                <a:spcPct val="30000"/>
              </a:spcAft>
            </a:pPr>
            <a:endParaRPr lang="en-US" sz="1000">
              <a:solidFill>
                <a:srgbClr val="3333CC"/>
              </a:solidFill>
            </a:endParaRPr>
          </a:p>
        </p:txBody>
      </p:sp>
      <p:sp>
        <p:nvSpPr>
          <p:cNvPr id="986114" name="Rectangle 2"/>
          <p:cNvSpPr>
            <a:spLocks noGrp="1" noChangeArrowheads="1"/>
          </p:cNvSpPr>
          <p:nvPr>
            <p:ph type="title"/>
          </p:nvPr>
        </p:nvSpPr>
        <p:spPr/>
        <p:txBody>
          <a:bodyPr/>
          <a:lstStyle/>
          <a:p>
            <a:r>
              <a:rPr lang="en-US"/>
              <a:t>Test 3</a:t>
            </a:r>
          </a:p>
        </p:txBody>
      </p:sp>
      <p:graphicFrame>
        <p:nvGraphicFramePr>
          <p:cNvPr id="986115" name="Group 3"/>
          <p:cNvGraphicFramePr>
            <a:graphicFrameLocks noGrp="1"/>
          </p:cNvGraphicFramePr>
          <p:nvPr>
            <p:ph idx="1"/>
          </p:nvPr>
        </p:nvGraphicFramePr>
        <p:xfrm>
          <a:off x="304800" y="1981200"/>
          <a:ext cx="8382000" cy="2921001"/>
        </p:xfrm>
        <a:graphic>
          <a:graphicData uri="http://schemas.openxmlformats.org/drawingml/2006/table">
            <a:tbl>
              <a:tblPr/>
              <a:tblGrid>
                <a:gridCol w="2374900"/>
                <a:gridCol w="3003550"/>
                <a:gridCol w="3003550"/>
              </a:tblGrid>
              <a:tr h="64611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Guidance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Result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Future work at stake, efficiency will be measured</a:t>
                      </a:r>
                    </a:p>
                  </a:txBody>
                  <a:tcPr marL="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endParaRPr kumimoji="0" lang="en-US" sz="2800" b="0" i="0" u="none" strike="noStrike" cap="none" normalizeH="0" baseline="0" smtClean="0">
                        <a:ln>
                          <a:noFill/>
                        </a:ln>
                        <a:solidFill>
                          <a:srgbClr val="3C3CB4"/>
                        </a:solidFill>
                        <a:effectLst/>
                        <a:latin typeface="Book Antiqua"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Control</a:t>
                      </a:r>
                    </a:p>
                  </a:txBody>
                  <a:tcPr marL="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dirty="0" smtClean="0">
                          <a:ln>
                            <a:noFill/>
                          </a:ln>
                          <a:solidFill>
                            <a:srgbClr val="3C3CB4"/>
                          </a:solidFill>
                          <a:effectLst/>
                          <a:latin typeface="Book Antiqua" pitchFamily="18" charset="0"/>
                          <a:cs typeface="Times New Roman"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51860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3"/>
          <p:cNvSpPr>
            <a:spLocks noGrp="1"/>
          </p:cNvSpPr>
          <p:nvPr>
            <p:ph type="ftr" sz="quarter" idx="10"/>
          </p:nvPr>
        </p:nvSpPr>
        <p:spPr/>
        <p:txBody>
          <a:bodyPr/>
          <a:lstStyle/>
          <a:p>
            <a:endParaRPr lang="en-US" sz="1600">
              <a:solidFill>
                <a:srgbClr val="D5D5FF"/>
              </a:solidFill>
              <a:latin typeface="Book Antiqua" pitchFamily="18" charset="0"/>
            </a:endParaRPr>
          </a:p>
          <a:p>
            <a:endParaRPr lang="en-US" sz="1600">
              <a:solidFill>
                <a:srgbClr val="D5D5FF"/>
              </a:solidFill>
              <a:latin typeface="Book Antiqua" pitchFamily="18" charset="0"/>
            </a:endParaRPr>
          </a:p>
          <a:p>
            <a:pPr algn="ctr">
              <a:spcAft>
                <a:spcPct val="30000"/>
              </a:spcAft>
            </a:pPr>
            <a:endParaRPr lang="en-US" b="1">
              <a:latin typeface="Verdana" pitchFamily="34" charset="0"/>
            </a:endParaRPr>
          </a:p>
          <a:p>
            <a:pPr algn="ctr">
              <a:spcAft>
                <a:spcPct val="30000"/>
              </a:spcAft>
            </a:pPr>
            <a:endParaRPr lang="en-US" sz="1000">
              <a:solidFill>
                <a:srgbClr val="3333CC"/>
              </a:solidFill>
            </a:endParaRPr>
          </a:p>
        </p:txBody>
      </p:sp>
      <p:sp>
        <p:nvSpPr>
          <p:cNvPr id="988162" name="Rectangle 2"/>
          <p:cNvSpPr>
            <a:spLocks noGrp="1" noChangeArrowheads="1"/>
          </p:cNvSpPr>
          <p:nvPr>
            <p:ph type="title"/>
          </p:nvPr>
        </p:nvSpPr>
        <p:spPr/>
        <p:txBody>
          <a:bodyPr/>
          <a:lstStyle/>
          <a:p>
            <a:r>
              <a:rPr lang="en-US"/>
              <a:t>Test 3</a:t>
            </a:r>
          </a:p>
        </p:txBody>
      </p:sp>
      <p:graphicFrame>
        <p:nvGraphicFramePr>
          <p:cNvPr id="988163" name="Group 3"/>
          <p:cNvGraphicFramePr>
            <a:graphicFrameLocks noGrp="1"/>
          </p:cNvGraphicFramePr>
          <p:nvPr>
            <p:ph idx="1"/>
          </p:nvPr>
        </p:nvGraphicFramePr>
        <p:xfrm>
          <a:off x="304800" y="1981200"/>
          <a:ext cx="8382000" cy="2921001"/>
        </p:xfrm>
        <a:graphic>
          <a:graphicData uri="http://schemas.openxmlformats.org/drawingml/2006/table">
            <a:tbl>
              <a:tblPr/>
              <a:tblGrid>
                <a:gridCol w="2374900"/>
                <a:gridCol w="3003550"/>
                <a:gridCol w="3003550"/>
              </a:tblGrid>
              <a:tr h="64611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Guidance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Result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Future work at stake, efficiency will be measured</a:t>
                      </a:r>
                    </a:p>
                  </a:txBody>
                  <a:tcPr marL="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Control</a:t>
                      </a:r>
                    </a:p>
                  </a:txBody>
                  <a:tcPr marL="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dirty="0" smtClean="0">
                          <a:ln>
                            <a:noFill/>
                          </a:ln>
                          <a:solidFill>
                            <a:srgbClr val="3C3CB4"/>
                          </a:solidFill>
                          <a:effectLst/>
                          <a:latin typeface="Book Antiqua" pitchFamily="18" charset="0"/>
                          <a:cs typeface="Times New Roman"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80246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t>Understand Bias</a:t>
            </a:r>
          </a:p>
        </p:txBody>
      </p:sp>
      <p:sp>
        <p:nvSpPr>
          <p:cNvPr id="133123" name="Rectangle 3"/>
          <p:cNvSpPr>
            <a:spLocks noGrp="1" noChangeArrowheads="1"/>
          </p:cNvSpPr>
          <p:nvPr>
            <p:ph type="body" idx="1"/>
          </p:nvPr>
        </p:nvSpPr>
        <p:spPr/>
        <p:txBody>
          <a:bodyPr/>
          <a:lstStyle/>
          <a:p>
            <a:r>
              <a:rPr lang="en-US" i="1"/>
              <a:t>"What gets us into trouble is not what we don't know. It's what we know for sure that just ain't so.“</a:t>
            </a:r>
          </a:p>
          <a:p>
            <a:pPr lvl="4"/>
            <a:r>
              <a:rPr lang="en-US" i="1"/>
              <a:t>Mark Twain</a:t>
            </a:r>
            <a:r>
              <a:rPr lang="en-US"/>
              <a:t> </a:t>
            </a:r>
            <a:br>
              <a:rPr lang="en-US"/>
            </a:br>
            <a:endParaRPr lang="en-US"/>
          </a:p>
        </p:txBody>
      </p:sp>
    </p:spTree>
    <p:extLst>
      <p:ext uri="{BB962C8B-B14F-4D97-AF65-F5344CB8AC3E}">
        <p14:creationId xmlns:p14="http://schemas.microsoft.com/office/powerpoint/2010/main" val="9499501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3</a:t>
            </a:r>
            <a:r>
              <a:rPr lang="en-US" dirty="0" smtClean="0"/>
              <a:t>: Estimations are frequently impacted by biases and these biases can be significant.</a:t>
            </a:r>
            <a:endParaRPr lang="en-US" dirty="0"/>
          </a:p>
        </p:txBody>
      </p:sp>
      <p:pic>
        <p:nvPicPr>
          <p:cNvPr id="4" name="Picture 4" descr="http://t1.gstatic.com/images?q=tbn:ANd9GcQlcwY0HeZjmfBLuuU2BqT0DRkr779parDwYIzKIvxGkIcFh7YwXaoNqCyb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775" y="4856162"/>
            <a:ext cx="3524250" cy="1295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14346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lstStyle/>
          <a:p>
            <a:r>
              <a:rPr lang="en-US" dirty="0" smtClean="0"/>
              <a:t>#4: We’re pretty good at estimating things relatively</a:t>
            </a:r>
            <a:endParaRPr lang="en-US" dirty="0"/>
          </a:p>
        </p:txBody>
      </p:sp>
      <p:pic>
        <p:nvPicPr>
          <p:cNvPr id="5" name="Picture 2" descr="agile estimation relative sizing"/>
          <p:cNvPicPr>
            <a:picLocks noChangeAspect="1" noChangeArrowheads="1"/>
          </p:cNvPicPr>
          <p:nvPr/>
        </p:nvPicPr>
        <p:blipFill rotWithShape="1">
          <a:blip r:embed="rId3">
            <a:extLst>
              <a:ext uri="{28A0092B-C50C-407E-A947-70E740481C1C}">
                <a14:useLocalDpi xmlns:a14="http://schemas.microsoft.com/office/drawing/2010/main" val="0"/>
              </a:ext>
            </a:extLst>
          </a:blip>
          <a:srcRect t="28878" b="-31737"/>
          <a:stretch/>
        </p:blipFill>
        <p:spPr bwMode="auto">
          <a:xfrm>
            <a:off x="2031676" y="4216400"/>
            <a:ext cx="4762500" cy="32918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399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Anchoring</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393" t="17077" r="-2368" b="18704"/>
          <a:stretch/>
        </p:blipFill>
        <p:spPr>
          <a:xfrm>
            <a:off x="-330414" y="1396314"/>
            <a:ext cx="9563100" cy="4917989"/>
          </a:xfrm>
        </p:spPr>
      </p:pic>
    </p:spTree>
    <p:extLst>
      <p:ext uri="{BB962C8B-B14F-4D97-AF65-F5344CB8AC3E}">
        <p14:creationId xmlns:p14="http://schemas.microsoft.com/office/powerpoint/2010/main" val="28559794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Anchoring</a:t>
            </a:r>
            <a:endParaRPr lang="en-US" dirty="0"/>
          </a:p>
        </p:txBody>
      </p:sp>
      <p:sp>
        <p:nvSpPr>
          <p:cNvPr id="3" name="Content Placeholder 2"/>
          <p:cNvSpPr>
            <a:spLocks noGrp="1"/>
          </p:cNvSpPr>
          <p:nvPr>
            <p:ph idx="1"/>
          </p:nvPr>
        </p:nvSpPr>
        <p:spPr/>
        <p:txBody>
          <a:bodyPr/>
          <a:lstStyle/>
          <a:p>
            <a:r>
              <a:rPr lang="en-US" dirty="0" smtClean="0"/>
              <a:t>“A” relative to “B” is not symmetric with “B” relative to “A”</a:t>
            </a:r>
          </a:p>
          <a:p>
            <a:r>
              <a:rPr lang="en-US" dirty="0" err="1"/>
              <a:t>Jørgensen</a:t>
            </a:r>
            <a:r>
              <a:rPr lang="en-US" dirty="0"/>
              <a:t> IEEE Software March 2013</a:t>
            </a:r>
            <a:endParaRPr lang="en-US" dirty="0" smtClean="0"/>
          </a:p>
          <a:p>
            <a:pPr lvl="1"/>
            <a:r>
              <a:rPr lang="en-US" dirty="0" smtClean="0"/>
              <a:t>Austria’s </a:t>
            </a:r>
            <a:r>
              <a:rPr lang="en-US" dirty="0"/>
              <a:t>population is 70% of </a:t>
            </a:r>
            <a:r>
              <a:rPr lang="en-US" dirty="0" smtClean="0"/>
              <a:t>Hungary’s (Austria relative to Hungary), </a:t>
            </a:r>
            <a:r>
              <a:rPr lang="en-US" dirty="0"/>
              <a:t>while Hungary’s population is 80% of </a:t>
            </a:r>
            <a:r>
              <a:rPr lang="en-US" dirty="0" smtClean="0"/>
              <a:t>Austria’s (Hungary relative to Austria).</a:t>
            </a:r>
            <a:endParaRPr lang="en-US" dirty="0"/>
          </a:p>
          <a:p>
            <a:endParaRPr lang="en-US" dirty="0"/>
          </a:p>
        </p:txBody>
      </p:sp>
    </p:spTree>
    <p:extLst>
      <p:ext uri="{BB962C8B-B14F-4D97-AF65-F5344CB8AC3E}">
        <p14:creationId xmlns:p14="http://schemas.microsoft.com/office/powerpoint/2010/main" val="118516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3</a:t>
            </a:r>
            <a:r>
              <a:rPr lang="en-US" dirty="0" smtClean="0"/>
              <a:t>: Estimations are frequently impacted by biases and these biases can be significant.</a:t>
            </a:r>
            <a:endParaRPr lang="en-US" dirty="0"/>
          </a:p>
        </p:txBody>
      </p:sp>
    </p:spTree>
    <p:extLst>
      <p:ext uri="{BB962C8B-B14F-4D97-AF65-F5344CB8AC3E}">
        <p14:creationId xmlns:p14="http://schemas.microsoft.com/office/powerpoint/2010/main" val="2447104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Sizing - Dimensionality</a:t>
            </a:r>
            <a:endParaRPr lang="en-US" dirty="0"/>
          </a:p>
        </p:txBody>
      </p:sp>
      <p:sp>
        <p:nvSpPr>
          <p:cNvPr id="3" name="Content Placeholder 2"/>
          <p:cNvSpPr>
            <a:spLocks noGrp="1"/>
          </p:cNvSpPr>
          <p:nvPr>
            <p:ph idx="1"/>
          </p:nvPr>
        </p:nvSpPr>
        <p:spPr/>
        <p:txBody>
          <a:bodyPr/>
          <a:lstStyle/>
          <a:p>
            <a:endParaRPr lang="en-US" dirty="0"/>
          </a:p>
        </p:txBody>
      </p:sp>
      <p:pic>
        <p:nvPicPr>
          <p:cNvPr id="328706" name="Picture 2" descr="agile estimation relative siz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676" y="2517547"/>
            <a:ext cx="4762500" cy="320040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496355" y="5717948"/>
            <a:ext cx="3608681"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Low</a:t>
            </a:r>
            <a:r>
              <a:rPr lang="en-US" sz="5400" b="1" cap="none" spc="0" dirty="0" smtClean="0">
                <a:ln w="22225">
                  <a:solidFill>
                    <a:schemeClr val="accent2"/>
                  </a:solidFill>
                  <a:prstDash val="solid"/>
                </a:ln>
                <a:solidFill>
                  <a:schemeClr val="accent2">
                    <a:lumMod val="40000"/>
                    <a:lumOff val="60000"/>
                  </a:schemeClr>
                </a:solidFill>
                <a:effectLst/>
              </a:rPr>
              <a:t> by 4X</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117663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lstStyle/>
          <a:p>
            <a:r>
              <a:rPr lang="en-US" dirty="0" smtClean="0"/>
              <a:t>#4: We’re pretty good at estimating things relatively</a:t>
            </a:r>
            <a:endParaRPr lang="en-US" dirty="0"/>
          </a:p>
        </p:txBody>
      </p:sp>
      <p:pic>
        <p:nvPicPr>
          <p:cNvPr id="5" name="Picture 2" descr="agile estimation relative sizing"/>
          <p:cNvPicPr>
            <a:picLocks noChangeAspect="1" noChangeArrowheads="1"/>
          </p:cNvPicPr>
          <p:nvPr/>
        </p:nvPicPr>
        <p:blipFill rotWithShape="1">
          <a:blip r:embed="rId3">
            <a:extLst>
              <a:ext uri="{28A0092B-C50C-407E-A947-70E740481C1C}">
                <a14:useLocalDpi xmlns:a14="http://schemas.microsoft.com/office/drawing/2010/main" val="0"/>
              </a:ext>
            </a:extLst>
          </a:blip>
          <a:srcRect t="28878" b="-31737"/>
          <a:stretch/>
        </p:blipFill>
        <p:spPr bwMode="auto">
          <a:xfrm>
            <a:off x="2031676" y="4216400"/>
            <a:ext cx="4762500" cy="329184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10" descr="http://store.discovery.com/img/product/resized/885/00275197-961885_catl_700.jpg?k=560cb0e1&amp;pid=275197&amp;s=catl&amp;sn=discovery"/>
          <p:cNvPicPr>
            <a:picLocks noChangeAspect="1" noChangeArrowheads="1"/>
          </p:cNvPicPr>
          <p:nvPr/>
        </p:nvPicPr>
        <p:blipFill rotWithShape="1">
          <a:blip r:embed="rId4">
            <a:extLst>
              <a:ext uri="{28A0092B-C50C-407E-A947-70E740481C1C}">
                <a14:useLocalDpi xmlns:a14="http://schemas.microsoft.com/office/drawing/2010/main" val="0"/>
              </a:ext>
            </a:extLst>
          </a:blip>
          <a:srcRect t="28957" b="29452"/>
          <a:stretch/>
        </p:blipFill>
        <p:spPr bwMode="auto">
          <a:xfrm>
            <a:off x="2873375" y="4391660"/>
            <a:ext cx="5276850" cy="2194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50821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5</a:t>
            </a:r>
            <a:r>
              <a:rPr lang="en-US" dirty="0" smtClean="0"/>
              <a:t>: Velocity/Throughput is a good tool for adjusting estimates.</a:t>
            </a:r>
            <a:endParaRPr lang="en-US" dirty="0"/>
          </a:p>
        </p:txBody>
      </p:sp>
    </p:spTree>
    <p:extLst>
      <p:ext uri="{BB962C8B-B14F-4D97-AF65-F5344CB8AC3E}">
        <p14:creationId xmlns:p14="http://schemas.microsoft.com/office/powerpoint/2010/main" val="2569989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43000" y="1843087"/>
            <a:ext cx="6858000" cy="3171825"/>
          </a:xfrm>
          <a:prstGeom prst="rect">
            <a:avLst/>
          </a:prstGeom>
        </p:spPr>
      </p:pic>
      <p:cxnSp>
        <p:nvCxnSpPr>
          <p:cNvPr id="7" name="Straight Arrow Connector 6"/>
          <p:cNvCxnSpPr/>
          <p:nvPr/>
        </p:nvCxnSpPr>
        <p:spPr>
          <a:xfrm rot="18875580">
            <a:off x="2854328" y="2415081"/>
            <a:ext cx="3802095" cy="1728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20363950">
            <a:off x="2039988" y="3017583"/>
            <a:ext cx="3571665" cy="523220"/>
          </a:xfrm>
          <a:prstGeom prst="rect">
            <a:avLst/>
          </a:prstGeom>
          <a:noFill/>
        </p:spPr>
        <p:txBody>
          <a:bodyPr wrap="square" rtlCol="0">
            <a:spAutoFit/>
          </a:bodyPr>
          <a:lstStyle/>
          <a:p>
            <a:r>
              <a:rPr lang="en-US" sz="2800" dirty="0" smtClean="0"/>
              <a:t>Velocity</a:t>
            </a:r>
            <a:endParaRPr lang="en-US" sz="2800" dirty="0"/>
          </a:p>
        </p:txBody>
      </p:sp>
      <p:cxnSp>
        <p:nvCxnSpPr>
          <p:cNvPr id="10" name="Straight Arrow Connector 9"/>
          <p:cNvCxnSpPr/>
          <p:nvPr/>
        </p:nvCxnSpPr>
        <p:spPr>
          <a:xfrm rot="19657721">
            <a:off x="2509242" y="1662598"/>
            <a:ext cx="3802095" cy="1728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21146091">
            <a:off x="2192388" y="2096871"/>
            <a:ext cx="3571665" cy="523220"/>
          </a:xfrm>
          <a:prstGeom prst="rect">
            <a:avLst/>
          </a:prstGeom>
          <a:noFill/>
        </p:spPr>
        <p:txBody>
          <a:bodyPr wrap="square" rtlCol="0">
            <a:spAutoFit/>
          </a:bodyPr>
          <a:lstStyle/>
          <a:p>
            <a:r>
              <a:rPr lang="en-US" sz="2800" dirty="0" smtClean="0"/>
              <a:t>Scope Creep</a:t>
            </a:r>
            <a:endParaRPr lang="en-US" sz="2800" dirty="0"/>
          </a:p>
        </p:txBody>
      </p:sp>
      <p:sp>
        <p:nvSpPr>
          <p:cNvPr id="13" name="Rectangle 2"/>
          <p:cNvSpPr txBox="1">
            <a:spLocks noChangeArrowheads="1"/>
          </p:cNvSpPr>
          <p:nvPr/>
        </p:nvSpPr>
        <p:spPr>
          <a:xfrm>
            <a:off x="0" y="166688"/>
            <a:ext cx="8261350" cy="863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err="1" smtClean="0"/>
              <a:t>Burnup</a:t>
            </a:r>
            <a:r>
              <a:rPr lang="en-US" dirty="0" smtClean="0"/>
              <a:t> Chart</a:t>
            </a:r>
          </a:p>
        </p:txBody>
      </p:sp>
    </p:spTree>
    <p:extLst>
      <p:ext uri="{BB962C8B-B14F-4D97-AF65-F5344CB8AC3E}">
        <p14:creationId xmlns:p14="http://schemas.microsoft.com/office/powerpoint/2010/main" val="11927645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Helps Remove Bias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𝑆𝑡𝑜𝑟𝑦</m:t>
                        </m:r>
                        <m:r>
                          <a:rPr lang="en-US" b="0" i="1" smtClean="0">
                            <a:latin typeface="Cambria Math"/>
                          </a:rPr>
                          <m:t> </m:t>
                        </m:r>
                        <m:r>
                          <a:rPr lang="en-US" b="0" i="1" smtClean="0">
                            <a:latin typeface="Cambria Math"/>
                          </a:rPr>
                          <m:t>𝑃𝑜𝑖𝑛𝑡𝑠</m:t>
                        </m:r>
                      </m:num>
                      <m:den>
                        <m:r>
                          <a:rPr lang="en-US" b="0" i="1" smtClean="0">
                            <a:latin typeface="Cambria Math" panose="02040503050406030204" pitchFamily="18" charset="0"/>
                          </a:rPr>
                          <m:t>𝑁𝑒𝑡</m:t>
                        </m:r>
                        <m:r>
                          <a:rPr lang="en-US" b="0" i="1" smtClean="0">
                            <a:latin typeface="Cambria Math" panose="02040503050406030204" pitchFamily="18" charset="0"/>
                          </a:rPr>
                          <m:t> </m:t>
                        </m:r>
                        <m:r>
                          <a:rPr lang="en-US" b="0" i="1" smtClean="0">
                            <a:latin typeface="Cambria Math"/>
                          </a:rPr>
                          <m:t>𝑉𝑒𝑙𝑜𝑐𝑖𝑡𝑦</m:t>
                        </m:r>
                        <m:r>
                          <a:rPr lang="en-US" b="0" i="1" smtClean="0">
                            <a:latin typeface="Cambria Math"/>
                          </a:rPr>
                          <m:t>= </m:t>
                        </m:r>
                        <m:f>
                          <m:fPr>
                            <m:ctrlPr>
                              <a:rPr lang="en-US" i="1" smtClean="0">
                                <a:latin typeface="Cambria Math" panose="02040503050406030204" pitchFamily="18" charset="0"/>
                              </a:rPr>
                            </m:ctrlPr>
                          </m:fPr>
                          <m:num>
                            <m:r>
                              <a:rPr lang="en-US" b="0" i="1" smtClean="0">
                                <a:latin typeface="Cambria Math"/>
                              </a:rPr>
                              <m:t>𝑆𝑡𝑜𝑟𝑦</m:t>
                            </m:r>
                            <m:r>
                              <a:rPr lang="en-US" b="0" i="1" smtClean="0">
                                <a:latin typeface="Cambria Math"/>
                              </a:rPr>
                              <m:t> </m:t>
                            </m:r>
                            <m:r>
                              <a:rPr lang="en-US" b="0" i="1" smtClean="0">
                                <a:latin typeface="Cambria Math"/>
                              </a:rPr>
                              <m:t>𝑃𝑜𝑖𝑛𝑡𝑠</m:t>
                            </m:r>
                          </m:num>
                          <m:den>
                            <m:r>
                              <a:rPr lang="en-US" b="0" i="1" smtClean="0">
                                <a:latin typeface="Cambria Math"/>
                              </a:rPr>
                              <m:t>𝐼𝑡𝑒𝑟𝑎𝑡𝑖𝑜𝑛</m:t>
                            </m:r>
                          </m:den>
                        </m:f>
                      </m:den>
                    </m:f>
                    <m:r>
                      <a:rPr lang="en-US" i="1" smtClean="0">
                        <a:latin typeface="Cambria Math"/>
                        <a:ea typeface="Cambria Math"/>
                      </a:rPr>
                      <m:t>=</m:t>
                    </m:r>
                    <m:r>
                      <a:rPr lang="en-US" b="0" i="1" smtClean="0">
                        <a:latin typeface="Cambria Math"/>
                        <a:ea typeface="Cambria Math"/>
                      </a:rPr>
                      <m:t>𝐼𝑡𝑒𝑟𝑎𝑡𝑖𝑜𝑛𝑠</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a:stretch>
              </a:blipFill>
            </p:spPr>
            <p:txBody>
              <a:bodyPr/>
              <a:lstStyle/>
              <a:p>
                <a:r>
                  <a:rPr lang="en-US">
                    <a:noFill/>
                  </a:rPr>
                  <a:t> </a:t>
                </a:r>
              </a:p>
            </p:txBody>
          </p:sp>
        </mc:Fallback>
      </mc:AlternateContent>
      <p:graphicFrame>
        <p:nvGraphicFramePr>
          <p:cNvPr id="4" name="Chart 3"/>
          <p:cNvGraphicFramePr>
            <a:graphicFrameLocks/>
          </p:cNvGraphicFramePr>
          <p:nvPr>
            <p:extLst>
              <p:ext uri="{D42A27DB-BD31-4B8C-83A1-F6EECF244321}">
                <p14:modId xmlns:p14="http://schemas.microsoft.com/office/powerpoint/2010/main" val="4136025880"/>
              </p:ext>
            </p:extLst>
          </p:nvPr>
        </p:nvGraphicFramePr>
        <p:xfrm>
          <a:off x="1142999" y="2786063"/>
          <a:ext cx="6886575" cy="37433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89753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46" y="274638"/>
            <a:ext cx="8819908" cy="1143000"/>
          </a:xfrm>
        </p:spPr>
        <p:txBody>
          <a:bodyPr/>
          <a:lstStyle/>
          <a:p>
            <a:r>
              <a:rPr lang="en-US" sz="4000" dirty="0" smtClean="0"/>
              <a:t>But Velocity is not a Silver Bullet</a:t>
            </a:r>
            <a:endParaRPr lang="en-US" sz="4000" dirty="0"/>
          </a:p>
        </p:txBody>
      </p:sp>
      <p:sp>
        <p:nvSpPr>
          <p:cNvPr id="4" name="Rectangle 3"/>
          <p:cNvSpPr/>
          <p:nvPr/>
        </p:nvSpPr>
        <p:spPr>
          <a:xfrm>
            <a:off x="1204936" y="1676400"/>
            <a:ext cx="228600" cy="990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04936" y="2667000"/>
            <a:ext cx="228600" cy="4953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04936" y="3124200"/>
            <a:ext cx="228600" cy="609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04936" y="4724400"/>
            <a:ext cx="228600" cy="15240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4936" y="3733800"/>
            <a:ext cx="228600" cy="990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115736" y="16764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15736" y="2362200"/>
            <a:ext cx="228600" cy="304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15736" y="2667000"/>
            <a:ext cx="228600" cy="609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15736" y="4267200"/>
            <a:ext cx="228600" cy="15240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15736" y="3276600"/>
            <a:ext cx="228600" cy="990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1433536" y="5791200"/>
            <a:ext cx="1682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433536" y="4267200"/>
            <a:ext cx="1682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433536" y="3276600"/>
            <a:ext cx="1682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433536" y="2667001"/>
            <a:ext cx="1682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433536" y="2362200"/>
            <a:ext cx="1682200" cy="304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433536" y="1676400"/>
            <a:ext cx="16822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269611" y="16764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269611" y="2362200"/>
            <a:ext cx="228600" cy="304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269611" y="2667000"/>
            <a:ext cx="228600" cy="4572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269611" y="3810000"/>
            <a:ext cx="228600" cy="15240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269611" y="31242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2" idx="2"/>
          </p:cNvCxnSpPr>
          <p:nvPr/>
        </p:nvCxnSpPr>
        <p:spPr>
          <a:xfrm flipV="1">
            <a:off x="3230036" y="5334000"/>
            <a:ext cx="1969156"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344336" y="3810000"/>
            <a:ext cx="1925275"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344336" y="3124200"/>
            <a:ext cx="1925275"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344336" y="2667000"/>
            <a:ext cx="19272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344336" y="2325712"/>
            <a:ext cx="1854856" cy="36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344336" y="1676400"/>
            <a:ext cx="1925275"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7631836" y="16764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631836" y="2362200"/>
            <a:ext cx="228600" cy="304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631836" y="2667000"/>
            <a:ext cx="228600" cy="4572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631836" y="3810000"/>
            <a:ext cx="228600" cy="1666352"/>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631836" y="31242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5498211" y="5276850"/>
            <a:ext cx="2133625" cy="199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498211" y="3810000"/>
            <a:ext cx="21105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498211" y="3124200"/>
            <a:ext cx="21105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498211" y="2667001"/>
            <a:ext cx="21105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498211" y="2325712"/>
            <a:ext cx="2110508" cy="36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498211" y="1676400"/>
            <a:ext cx="2133625"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rot="16200000">
            <a:off x="16631" y="1865245"/>
            <a:ext cx="1195474" cy="646331"/>
          </a:xfrm>
          <a:prstGeom prst="rect">
            <a:avLst/>
          </a:prstGeom>
          <a:noFill/>
        </p:spPr>
        <p:txBody>
          <a:bodyPr wrap="square" rtlCol="0">
            <a:spAutoFit/>
          </a:bodyPr>
          <a:lstStyle/>
          <a:p>
            <a:pPr algn="ctr"/>
            <a:r>
              <a:rPr lang="en-US" dirty="0" smtClean="0"/>
              <a:t>Story Estimate</a:t>
            </a:r>
            <a:endParaRPr lang="en-US" dirty="0"/>
          </a:p>
        </p:txBody>
      </p:sp>
      <p:cxnSp>
        <p:nvCxnSpPr>
          <p:cNvPr id="15" name="Straight Arrow Connector 14"/>
          <p:cNvCxnSpPr/>
          <p:nvPr/>
        </p:nvCxnSpPr>
        <p:spPr>
          <a:xfrm>
            <a:off x="937534" y="1676400"/>
            <a:ext cx="0" cy="990600"/>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937534" y="3124200"/>
            <a:ext cx="0" cy="609600"/>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937534" y="3733800"/>
            <a:ext cx="4760" cy="1019175"/>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937534" y="2667000"/>
            <a:ext cx="9520" cy="457200"/>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937534" y="4724400"/>
            <a:ext cx="0" cy="1524000"/>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117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8"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22" presetClass="entr" presetSubtype="8"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left)">
                                      <p:cBhvr>
                                        <p:cTn id="44" dur="500"/>
                                        <p:tgtEl>
                                          <p:spTgt spid="3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par>
                                <p:cTn id="54" presetID="22" presetClass="entr" presetSubtype="8"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wipe(left)">
                                      <p:cBhvr>
                                        <p:cTn id="56" dur="500"/>
                                        <p:tgtEl>
                                          <p:spTgt spid="45"/>
                                        </p:tgtEl>
                                      </p:cBhvr>
                                    </p:animEffect>
                                  </p:childTnLst>
                                </p:cTn>
                              </p:par>
                              <p:par>
                                <p:cTn id="57" presetID="2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500"/>
                                        <p:tgtEl>
                                          <p:spTgt spid="44"/>
                                        </p:tgtEl>
                                      </p:cBhvr>
                                    </p:animEffect>
                                  </p:childTnLst>
                                </p:cTn>
                              </p:par>
                              <p:par>
                                <p:cTn id="60" presetID="22" presetClass="entr" presetSubtype="8" fill="hold"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par>
                                <p:cTn id="63" presetID="22" presetClass="entr" presetSubtype="8" fill="hold"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left)">
                                      <p:cBhvr>
                                        <p:cTn id="65" dur="500"/>
                                        <p:tgtEl>
                                          <p:spTgt spid="42"/>
                                        </p:tgtEl>
                                      </p:cBhvr>
                                    </p:animEffect>
                                  </p:childTnLst>
                                </p:cTn>
                              </p:par>
                              <p:par>
                                <p:cTn id="66" presetID="22" presetClass="entr" presetSubtype="8" fill="hold"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left)">
                                      <p:cBhvr>
                                        <p:cTn id="73" dur="500"/>
                                        <p:tgtEl>
                                          <p:spTgt spid="38"/>
                                        </p:tgtEl>
                                      </p:cBhvr>
                                    </p:animEffect>
                                  </p:childTnLst>
                                </p:cTn>
                              </p:par>
                              <p:par>
                                <p:cTn id="74" presetID="22" presetClass="entr" presetSubtype="8"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500"/>
                                        <p:tgtEl>
                                          <p:spTgt spid="4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left)">
                                      <p:cBhvr>
                                        <p:cTn id="81" dur="500"/>
                                        <p:tgtEl>
                                          <p:spTgt spid="49"/>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wipe(left)">
                                      <p:cBhvr>
                                        <p:cTn id="84" dur="500"/>
                                        <p:tgtEl>
                                          <p:spTgt spid="50"/>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left)">
                                      <p:cBhvr>
                                        <p:cTn id="90" dur="500"/>
                                        <p:tgtEl>
                                          <p:spTgt spid="5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left)">
                                      <p:cBhvr>
                                        <p:cTn id="93" dur="500"/>
                                        <p:tgtEl>
                                          <p:spTgt spid="53"/>
                                        </p:tgtEl>
                                      </p:cBhvr>
                                    </p:animEffect>
                                  </p:childTnLst>
                                </p:cTn>
                              </p:par>
                              <p:par>
                                <p:cTn id="94" presetID="22" presetClass="entr" presetSubtype="8" fill="hold"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left)">
                                      <p:cBhvr>
                                        <p:cTn id="96" dur="500"/>
                                        <p:tgtEl>
                                          <p:spTgt spid="55"/>
                                        </p:tgtEl>
                                      </p:cBhvr>
                                    </p:animEffect>
                                  </p:childTnLst>
                                </p:cTn>
                              </p:par>
                              <p:par>
                                <p:cTn id="97" presetID="22" presetClass="entr" presetSubtype="8"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wipe(left)">
                                      <p:cBhvr>
                                        <p:cTn id="99" dur="500"/>
                                        <p:tgtEl>
                                          <p:spTgt spid="56"/>
                                        </p:tgtEl>
                                      </p:cBhvr>
                                    </p:animEffect>
                                  </p:childTnLst>
                                </p:cTn>
                              </p:par>
                              <p:par>
                                <p:cTn id="100" presetID="22" presetClass="entr" presetSubtype="8" fill="hold"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left)">
                                      <p:cBhvr>
                                        <p:cTn id="102" dur="500"/>
                                        <p:tgtEl>
                                          <p:spTgt spid="57"/>
                                        </p:tgtEl>
                                      </p:cBhvr>
                                    </p:animEffect>
                                  </p:childTnLst>
                                </p:cTn>
                              </p:par>
                              <p:par>
                                <p:cTn id="103" presetID="22" presetClass="entr" presetSubtype="8"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wipe(left)">
                                      <p:cBhvr>
                                        <p:cTn id="105" dur="500"/>
                                        <p:tgtEl>
                                          <p:spTgt spid="58"/>
                                        </p:tgtEl>
                                      </p:cBhvr>
                                    </p:animEffect>
                                  </p:childTnLst>
                                </p:cTn>
                              </p:par>
                              <p:par>
                                <p:cTn id="106" presetID="22" presetClass="entr" presetSubtype="8" fill="hold" nodeType="with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wipe(left)">
                                      <p:cBhvr>
                                        <p:cTn id="108" dur="500"/>
                                        <p:tgtEl>
                                          <p:spTgt spid="59"/>
                                        </p:tgtEl>
                                      </p:cBhvr>
                                    </p:animEffect>
                                  </p:childTnLst>
                                </p:cTn>
                              </p:par>
                              <p:par>
                                <p:cTn id="109" presetID="22" presetClass="entr" presetSubtype="8" fill="hold" nodeType="with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wipe(left)">
                                      <p:cBhvr>
                                        <p:cTn id="11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35" grpId="0" animBg="1"/>
      <p:bldP spid="36" grpId="0" animBg="1"/>
      <p:bldP spid="37" grpId="0" animBg="1"/>
      <p:bldP spid="38" grpId="0" animBg="1"/>
      <p:bldP spid="39" grpId="0" animBg="1"/>
      <p:bldP spid="49" grpId="0" animBg="1"/>
      <p:bldP spid="50" grpId="0" animBg="1"/>
      <p:bldP spid="51" grpId="0" animBg="1"/>
      <p:bldP spid="52" grpId="0" animBg="1"/>
      <p:bldP spid="5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5</a:t>
            </a:r>
            <a:r>
              <a:rPr lang="en-US" dirty="0" smtClean="0"/>
              <a:t>: Velocity is a good tool for adjusting estimates.</a:t>
            </a:r>
            <a:endParaRPr lang="en-US" dirty="0"/>
          </a:p>
        </p:txBody>
      </p:sp>
      <p:pic>
        <p:nvPicPr>
          <p:cNvPr id="4" name="Picture 4" descr="http://t1.gstatic.com/images?q=tbn:ANd9GcQlcwY0HeZjmfBLuuU2BqT0DRkr779parDwYIzKIvxGkIcFh7YwXaoNqCyb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775" y="4856162"/>
            <a:ext cx="3524250" cy="1295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30384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6</a:t>
            </a:r>
            <a:r>
              <a:rPr lang="en-US" dirty="0" smtClean="0"/>
              <a:t>: We’re a bit behind, but we’ll make it up in testing since most of our uncertainty was in the features.</a:t>
            </a:r>
            <a:endParaRPr lang="en-US" dirty="0"/>
          </a:p>
        </p:txBody>
      </p:sp>
    </p:spTree>
    <p:extLst>
      <p:ext uri="{BB962C8B-B14F-4D97-AF65-F5344CB8AC3E}">
        <p14:creationId xmlns:p14="http://schemas.microsoft.com/office/powerpoint/2010/main" val="3110353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r"/>
            <a:r>
              <a:rPr lang="en-US" sz="3200" dirty="0" smtClean="0"/>
              <a:t>Lan Cao - Estimating Agile Software Project Effort: An Empirical Study</a:t>
            </a:r>
          </a:p>
        </p:txBody>
      </p:sp>
      <p:sp>
        <p:nvSpPr>
          <p:cNvPr id="51203" name="Content Placeholder 2"/>
          <p:cNvSpPr>
            <a:spLocks noGrp="1"/>
          </p:cNvSpPr>
          <p:nvPr>
            <p:ph idx="1"/>
          </p:nvPr>
        </p:nvSpPr>
        <p:spPr/>
        <p:txBody>
          <a:bodyPr/>
          <a:lstStyle/>
          <a:p>
            <a:endParaRPr lang="en-US" smtClean="0"/>
          </a:p>
        </p:txBody>
      </p:sp>
      <p:pic>
        <p:nvPicPr>
          <p:cNvPr id="51204" name="Picture 2" descr="http://www.oraclealchemist.com/wp-content/uploads/2008/07/bug-fe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1600200"/>
            <a:ext cx="59944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WordArt 4"/>
          <p:cNvSpPr>
            <a:spLocks noChangeArrowheads="1" noChangeShapeType="1" noTextEdit="1"/>
          </p:cNvSpPr>
          <p:nvPr/>
        </p:nvSpPr>
        <p:spPr bwMode="auto">
          <a:xfrm>
            <a:off x="685800" y="2514600"/>
            <a:ext cx="3567113" cy="2246313"/>
          </a:xfrm>
          <a:prstGeom prst="rect">
            <a:avLst/>
          </a:prstGeom>
        </p:spPr>
        <p:txBody>
          <a:bodyPr wrap="none" fromWordArt="1">
            <a:prstTxWarp prst="textCascadeUp">
              <a:avLst>
                <a:gd name="adj" fmla="val 44444"/>
              </a:avLst>
            </a:prstTxWarp>
            <a:scene3d>
              <a:camera prst="legacyPerspectiveFront">
                <a:rot lat="20519985"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2X </a:t>
            </a:r>
          </a:p>
          <a:p>
            <a:pPr algn="ctr"/>
            <a:r>
              <a:rPr lang="en-US" sz="3600" kern="10" dirty="0" smtClean="0">
                <a:ln w="9525">
                  <a:round/>
                  <a:headEnd/>
                  <a:tailEnd/>
                </a:ln>
                <a:gradFill rotWithShape="1">
                  <a:gsLst>
                    <a:gs pos="0">
                      <a:srgbClr val="FFE701"/>
                    </a:gs>
                    <a:gs pos="100000">
                      <a:srgbClr val="FE3E02"/>
                    </a:gs>
                  </a:gsLst>
                  <a:lin ang="5400000" scaled="1"/>
                </a:gradFill>
                <a:latin typeface="Impact"/>
              </a:rPr>
              <a:t>Uncertainty</a:t>
            </a:r>
            <a:endParaRPr lang="en-US" sz="3600" kern="10" dirty="0">
              <a:ln w="9525">
                <a:round/>
                <a:headEnd/>
                <a:tailEnd/>
              </a:ln>
              <a:gradFill rotWithShape="1">
                <a:gsLst>
                  <a:gs pos="0">
                    <a:srgbClr val="FFE701"/>
                  </a:gs>
                  <a:gs pos="100000">
                    <a:srgbClr val="FE3E02"/>
                  </a:gs>
                </a:gsLst>
                <a:lin ang="5400000" scaled="1"/>
              </a:gradFill>
              <a:latin typeface="Impact"/>
            </a:endParaRPr>
          </a:p>
        </p:txBody>
      </p:sp>
    </p:spTree>
    <p:extLst>
      <p:ext uri="{BB962C8B-B14F-4D97-AF65-F5344CB8AC3E}">
        <p14:creationId xmlns:p14="http://schemas.microsoft.com/office/powerpoint/2010/main" val="3555821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6</a:t>
            </a:r>
            <a:r>
              <a:rPr lang="en-US" dirty="0" smtClean="0"/>
              <a:t>: We’re a bit behind, but we’ll make it up in testing since </a:t>
            </a:r>
            <a:r>
              <a:rPr lang="en-US" dirty="0"/>
              <a:t>most of our uncertainty was in the features.</a:t>
            </a:r>
          </a:p>
          <a:p>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3279775" y="4391660"/>
            <a:ext cx="5276850" cy="2194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81629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lstStyle/>
          <a:p>
            <a:r>
              <a:rPr lang="en-US" dirty="0" smtClean="0"/>
              <a:t>#4: We’re pretty good at estimating things relatively</a:t>
            </a:r>
            <a:endParaRPr lang="en-US" dirty="0"/>
          </a:p>
        </p:txBody>
      </p:sp>
      <p:pic>
        <p:nvPicPr>
          <p:cNvPr id="5" name="Picture 2" descr="agile estimation relative sizing"/>
          <p:cNvPicPr>
            <a:picLocks noChangeAspect="1" noChangeArrowheads="1"/>
          </p:cNvPicPr>
          <p:nvPr/>
        </p:nvPicPr>
        <p:blipFill rotWithShape="1">
          <a:blip r:embed="rId3">
            <a:extLst>
              <a:ext uri="{28A0092B-C50C-407E-A947-70E740481C1C}">
                <a14:useLocalDpi xmlns:a14="http://schemas.microsoft.com/office/drawing/2010/main" val="0"/>
              </a:ext>
            </a:extLst>
          </a:blip>
          <a:srcRect t="28878" b="-31737"/>
          <a:stretch/>
        </p:blipFill>
        <p:spPr bwMode="auto">
          <a:xfrm>
            <a:off x="2031676" y="4216400"/>
            <a:ext cx="4762500" cy="32918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40468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7</a:t>
            </a:r>
            <a:r>
              <a:rPr lang="en-US" dirty="0" smtClean="0"/>
              <a:t>: Scope Creep is a major source of estimation error.</a:t>
            </a:r>
            <a:endParaRPr lang="en-US" dirty="0"/>
          </a:p>
        </p:txBody>
      </p:sp>
      <p:pic>
        <p:nvPicPr>
          <p:cNvPr id="4" name="Picture 2" descr="http://focuslabllc.com/images/uploads/half_the_battle_scope_creep.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7141" y="3648881"/>
            <a:ext cx="3751718" cy="30852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97842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Creep</a:t>
            </a:r>
            <a:endParaRPr lang="en-US" dirty="0"/>
          </a:p>
        </p:txBody>
      </p:sp>
      <p:sp>
        <p:nvSpPr>
          <p:cNvPr id="3" name="Content Placeholder 2"/>
          <p:cNvSpPr>
            <a:spLocks noGrp="1"/>
          </p:cNvSpPr>
          <p:nvPr>
            <p:ph idx="1"/>
          </p:nvPr>
        </p:nvSpPr>
        <p:spPr/>
        <p:txBody>
          <a:bodyPr/>
          <a:lstStyle/>
          <a:p>
            <a:r>
              <a:rPr lang="en-US" sz="4000" dirty="0" smtClean="0"/>
              <a:t>Capers Jones</a:t>
            </a:r>
          </a:p>
          <a:p>
            <a:pPr lvl="1">
              <a:buFont typeface="Wingdings" pitchFamily="2" charset="2"/>
              <a:buChar char="§"/>
            </a:pPr>
            <a:r>
              <a:rPr lang="en-US" sz="3600" dirty="0" smtClean="0"/>
              <a:t>2% per month</a:t>
            </a:r>
          </a:p>
          <a:p>
            <a:pPr lvl="1">
              <a:buFont typeface="Wingdings" pitchFamily="2" charset="2"/>
              <a:buChar char="§"/>
            </a:pPr>
            <a:r>
              <a:rPr lang="en-US" sz="3600" dirty="0" smtClean="0"/>
              <a:t>27% per year</a:t>
            </a:r>
            <a:endParaRPr lang="en-US" sz="3600" dirty="0"/>
          </a:p>
        </p:txBody>
      </p:sp>
      <p:pic>
        <p:nvPicPr>
          <p:cNvPr id="5" name="Picture 4"/>
          <p:cNvPicPr>
            <a:picLocks noChangeAspect="1"/>
          </p:cNvPicPr>
          <p:nvPr/>
        </p:nvPicPr>
        <p:blipFill>
          <a:blip r:embed="rId3"/>
          <a:stretch>
            <a:fillRect/>
          </a:stretch>
        </p:blipFill>
        <p:spPr>
          <a:xfrm>
            <a:off x="921051" y="3686175"/>
            <a:ext cx="6858000" cy="3171825"/>
          </a:xfrm>
          <a:prstGeom prst="rect">
            <a:avLst/>
          </a:prstGeom>
        </p:spPr>
      </p:pic>
      <p:cxnSp>
        <p:nvCxnSpPr>
          <p:cNvPr id="6" name="Straight Arrow Connector 5"/>
          <p:cNvCxnSpPr/>
          <p:nvPr/>
        </p:nvCxnSpPr>
        <p:spPr>
          <a:xfrm rot="18875580">
            <a:off x="2953923" y="4258169"/>
            <a:ext cx="3802095" cy="1728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20363950">
            <a:off x="2139583" y="4860671"/>
            <a:ext cx="3571665" cy="523220"/>
          </a:xfrm>
          <a:prstGeom prst="rect">
            <a:avLst/>
          </a:prstGeom>
          <a:noFill/>
        </p:spPr>
        <p:txBody>
          <a:bodyPr wrap="square" rtlCol="0">
            <a:spAutoFit/>
          </a:bodyPr>
          <a:lstStyle/>
          <a:p>
            <a:r>
              <a:rPr lang="en-US" sz="2800" dirty="0" smtClean="0"/>
              <a:t>Velocity</a:t>
            </a:r>
            <a:endParaRPr lang="en-US" sz="2800" dirty="0"/>
          </a:p>
        </p:txBody>
      </p:sp>
      <p:cxnSp>
        <p:nvCxnSpPr>
          <p:cNvPr id="8" name="Straight Arrow Connector 7"/>
          <p:cNvCxnSpPr/>
          <p:nvPr/>
        </p:nvCxnSpPr>
        <p:spPr>
          <a:xfrm rot="19657721">
            <a:off x="2608837" y="3505686"/>
            <a:ext cx="3802095" cy="1728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1146091">
            <a:off x="2291983" y="3939959"/>
            <a:ext cx="3571665" cy="523220"/>
          </a:xfrm>
          <a:prstGeom prst="rect">
            <a:avLst/>
          </a:prstGeom>
          <a:noFill/>
        </p:spPr>
        <p:txBody>
          <a:bodyPr wrap="square" rtlCol="0">
            <a:spAutoFit/>
          </a:bodyPr>
          <a:lstStyle/>
          <a:p>
            <a:r>
              <a:rPr lang="en-US" sz="2800" dirty="0" smtClean="0"/>
              <a:t>Scope Creep</a:t>
            </a:r>
            <a:endParaRPr lang="en-US" sz="2800" dirty="0"/>
          </a:p>
        </p:txBody>
      </p:sp>
    </p:spTree>
    <p:extLst>
      <p:ext uri="{BB962C8B-B14F-4D97-AF65-F5344CB8AC3E}">
        <p14:creationId xmlns:p14="http://schemas.microsoft.com/office/powerpoint/2010/main" val="393236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Estimate Velocity Net of Scope Creep</a:t>
            </a:r>
            <a:endParaRPr lang="en-US" sz="3600" dirty="0"/>
          </a:p>
        </p:txBody>
      </p:sp>
      <p:graphicFrame>
        <p:nvGraphicFramePr>
          <p:cNvPr id="3" name="Chart 2"/>
          <p:cNvGraphicFramePr>
            <a:graphicFrameLocks/>
          </p:cNvGraphicFramePr>
          <p:nvPr>
            <p:extLst>
              <p:ext uri="{D42A27DB-BD31-4B8C-83A1-F6EECF244321}">
                <p14:modId xmlns:p14="http://schemas.microsoft.com/office/powerpoint/2010/main" val="1625911761"/>
              </p:ext>
            </p:extLst>
          </p:nvPr>
        </p:nvGraphicFramePr>
        <p:xfrm>
          <a:off x="745067" y="1611630"/>
          <a:ext cx="6883400" cy="49491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22940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3508" y="1565565"/>
            <a:ext cx="6625439" cy="4682835"/>
          </a:xfrm>
          <a:prstGeom prst="rect">
            <a:avLst/>
          </a:prstGeom>
        </p:spPr>
      </p:pic>
      <p:sp>
        <p:nvSpPr>
          <p:cNvPr id="3" name="Title 2"/>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kern="0" dirty="0" smtClean="0"/>
              <a:t>Success vs. Project Duration</a:t>
            </a:r>
          </a:p>
          <a:p>
            <a:r>
              <a:rPr lang="en-US" kern="0" dirty="0" err="1" smtClean="0"/>
              <a:t>Larman</a:t>
            </a:r>
            <a:r>
              <a:rPr lang="en-US" kern="0" dirty="0" smtClean="0"/>
              <a:t> / Standish</a:t>
            </a:r>
            <a:endParaRPr lang="en-US" kern="0" dirty="0"/>
          </a:p>
        </p:txBody>
      </p:sp>
    </p:spTree>
    <p:extLst>
      <p:ext uri="{BB962C8B-B14F-4D97-AF65-F5344CB8AC3E}">
        <p14:creationId xmlns:p14="http://schemas.microsoft.com/office/powerpoint/2010/main" val="12946176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#7: Scope Creep is a major source of estimation error.</a:t>
            </a:r>
            <a:endParaRPr lang="en-US" dirty="0"/>
          </a:p>
        </p:txBody>
      </p:sp>
      <p:pic>
        <p:nvPicPr>
          <p:cNvPr id="4" name="Picture 4" descr="http://t1.gstatic.com/images?q=tbn:ANd9GcQlcwY0HeZjmfBLuuU2BqT0DRkr779parDwYIzKIvxGkIcFh7YwXaoNqCyb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775" y="4856162"/>
            <a:ext cx="3524250" cy="1295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85006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8</a:t>
            </a:r>
            <a:r>
              <a:rPr lang="en-US" dirty="0" smtClean="0"/>
              <a:t>: Having more estimators, even if they are not experts, improves estimation accuracy</a:t>
            </a:r>
            <a:endParaRPr lang="en-US" dirty="0"/>
          </a:p>
        </p:txBody>
      </p:sp>
    </p:spTree>
    <p:extLst>
      <p:ext uri="{BB962C8B-B14F-4D97-AF65-F5344CB8AC3E}">
        <p14:creationId xmlns:p14="http://schemas.microsoft.com/office/powerpoint/2010/main" val="2400933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Estimation Exercise</a:t>
            </a:r>
            <a:br>
              <a:rPr lang="en-US" dirty="0" smtClean="0"/>
            </a:br>
            <a:endParaRPr lang="en-US" dirty="0"/>
          </a:p>
        </p:txBody>
      </p:sp>
      <p:sp>
        <p:nvSpPr>
          <p:cNvPr id="3" name="Content Placeholder 2"/>
          <p:cNvSpPr>
            <a:spLocks noGrp="1"/>
          </p:cNvSpPr>
          <p:nvPr>
            <p:ph idx="1"/>
          </p:nvPr>
        </p:nvSpPr>
        <p:spPr>
          <a:xfrm>
            <a:off x="241300" y="1600200"/>
            <a:ext cx="4393424" cy="4525963"/>
          </a:xfrm>
        </p:spPr>
        <p:txBody>
          <a:bodyPr/>
          <a:lstStyle/>
          <a:p>
            <a:r>
              <a:rPr lang="en-US" dirty="0" smtClean="0"/>
              <a:t>Number of Jellybeans in the jar</a:t>
            </a:r>
          </a:p>
        </p:txBody>
      </p:sp>
      <p:pic>
        <p:nvPicPr>
          <p:cNvPr id="302082" name="Picture 2" descr="http://www.lightandmatter.com/html_books/lm/ch01/figs/jelly-be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724" y="1117259"/>
            <a:ext cx="3849265" cy="54502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71602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Jellybean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7036257"/>
              </p:ext>
            </p:extLst>
          </p:nvPr>
        </p:nvGraphicFramePr>
        <p:xfrm>
          <a:off x="457200" y="1600200"/>
          <a:ext cx="8229600" cy="28041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3200" dirty="0" smtClean="0">
                          <a:solidFill>
                            <a:schemeClr val="tx1"/>
                          </a:solidFill>
                        </a:rPr>
                        <a:t>Type of Estimate</a:t>
                      </a:r>
                      <a:endParaRPr lang="en-US" sz="3200" dirty="0">
                        <a:solidFill>
                          <a:schemeClr val="tx1"/>
                        </a:solidFill>
                      </a:endParaRPr>
                    </a:p>
                  </a:txBody>
                  <a:tcPr/>
                </a:tc>
                <a:tc>
                  <a:txBody>
                    <a:bodyPr/>
                    <a:lstStyle/>
                    <a:p>
                      <a:r>
                        <a:rPr lang="en-US" sz="3200" dirty="0" smtClean="0">
                          <a:solidFill>
                            <a:schemeClr val="tx1"/>
                          </a:solidFill>
                        </a:rPr>
                        <a:t>Typical</a:t>
                      </a:r>
                      <a:r>
                        <a:rPr lang="en-US" sz="3200" baseline="0" dirty="0" smtClean="0">
                          <a:solidFill>
                            <a:schemeClr val="tx1"/>
                          </a:solidFill>
                        </a:rPr>
                        <a:t> Ranges</a:t>
                      </a:r>
                      <a:endParaRPr lang="en-US" sz="3200" dirty="0">
                        <a:solidFill>
                          <a:schemeClr val="tx1"/>
                        </a:solidFill>
                      </a:endParaRPr>
                    </a:p>
                  </a:txBody>
                  <a:tcPr/>
                </a:tc>
              </a:tr>
              <a:tr h="370840">
                <a:tc>
                  <a:txBody>
                    <a:bodyPr/>
                    <a:lstStyle/>
                    <a:p>
                      <a:r>
                        <a:rPr lang="en-US" sz="3200" dirty="0" smtClean="0"/>
                        <a:t>Individual Estimates</a:t>
                      </a:r>
                      <a:endParaRPr lang="en-US" sz="3200" dirty="0"/>
                    </a:p>
                  </a:txBody>
                  <a:tcPr/>
                </a:tc>
                <a:tc>
                  <a:txBody>
                    <a:bodyPr/>
                    <a:lstStyle/>
                    <a:p>
                      <a:r>
                        <a:rPr lang="en-US" sz="3200" dirty="0" smtClean="0"/>
                        <a:t>0.20 – 3.0  (15X)</a:t>
                      </a:r>
                      <a:endParaRPr lang="en-US" sz="3200" dirty="0"/>
                    </a:p>
                  </a:txBody>
                  <a:tcPr/>
                </a:tc>
              </a:tr>
              <a:tr h="370840">
                <a:tc>
                  <a:txBody>
                    <a:bodyPr/>
                    <a:lstStyle/>
                    <a:p>
                      <a:r>
                        <a:rPr lang="en-US" sz="3200" dirty="0" smtClean="0"/>
                        <a:t>Groups (of</a:t>
                      </a:r>
                      <a:r>
                        <a:rPr lang="en-US" sz="3200" baseline="0" dirty="0" smtClean="0"/>
                        <a:t> ~6)</a:t>
                      </a:r>
                    </a:p>
                  </a:txBody>
                  <a:tcPr/>
                </a:tc>
                <a:tc>
                  <a:txBody>
                    <a:bodyPr/>
                    <a:lstStyle/>
                    <a:p>
                      <a:r>
                        <a:rPr lang="en-US" sz="3200" dirty="0" smtClean="0"/>
                        <a:t>0.75 – 1.50 (2X)</a:t>
                      </a:r>
                      <a:endParaRPr lang="en-US" sz="3200" dirty="0"/>
                    </a:p>
                  </a:txBody>
                  <a:tcPr/>
                </a:tc>
              </a:tr>
              <a:tr h="370840">
                <a:tc>
                  <a:txBody>
                    <a:bodyPr/>
                    <a:lstStyle/>
                    <a:p>
                      <a:r>
                        <a:rPr lang="en-US" sz="3200" dirty="0" smtClean="0"/>
                        <a:t>Average</a:t>
                      </a:r>
                      <a:r>
                        <a:rPr lang="en-US" sz="3200" baseline="0" dirty="0" smtClean="0"/>
                        <a:t> of the Individuals</a:t>
                      </a:r>
                      <a:endParaRPr lang="en-US" sz="3200" dirty="0"/>
                    </a:p>
                  </a:txBody>
                  <a:tcPr/>
                </a:tc>
                <a:tc>
                  <a:txBody>
                    <a:bodyPr/>
                    <a:lstStyle/>
                    <a:p>
                      <a:r>
                        <a:rPr lang="en-US" sz="3200" dirty="0" smtClean="0"/>
                        <a:t>0.80 – 1.20 </a:t>
                      </a:r>
                      <a:endParaRPr lang="en-US" sz="3200" dirty="0"/>
                    </a:p>
                  </a:txBody>
                  <a:tcPr/>
                </a:tc>
              </a:tr>
            </a:tbl>
          </a:graphicData>
        </a:graphic>
      </p:graphicFrame>
    </p:spTree>
    <p:extLst>
      <p:ext uri="{BB962C8B-B14F-4D97-AF65-F5344CB8AC3E}">
        <p14:creationId xmlns:p14="http://schemas.microsoft.com/office/powerpoint/2010/main" val="28119601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199" y="1112838"/>
            <a:ext cx="4727575" cy="1143000"/>
          </a:xfrm>
        </p:spPr>
        <p:txBody>
          <a:bodyPr/>
          <a:lstStyle/>
          <a:p>
            <a:r>
              <a:rPr lang="en-US" dirty="0" smtClean="0"/>
              <a:t>Wisdom of Crowds</a:t>
            </a:r>
            <a:endParaRPr lang="en-US" dirty="0"/>
          </a:p>
        </p:txBody>
      </p:sp>
      <p:sp>
        <p:nvSpPr>
          <p:cNvPr id="3" name="Content Placeholder 2"/>
          <p:cNvSpPr>
            <a:spLocks noGrp="1"/>
          </p:cNvSpPr>
          <p:nvPr>
            <p:ph idx="1"/>
          </p:nvPr>
        </p:nvSpPr>
        <p:spPr>
          <a:xfrm>
            <a:off x="91702" y="3720585"/>
            <a:ext cx="4583538" cy="1858963"/>
          </a:xfrm>
        </p:spPr>
        <p:txBody>
          <a:bodyPr/>
          <a:lstStyle/>
          <a:p>
            <a:r>
              <a:rPr lang="en-US" dirty="0" smtClean="0"/>
              <a:t>Jelly Beans</a:t>
            </a:r>
          </a:p>
          <a:p>
            <a:r>
              <a:rPr lang="en-US" dirty="0" smtClean="0"/>
              <a:t>“Who </a:t>
            </a:r>
            <a:r>
              <a:rPr lang="en-US" dirty="0"/>
              <a:t>Wants To Be a Millionaire?” </a:t>
            </a:r>
            <a:r>
              <a:rPr lang="en-US" dirty="0" smtClean="0"/>
              <a:t>audience </a:t>
            </a:r>
            <a:r>
              <a:rPr lang="en-US" dirty="0"/>
              <a:t>correct 91</a:t>
            </a:r>
            <a:r>
              <a:rPr lang="en-US" dirty="0" smtClean="0"/>
              <a:t>%</a:t>
            </a:r>
          </a:p>
        </p:txBody>
      </p:sp>
      <p:pic>
        <p:nvPicPr>
          <p:cNvPr id="332802" name="Picture 2" descr="http://ecx.images-amazon.com/images/I/51YSE0YH9C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094" y="220839"/>
            <a:ext cx="2117725" cy="3268094"/>
          </a:xfrm>
          <a:prstGeom prst="rect">
            <a:avLst/>
          </a:prstGeom>
          <a:noFill/>
          <a:extLst>
            <a:ext uri="{909E8E84-426E-40dd-AFC4-6F175D3DCCD1}">
              <a14:hiddenFill xmlns:a14="http://schemas.microsoft.com/office/drawing/2010/main" xmlns="">
                <a:solidFill>
                  <a:srgbClr val="FFFFFF"/>
                </a:solidFill>
              </a14:hiddenFill>
            </a:ext>
          </a:extLst>
        </p:spPr>
      </p:pic>
      <p:pic>
        <p:nvPicPr>
          <p:cNvPr id="332804" name="Picture 4" descr="http://www.balistes.com/images/PopularDelusi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4884" y="222682"/>
            <a:ext cx="2174096" cy="3264408"/>
          </a:xfrm>
          <a:prstGeom prst="rect">
            <a:avLst/>
          </a:prstGeom>
          <a:noFill/>
          <a:extLst>
            <a:ext uri="{909E8E84-426E-40dd-AFC4-6F175D3DCCD1}">
              <a14:hiddenFill xmlns:a14="http://schemas.microsoft.com/office/drawing/2010/main" xmlns="">
                <a:solidFill>
                  <a:srgbClr val="FFFFFF"/>
                </a:solidFill>
              </a14:hiddenFill>
            </a:ext>
          </a:extLst>
        </p:spPr>
      </p:pic>
      <p:pic>
        <p:nvPicPr>
          <p:cNvPr id="332806" name="Picture 6" descr="http://career.gatech.edu/images/uploads/Embrace_Diversity_Peop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1195" y="4545326"/>
            <a:ext cx="3465123" cy="180186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2"/>
          <p:cNvSpPr txBox="1">
            <a:spLocks/>
          </p:cNvSpPr>
          <p:nvPr/>
        </p:nvSpPr>
        <p:spPr bwMode="auto">
          <a:xfrm>
            <a:off x="5751443" y="3505830"/>
            <a:ext cx="3597967" cy="1858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kern="0" dirty="0" smtClean="0"/>
              <a:t>Dutch </a:t>
            </a:r>
            <a:r>
              <a:rPr lang="en-US" kern="0" dirty="0" smtClean="0"/>
              <a:t>Tulip Mania 1637</a:t>
            </a:r>
            <a:endParaRPr lang="en-US" kern="0" dirty="0" smtClean="0"/>
          </a:p>
          <a:p>
            <a:endParaRPr lang="en-US" kern="0" dirty="0"/>
          </a:p>
        </p:txBody>
      </p:sp>
    </p:spTree>
    <p:extLst>
      <p:ext uri="{BB962C8B-B14F-4D97-AF65-F5344CB8AC3E}">
        <p14:creationId xmlns:p14="http://schemas.microsoft.com/office/powerpoint/2010/main" val="929318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2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Team</a:t>
            </a:r>
            <a:endParaRPr lang="en-US" dirty="0"/>
          </a:p>
        </p:txBody>
      </p:sp>
      <p:graphicFrame>
        <p:nvGraphicFramePr>
          <p:cNvPr id="3" name="Chart 2"/>
          <p:cNvGraphicFramePr>
            <a:graphicFrameLocks noGrp="1"/>
          </p:cNvGraphicFramePr>
          <p:nvPr>
            <p:extLst/>
          </p:nvPr>
        </p:nvGraphicFramePr>
        <p:xfrm>
          <a:off x="241884" y="1359243"/>
          <a:ext cx="8667337" cy="5215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1352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5</a:t>
            </a:r>
            <a:r>
              <a:rPr lang="en-US" dirty="0" smtClean="0"/>
              <a:t>: Velocity/Throughput is a good tool for adjusting estimates.</a:t>
            </a:r>
            <a:endParaRPr lang="en-US" dirty="0"/>
          </a:p>
        </p:txBody>
      </p:sp>
    </p:spTree>
    <p:extLst>
      <p:ext uri="{BB962C8B-B14F-4D97-AF65-F5344CB8AC3E}">
        <p14:creationId xmlns:p14="http://schemas.microsoft.com/office/powerpoint/2010/main" val="200769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#8: </a:t>
            </a:r>
            <a:r>
              <a:rPr lang="en-US" dirty="0"/>
              <a:t>Having more estimators, even if they are not experts, improves estimation accuracy</a:t>
            </a:r>
          </a:p>
        </p:txBody>
      </p:sp>
      <p:pic>
        <p:nvPicPr>
          <p:cNvPr id="4" name="Picture 4" descr="http://t1.gstatic.com/images?q=tbn:ANd9GcQlcwY0HeZjmfBLuuU2BqT0DRkr779parDwYIzKIvxGkIcFh7YwXaoNqCyb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775" y="4856162"/>
            <a:ext cx="3524250" cy="1295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55111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9</a:t>
            </a:r>
            <a:r>
              <a:rPr lang="en-US" dirty="0" smtClean="0"/>
              <a:t>: Project success is determined by on-time delivery</a:t>
            </a:r>
            <a:endParaRPr lang="en-US" dirty="0"/>
          </a:p>
        </p:txBody>
      </p:sp>
    </p:spTree>
    <p:extLst>
      <p:ext uri="{BB962C8B-B14F-4D97-AF65-F5344CB8AC3E}">
        <p14:creationId xmlns:p14="http://schemas.microsoft.com/office/powerpoint/2010/main" val="2310898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dirty="0" smtClean="0"/>
              <a:t>Delivery Challenges/Failures</a:t>
            </a:r>
          </a:p>
        </p:txBody>
      </p:sp>
      <p:sp>
        <p:nvSpPr>
          <p:cNvPr id="2052" name="Rectangle 3"/>
          <p:cNvSpPr>
            <a:spLocks noGrp="1" noChangeArrowheads="1"/>
          </p:cNvSpPr>
          <p:nvPr>
            <p:ph type="body" idx="1"/>
          </p:nvPr>
        </p:nvSpPr>
        <p:spPr/>
        <p:txBody>
          <a:bodyPr/>
          <a:lstStyle/>
          <a:p>
            <a:pPr eaLnBrk="1" hangingPunct="1">
              <a:buFontTx/>
              <a:buNone/>
            </a:pPr>
            <a:r>
              <a:rPr lang="en-US" dirty="0" smtClean="0"/>
              <a:t>  </a:t>
            </a:r>
          </a:p>
        </p:txBody>
      </p:sp>
      <p:graphicFrame>
        <p:nvGraphicFramePr>
          <p:cNvPr id="2050" name="Object 4"/>
          <p:cNvGraphicFramePr>
            <a:graphicFrameLocks noChangeAspect="1"/>
          </p:cNvGraphicFramePr>
          <p:nvPr/>
        </p:nvGraphicFramePr>
        <p:xfrm>
          <a:off x="0" y="1295400"/>
          <a:ext cx="9144000" cy="5105400"/>
        </p:xfrm>
        <a:graphic>
          <a:graphicData uri="http://schemas.openxmlformats.org/presentationml/2006/ole">
            <mc:AlternateContent xmlns:mc="http://schemas.openxmlformats.org/markup-compatibility/2006">
              <mc:Choice xmlns:v="urn:schemas-microsoft-com:vml" Requires="v">
                <p:oleObj spid="_x0000_s331820" name="Chart" r:id="rId4" imgW="9144000" imgH="5105400" progId="MSGraph.Chart.8">
                  <p:embed followColorScheme="full"/>
                </p:oleObj>
              </mc:Choice>
              <mc:Fallback>
                <p:oleObj name="Chart" r:id="rId4" imgW="9144000" imgH="51054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9144000" cy="5105400"/>
                      </a:xfrm>
                      <a:prstGeom prst="rect">
                        <a:avLst/>
                      </a:prstGeom>
                      <a:noFill/>
                      <a:ln>
                        <a:noFill/>
                      </a:ln>
                      <a:effectLst/>
                      <a:extLst>
                        <a:ext uri="{909E8E84-426E-40dd-AFC4-6F175D3DCCD1}">
                          <a14:hiddenFill xmlns:a14="http://schemas.microsoft.com/office/drawing/2010/main" xmlns="">
                            <a:gradFill rotWithShape="1">
                              <a:gsLst>
                                <a:gs pos="0">
                                  <a:srgbClr val="D7DEFD"/>
                                </a:gs>
                                <a:gs pos="100000">
                                  <a:srgbClr val="ABBAFB"/>
                                </a:gs>
                              </a:gsLst>
                              <a:lin ang="540000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053" name="Text Box 5"/>
          <p:cNvSpPr txBox="1">
            <a:spLocks noChangeArrowheads="1"/>
          </p:cNvSpPr>
          <p:nvPr/>
        </p:nvSpPr>
        <p:spPr bwMode="auto">
          <a:xfrm>
            <a:off x="381000" y="6553200"/>
            <a:ext cx="8382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15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333399"/>
              </a:buClr>
              <a:buFont typeface="Wingdings" pitchFamily="2" charset="2"/>
              <a:buNone/>
            </a:pPr>
            <a:r>
              <a:rPr lang="en-US" sz="1400" b="1" i="1" dirty="0">
                <a:cs typeface="Times New Roman" pitchFamily="18" charset="0"/>
              </a:rPr>
              <a:t>Standish Group 2006, reported by CEO Jim Johnson, CIO.com, ‘How to Spot a Failing Project’</a:t>
            </a:r>
            <a:r>
              <a:rPr lang="en-US" sz="1400" dirty="0">
                <a:cs typeface="Times New Roman" pitchFamily="18" charset="0"/>
              </a:rPr>
              <a:t> </a:t>
            </a:r>
          </a:p>
        </p:txBody>
      </p:sp>
    </p:spTree>
    <p:extLst>
      <p:ext uri="{BB962C8B-B14F-4D97-AF65-F5344CB8AC3E}">
        <p14:creationId xmlns:p14="http://schemas.microsoft.com/office/powerpoint/2010/main" val="358570429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do we care about on-time delivery?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548" y="2206495"/>
            <a:ext cx="5345003" cy="3919668"/>
          </a:xfrm>
          <a:prstGeom prst="rect">
            <a:avLst/>
          </a:prstGeom>
        </p:spPr>
      </p:pic>
    </p:spTree>
    <p:extLst>
      <p:ext uri="{BB962C8B-B14F-4D97-AF65-F5344CB8AC3E}">
        <p14:creationId xmlns:p14="http://schemas.microsoft.com/office/powerpoint/2010/main" val="1179083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Delay</a:t>
            </a:r>
            <a:endParaRPr lang="en-US" dirty="0"/>
          </a:p>
        </p:txBody>
      </p:sp>
      <p:pic>
        <p:nvPicPr>
          <p:cNvPr id="3"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747" b="-11148"/>
          <a:stretch/>
        </p:blipFill>
        <p:spPr bwMode="auto">
          <a:xfrm>
            <a:off x="449943" y="1324406"/>
            <a:ext cx="8266805" cy="5760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503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82912"/>
            <a:ext cx="8229600" cy="1143000"/>
          </a:xfrm>
        </p:spPr>
        <p:txBody>
          <a:bodyPr/>
          <a:lstStyle/>
          <a:p>
            <a:pPr eaLnBrk="1" hangingPunct="1"/>
            <a:r>
              <a:rPr lang="en-US" dirty="0" smtClean="0"/>
              <a:t>Wrong Priorities</a:t>
            </a:r>
            <a:endParaRPr lang="en-US" dirty="0" smtClean="0"/>
          </a:p>
        </p:txBody>
      </p:sp>
      <p:pic>
        <p:nvPicPr>
          <p:cNvPr id="55299" name="Picture 3" descr="1986-ford-tau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0192"/>
            <a:ext cx="9144000" cy="4862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3217763" y="6032704"/>
            <a:ext cx="4112185" cy="646331"/>
          </a:xfrm>
          <a:prstGeom prst="rect">
            <a:avLst/>
          </a:prstGeom>
        </p:spPr>
        <p:txBody>
          <a:bodyPr wrap="square">
            <a:spAutoFit/>
          </a:bodyPr>
          <a:lstStyle/>
          <a:p>
            <a:r>
              <a:rPr lang="en-US" sz="3600" dirty="0"/>
              <a:t>The Cost of Crap</a:t>
            </a:r>
          </a:p>
        </p:txBody>
      </p:sp>
    </p:spTree>
    <p:extLst>
      <p:ext uri="{BB962C8B-B14F-4D97-AF65-F5344CB8AC3E}">
        <p14:creationId xmlns:p14="http://schemas.microsoft.com/office/powerpoint/2010/main" val="1797237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i.dailymail.co.uk/i/pix/2008/11/11/article-1084784-026EA156000005DC-433_468x3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itle 1"/>
          <p:cNvSpPr>
            <a:spLocks noGrp="1"/>
          </p:cNvSpPr>
          <p:nvPr>
            <p:ph type="title"/>
          </p:nvPr>
        </p:nvSpPr>
        <p:spPr>
          <a:xfrm>
            <a:off x="0" y="457200"/>
            <a:ext cx="9144000" cy="1143000"/>
          </a:xfrm>
        </p:spPr>
        <p:txBody>
          <a:bodyPr/>
          <a:lstStyle/>
          <a:p>
            <a:pPr eaLnBrk="1" hangingPunct="1"/>
            <a:r>
              <a:rPr lang="en-US" smtClean="0">
                <a:solidFill>
                  <a:schemeClr val="bg1"/>
                </a:solidFill>
              </a:rPr>
              <a:t>Poker Metric: </a:t>
            </a:r>
            <a:br>
              <a:rPr lang="en-US" smtClean="0">
                <a:solidFill>
                  <a:schemeClr val="bg1"/>
                </a:solidFill>
              </a:rPr>
            </a:br>
            <a:r>
              <a:rPr lang="en-US" smtClean="0">
                <a:solidFill>
                  <a:schemeClr val="bg1"/>
                </a:solidFill>
              </a:rPr>
              <a:t>Percent of Hands Won</a:t>
            </a:r>
            <a:br>
              <a:rPr lang="en-US" smtClean="0">
                <a:solidFill>
                  <a:schemeClr val="bg1"/>
                </a:solidFill>
              </a:rPr>
            </a:br>
            <a:endParaRPr lang="en-US" smtClean="0"/>
          </a:p>
        </p:txBody>
      </p:sp>
    </p:spTree>
    <p:extLst>
      <p:ext uri="{BB962C8B-B14F-4D97-AF65-F5344CB8AC3E}">
        <p14:creationId xmlns:p14="http://schemas.microsoft.com/office/powerpoint/2010/main" val="2827707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Metric – On Time%</a:t>
            </a:r>
            <a:endParaRPr lang="en-US" dirty="0"/>
          </a:p>
        </p:txBody>
      </p:sp>
      <p:sp>
        <p:nvSpPr>
          <p:cNvPr id="3" name="Content Placeholder 2"/>
          <p:cNvSpPr>
            <a:spLocks noGrp="1"/>
          </p:cNvSpPr>
          <p:nvPr>
            <p:ph idx="1"/>
          </p:nvPr>
        </p:nvSpPr>
        <p:spPr/>
        <p:txBody>
          <a:bodyPr/>
          <a:lstStyle/>
          <a:p>
            <a:endParaRPr lang="en-US"/>
          </a:p>
        </p:txBody>
      </p:sp>
      <p:pic>
        <p:nvPicPr>
          <p:cNvPr id="328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472113"/>
            <a:ext cx="8915400" cy="5210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149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Metric</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120" y="1943570"/>
            <a:ext cx="7010399" cy="3396791"/>
          </a:xfrm>
        </p:spPr>
      </p:pic>
    </p:spTree>
    <p:extLst>
      <p:ext uri="{BB962C8B-B14F-4D97-AF65-F5344CB8AC3E}">
        <p14:creationId xmlns:p14="http://schemas.microsoft.com/office/powerpoint/2010/main" val="8891908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Measurement Inversion</a:t>
            </a:r>
            <a:endParaRPr lang="en-US" dirty="0"/>
          </a:p>
        </p:txBody>
      </p:sp>
      <p:sp>
        <p:nvSpPr>
          <p:cNvPr id="5" name="Slide Number Placeholder 4"/>
          <p:cNvSpPr>
            <a:spLocks noGrp="1"/>
          </p:cNvSpPr>
          <p:nvPr>
            <p:ph type="sldNum" sz="quarter" idx="4294967295"/>
          </p:nvPr>
        </p:nvSpPr>
        <p:spPr>
          <a:xfrm>
            <a:off x="6858000" y="6477000"/>
            <a:ext cx="2133600" cy="244474"/>
          </a:xfrm>
          <a:prstGeom prst="rect">
            <a:avLst/>
          </a:prstGeom>
        </p:spPr>
        <p:txBody>
          <a:bodyPr/>
          <a:lstStyle/>
          <a:p>
            <a:pPr fontAlgn="base">
              <a:spcBef>
                <a:spcPct val="0"/>
              </a:spcBef>
              <a:spcAft>
                <a:spcPct val="0"/>
              </a:spcAft>
              <a:defRPr/>
            </a:pPr>
            <a:fld id="{62FAE30A-EA3C-440C-BB77-28D67CE9CCE7}" type="slidenum">
              <a:rPr lang="en-US" smtClean="0">
                <a:solidFill>
                  <a:srgbClr val="000000"/>
                </a:solidFill>
              </a:rPr>
              <a:pPr fontAlgn="base">
                <a:spcBef>
                  <a:spcPct val="0"/>
                </a:spcBef>
                <a:spcAft>
                  <a:spcPct val="0"/>
                </a:spcAft>
                <a:defRPr/>
              </a:pPr>
              <a:t>79</a:t>
            </a:fld>
            <a:endParaRPr lang="en-US" dirty="0">
              <a:solidFill>
                <a:srgbClr val="000000"/>
              </a:solidFill>
            </a:endParaRPr>
          </a:p>
        </p:txBody>
      </p:sp>
      <p:sp>
        <p:nvSpPr>
          <p:cNvPr id="10" name="Text Box 5"/>
          <p:cNvSpPr txBox="1">
            <a:spLocks noChangeArrowheads="1"/>
          </p:cNvSpPr>
          <p:nvPr/>
        </p:nvSpPr>
        <p:spPr bwMode="auto">
          <a:xfrm>
            <a:off x="990600" y="2438400"/>
            <a:ext cx="1902619" cy="584775"/>
          </a:xfrm>
          <a:prstGeom prst="rect">
            <a:avLst/>
          </a:prstGeom>
          <a:solidFill>
            <a:srgbClr val="333333">
              <a:alpha val="25000"/>
            </a:srgbClr>
          </a:solidFill>
          <a:ln w="25400" algn="ctr">
            <a:solidFill>
              <a:srgbClr val="333333"/>
            </a:solidFill>
            <a:miter lim="800000"/>
            <a:headEnd/>
            <a:tailEnd/>
          </a:ln>
          <a:effectLst/>
        </p:spPr>
        <p:txBody>
          <a:bodyPr wrap="square">
            <a:spAutoFit/>
          </a:bodyPr>
          <a:lstStyle/>
          <a:p>
            <a:pPr algn="ctr">
              <a:spcBef>
                <a:spcPct val="50000"/>
              </a:spcBef>
            </a:pPr>
            <a:r>
              <a:rPr lang="en-US" sz="1600" b="1" dirty="0" smtClean="0">
                <a:solidFill>
                  <a:srgbClr val="333333"/>
                </a:solidFill>
              </a:rPr>
              <a:t>Lowest</a:t>
            </a:r>
          </a:p>
          <a:p>
            <a:pPr algn="ctr"/>
            <a:r>
              <a:rPr lang="en-US" sz="1600" b="1" dirty="0" smtClean="0">
                <a:solidFill>
                  <a:srgbClr val="333333"/>
                </a:solidFill>
              </a:rPr>
              <a:t>Information </a:t>
            </a:r>
            <a:r>
              <a:rPr lang="en-US" sz="1600" b="1" dirty="0">
                <a:solidFill>
                  <a:srgbClr val="333333"/>
                </a:solidFill>
              </a:rPr>
              <a:t>Value</a:t>
            </a:r>
          </a:p>
        </p:txBody>
      </p:sp>
      <p:sp>
        <p:nvSpPr>
          <p:cNvPr id="11" name="Text Box 6"/>
          <p:cNvSpPr txBox="1">
            <a:spLocks noChangeArrowheads="1"/>
          </p:cNvSpPr>
          <p:nvPr/>
        </p:nvSpPr>
        <p:spPr bwMode="auto">
          <a:xfrm>
            <a:off x="990600" y="5054025"/>
            <a:ext cx="1902619" cy="584775"/>
          </a:xfrm>
          <a:prstGeom prst="rect">
            <a:avLst/>
          </a:prstGeom>
          <a:solidFill>
            <a:srgbClr val="333333">
              <a:alpha val="25000"/>
            </a:srgbClr>
          </a:solidFill>
          <a:ln w="25400" algn="ctr">
            <a:solidFill>
              <a:srgbClr val="333333"/>
            </a:solidFill>
            <a:miter lim="800000"/>
            <a:headEnd/>
            <a:tailEnd/>
          </a:ln>
          <a:effectLst/>
        </p:spPr>
        <p:txBody>
          <a:bodyPr wrap="square">
            <a:spAutoFit/>
          </a:bodyPr>
          <a:lstStyle>
            <a:defPPr>
              <a:defRPr lang="en-US"/>
            </a:defPPr>
            <a:lvl1pPr algn="ctr">
              <a:spcBef>
                <a:spcPct val="50000"/>
              </a:spcBef>
              <a:defRPr sz="1600" b="1">
                <a:solidFill>
                  <a:srgbClr val="333333"/>
                </a:solidFill>
              </a:defRPr>
            </a:lvl1pPr>
          </a:lstStyle>
          <a:p>
            <a:r>
              <a:rPr lang="en-US" dirty="0"/>
              <a:t>Highest Information Value</a:t>
            </a:r>
          </a:p>
        </p:txBody>
      </p:sp>
      <p:sp>
        <p:nvSpPr>
          <p:cNvPr id="12" name="Text Box 7"/>
          <p:cNvSpPr txBox="1">
            <a:spLocks noChangeArrowheads="1"/>
          </p:cNvSpPr>
          <p:nvPr/>
        </p:nvSpPr>
        <p:spPr bwMode="auto">
          <a:xfrm>
            <a:off x="6172200" y="2561510"/>
            <a:ext cx="1790700" cy="338554"/>
          </a:xfrm>
          <a:prstGeom prst="rect">
            <a:avLst/>
          </a:prstGeom>
          <a:solidFill>
            <a:srgbClr val="333333">
              <a:alpha val="25000"/>
            </a:srgbClr>
          </a:solidFill>
          <a:ln w="25400" algn="ctr">
            <a:solidFill>
              <a:srgbClr val="333333"/>
            </a:solidFill>
            <a:miter lim="800000"/>
            <a:headEnd/>
            <a:tailEnd/>
          </a:ln>
          <a:effectLst/>
        </p:spPr>
        <p:txBody>
          <a:bodyPr wrap="square">
            <a:spAutoFit/>
          </a:bodyPr>
          <a:lstStyle>
            <a:defPPr>
              <a:defRPr lang="en-US"/>
            </a:defPPr>
            <a:lvl1pPr algn="ctr">
              <a:spcBef>
                <a:spcPct val="50000"/>
              </a:spcBef>
              <a:defRPr sz="1600" b="1">
                <a:solidFill>
                  <a:srgbClr val="333333"/>
                </a:solidFill>
              </a:defRPr>
            </a:lvl1pPr>
          </a:lstStyle>
          <a:p>
            <a:r>
              <a:rPr lang="en-US" dirty="0"/>
              <a:t>Most Measured</a:t>
            </a:r>
          </a:p>
        </p:txBody>
      </p:sp>
      <p:sp>
        <p:nvSpPr>
          <p:cNvPr id="13" name="Text Box 8"/>
          <p:cNvSpPr txBox="1">
            <a:spLocks noChangeArrowheads="1"/>
          </p:cNvSpPr>
          <p:nvPr/>
        </p:nvSpPr>
        <p:spPr bwMode="auto">
          <a:xfrm>
            <a:off x="6172200" y="5177135"/>
            <a:ext cx="1790700" cy="338554"/>
          </a:xfrm>
          <a:prstGeom prst="rect">
            <a:avLst/>
          </a:prstGeom>
          <a:solidFill>
            <a:srgbClr val="333333">
              <a:alpha val="25000"/>
            </a:srgbClr>
          </a:solidFill>
          <a:ln w="25400" algn="ctr">
            <a:solidFill>
              <a:srgbClr val="333333"/>
            </a:solidFill>
            <a:miter lim="800000"/>
            <a:headEnd/>
            <a:tailEnd/>
          </a:ln>
          <a:effectLst/>
        </p:spPr>
        <p:txBody>
          <a:bodyPr wrap="square">
            <a:spAutoFit/>
          </a:bodyPr>
          <a:lstStyle>
            <a:defPPr>
              <a:defRPr lang="en-US"/>
            </a:defPPr>
            <a:lvl1pPr algn="ctr">
              <a:spcBef>
                <a:spcPct val="50000"/>
              </a:spcBef>
              <a:defRPr sz="1600" b="1">
                <a:solidFill>
                  <a:srgbClr val="333333"/>
                </a:solidFill>
              </a:defRPr>
            </a:lvl1pPr>
          </a:lstStyle>
          <a:p>
            <a:r>
              <a:rPr lang="en-US" dirty="0"/>
              <a:t>Least Measured</a:t>
            </a:r>
          </a:p>
        </p:txBody>
      </p:sp>
      <p:sp>
        <p:nvSpPr>
          <p:cNvPr id="15" name="AutoShape 10"/>
          <p:cNvSpPr>
            <a:spLocks noChangeArrowheads="1"/>
          </p:cNvSpPr>
          <p:nvPr/>
        </p:nvSpPr>
        <p:spPr bwMode="auto">
          <a:xfrm rot="10800000">
            <a:off x="1599010" y="3276600"/>
            <a:ext cx="685800" cy="1600200"/>
          </a:xfrm>
          <a:prstGeom prst="upArrow">
            <a:avLst>
              <a:gd name="adj1" fmla="val 48611"/>
              <a:gd name="adj2" fmla="val 93056"/>
            </a:avLst>
          </a:prstGeom>
          <a:gradFill rotWithShape="1">
            <a:gsLst>
              <a:gs pos="0">
                <a:srgbClr val="66CCFF"/>
              </a:gs>
              <a:gs pos="100000">
                <a:srgbClr val="333333"/>
              </a:gs>
            </a:gsLst>
            <a:lin ang="5400000" scaled="1"/>
          </a:gradFill>
          <a:ln>
            <a:noFill/>
          </a:ln>
          <a:effectLst/>
        </p:spPr>
        <p:txBody>
          <a:bodyPr anchor="ctr">
            <a:noAutofit/>
          </a:bodyPr>
          <a:lstStyle/>
          <a:p>
            <a:endParaRPr lang="en-US" dirty="0"/>
          </a:p>
        </p:txBody>
      </p:sp>
      <p:sp>
        <p:nvSpPr>
          <p:cNvPr id="16" name="AutoShape 10"/>
          <p:cNvSpPr>
            <a:spLocks noChangeArrowheads="1"/>
          </p:cNvSpPr>
          <p:nvPr/>
        </p:nvSpPr>
        <p:spPr bwMode="auto">
          <a:xfrm>
            <a:off x="6724650" y="3276600"/>
            <a:ext cx="685800" cy="1600200"/>
          </a:xfrm>
          <a:prstGeom prst="upArrow">
            <a:avLst>
              <a:gd name="adj1" fmla="val 48611"/>
              <a:gd name="adj2" fmla="val 93056"/>
            </a:avLst>
          </a:prstGeom>
          <a:gradFill rotWithShape="1">
            <a:gsLst>
              <a:gs pos="0">
                <a:srgbClr val="66CCFF"/>
              </a:gs>
              <a:gs pos="100000">
                <a:srgbClr val="333333"/>
              </a:gs>
            </a:gsLst>
            <a:lin ang="5400000" scaled="1"/>
          </a:gradFill>
          <a:ln>
            <a:noFill/>
          </a:ln>
          <a:effectLst/>
        </p:spPr>
        <p:txBody>
          <a:bodyPr anchor="ctr">
            <a:noAutofit/>
          </a:bodyPr>
          <a:lstStyle/>
          <a:p>
            <a:endParaRPr lang="en-US" dirty="0"/>
          </a:p>
        </p:txBody>
      </p:sp>
      <p:pic>
        <p:nvPicPr>
          <p:cNvPr id="17" name="Picture 16" descr="pdf logo.jpg"/>
          <p:cNvPicPr>
            <a:picLocks noChangeAspect="1" noChangeArrowheads="1"/>
          </p:cNvPicPr>
          <p:nvPr/>
        </p:nvPicPr>
        <p:blipFill>
          <a:blip r:embed="rId3" cstate="print"/>
          <a:srcRect l="6828" t="24615" r="8907" b="50000"/>
          <a:stretch>
            <a:fillRect/>
          </a:stretch>
        </p:blipFill>
        <p:spPr bwMode="auto">
          <a:xfrm>
            <a:off x="362121" y="6153875"/>
            <a:ext cx="2209989" cy="516995"/>
          </a:xfrm>
          <a:prstGeom prst="rect">
            <a:avLst/>
          </a:prstGeom>
          <a:noFill/>
          <a:ln w="9525">
            <a:noFill/>
            <a:miter lim="800000"/>
            <a:headEnd/>
            <a:tailEnd/>
          </a:ln>
        </p:spPr>
      </p:pic>
      <p:sp>
        <p:nvSpPr>
          <p:cNvPr id="3" name="TextBox 2"/>
          <p:cNvSpPr txBox="1"/>
          <p:nvPr/>
        </p:nvSpPr>
        <p:spPr>
          <a:xfrm>
            <a:off x="3644349" y="2478155"/>
            <a:ext cx="1736035" cy="369332"/>
          </a:xfrm>
          <a:prstGeom prst="rect">
            <a:avLst/>
          </a:prstGeom>
          <a:noFill/>
        </p:spPr>
        <p:txBody>
          <a:bodyPr wrap="square" rtlCol="0">
            <a:spAutoFit/>
          </a:bodyPr>
          <a:lstStyle/>
          <a:p>
            <a:r>
              <a:rPr lang="en-US" b="1" smtClean="0"/>
              <a:t>Cost &amp; Time</a:t>
            </a:r>
            <a:endParaRPr lang="en-US" b="1"/>
          </a:p>
        </p:txBody>
      </p:sp>
      <p:sp>
        <p:nvSpPr>
          <p:cNvPr id="18" name="TextBox 17"/>
          <p:cNvSpPr txBox="1"/>
          <p:nvPr/>
        </p:nvSpPr>
        <p:spPr>
          <a:xfrm>
            <a:off x="3650977" y="5068961"/>
            <a:ext cx="1736035" cy="369332"/>
          </a:xfrm>
          <a:prstGeom prst="rect">
            <a:avLst/>
          </a:prstGeom>
          <a:noFill/>
        </p:spPr>
        <p:txBody>
          <a:bodyPr wrap="square" rtlCol="0">
            <a:spAutoFit/>
          </a:bodyPr>
          <a:lstStyle/>
          <a:p>
            <a:r>
              <a:rPr lang="en-US" b="1" dirty="0" smtClean="0"/>
              <a:t>Value Delivery</a:t>
            </a:r>
            <a:endParaRPr lang="en-US" b="1" dirty="0"/>
          </a:p>
        </p:txBody>
      </p:sp>
    </p:spTree>
    <p:extLst>
      <p:ext uri="{BB962C8B-B14F-4D97-AF65-F5344CB8AC3E}">
        <p14:creationId xmlns:p14="http://schemas.microsoft.com/office/powerpoint/2010/main" val="2151976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6</a:t>
            </a:r>
            <a:r>
              <a:rPr lang="en-US" dirty="0" smtClean="0"/>
              <a:t>: We’re a bit behind, but we’ll make it up in testing since most of our uncertainty was in the features.</a:t>
            </a:r>
            <a:endParaRPr lang="en-US" dirty="0"/>
          </a:p>
        </p:txBody>
      </p:sp>
    </p:spTree>
    <p:extLst>
      <p:ext uri="{BB962C8B-B14F-4D97-AF65-F5344CB8AC3E}">
        <p14:creationId xmlns:p14="http://schemas.microsoft.com/office/powerpoint/2010/main" val="1328990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#9: Project success is determined by on-time delivery</a:t>
            </a:r>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2873375" y="4391660"/>
            <a:ext cx="5276850" cy="2194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11138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#10: Estimation is waste</a:t>
            </a:r>
            <a:endParaRPr lang="en-US" dirty="0"/>
          </a:p>
        </p:txBody>
      </p:sp>
    </p:spTree>
    <p:extLst>
      <p:ext uri="{BB962C8B-B14F-4D97-AF65-F5344CB8AC3E}">
        <p14:creationId xmlns:p14="http://schemas.microsoft.com/office/powerpoint/2010/main" val="766336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 Business Questions</a:t>
            </a:r>
            <a:endParaRPr lang="en-US" dirty="0"/>
          </a:p>
        </p:txBody>
      </p:sp>
      <p:sp>
        <p:nvSpPr>
          <p:cNvPr id="3" name="Content Placeholder 2"/>
          <p:cNvSpPr>
            <a:spLocks noGrp="1"/>
          </p:cNvSpPr>
          <p:nvPr>
            <p:ph idx="1"/>
          </p:nvPr>
        </p:nvSpPr>
        <p:spPr/>
        <p:txBody>
          <a:bodyPr/>
          <a:lstStyle/>
          <a:p>
            <a:r>
              <a:rPr lang="en-US" dirty="0" smtClean="0"/>
              <a:t>Is it worth doing?</a:t>
            </a:r>
          </a:p>
          <a:p>
            <a:r>
              <a:rPr lang="en-US" dirty="0" smtClean="0"/>
              <a:t>What is the priority?</a:t>
            </a:r>
          </a:p>
          <a:p>
            <a:r>
              <a:rPr lang="en-US" dirty="0" smtClean="0"/>
              <a:t>When is the target time to ship?</a:t>
            </a:r>
          </a:p>
          <a:p>
            <a:r>
              <a:rPr lang="en-US" dirty="0" smtClean="0"/>
              <a:t>What is the critical scope?</a:t>
            </a:r>
          </a:p>
          <a:p>
            <a:r>
              <a:rPr lang="en-US" dirty="0" smtClean="0"/>
              <a:t>Do we have the right investment?</a:t>
            </a:r>
          </a:p>
          <a:p>
            <a:r>
              <a:rPr lang="en-US" dirty="0" smtClean="0"/>
              <a:t>What is the cost of delay?</a:t>
            </a:r>
          </a:p>
          <a:p>
            <a:endParaRPr lang="en-US" dirty="0"/>
          </a:p>
          <a:p>
            <a:endParaRPr lang="en-US" dirty="0"/>
          </a:p>
        </p:txBody>
      </p:sp>
    </p:spTree>
    <p:extLst>
      <p:ext uri="{BB962C8B-B14F-4D97-AF65-F5344CB8AC3E}">
        <p14:creationId xmlns:p14="http://schemas.microsoft.com/office/powerpoint/2010/main" val="3582225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#10: Estimation is waste</a:t>
            </a:r>
            <a:endParaRPr lang="en-US" dirty="0"/>
          </a:p>
        </p:txBody>
      </p:sp>
      <p:pic>
        <p:nvPicPr>
          <p:cNvPr id="4" name="Picture 8" descr="http://www.sondrakistan.com/wp-content/uploads/2012/10/plausi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449" y="4286249"/>
            <a:ext cx="4051300" cy="1485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68932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55720"/>
            <a:ext cx="8191500" cy="2072322"/>
          </a:xfrm>
        </p:spPr>
        <p:txBody>
          <a:bodyPr/>
          <a:lstStyle/>
          <a:p>
            <a:pPr algn="ctr"/>
            <a:r>
              <a:rPr lang="en-US" sz="8000" dirty="0" smtClean="0"/>
              <a:t>Now What?</a:t>
            </a:r>
          </a:p>
          <a:p>
            <a:endParaRPr lang="en-US" dirty="0"/>
          </a:p>
        </p:txBody>
      </p:sp>
    </p:spTree>
    <p:extLst>
      <p:ext uri="{BB962C8B-B14F-4D97-AF65-F5344CB8AC3E}">
        <p14:creationId xmlns:p14="http://schemas.microsoft.com/office/powerpoint/2010/main" val="426792676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93738" y="505327"/>
          <a:ext cx="8102601" cy="5374776"/>
        </p:xfrm>
        <a:graphic>
          <a:graphicData uri="http://schemas.openxmlformats.org/drawingml/2006/table">
            <a:tbl>
              <a:tblPr/>
              <a:tblGrid>
                <a:gridCol w="1508601"/>
                <a:gridCol w="1601876"/>
                <a:gridCol w="1574439"/>
                <a:gridCol w="1651241"/>
                <a:gridCol w="1766444"/>
              </a:tblGrid>
              <a:tr h="1246461">
                <a:tc gridSpan="5">
                  <a:txBody>
                    <a:bodyPr/>
                    <a:lstStyle/>
                    <a:p>
                      <a:pPr marL="0" marR="0" algn="ctr">
                        <a:lnSpc>
                          <a:spcPct val="115000"/>
                        </a:lnSpc>
                        <a:spcBef>
                          <a:spcPts val="1000"/>
                        </a:spcBef>
                        <a:spcAft>
                          <a:spcPts val="0"/>
                        </a:spcAft>
                      </a:pPr>
                      <a:r>
                        <a:rPr lang="en-US" sz="3200" b="1" dirty="0" smtClean="0">
                          <a:solidFill>
                            <a:srgbClr val="4F81BD"/>
                          </a:solidFill>
                          <a:latin typeface="Calibri"/>
                          <a:ea typeface="Times New Roman"/>
                          <a:cs typeface="Times New Roman"/>
                        </a:rPr>
                        <a:t>Estimation and Prioritization</a:t>
                      </a:r>
                      <a:endParaRPr lang="en-US" sz="3200" b="1" dirty="0">
                        <a:solidFill>
                          <a:srgbClr val="4F81BD"/>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25663">
                <a:tc>
                  <a:txBody>
                    <a:bodyPr/>
                    <a:lstStyle/>
                    <a:p>
                      <a:pPr marL="0" marR="0" algn="ctr">
                        <a:lnSpc>
                          <a:spcPct val="115000"/>
                        </a:lnSpc>
                        <a:spcBef>
                          <a:spcPts val="0"/>
                        </a:spcBef>
                        <a:spcAft>
                          <a:spcPts val="0"/>
                        </a:spcAft>
                      </a:pPr>
                      <a:r>
                        <a:rPr lang="en-US" sz="3200" dirty="0" smtClean="0">
                          <a:latin typeface="Calibri"/>
                          <a:ea typeface="Times New Roman"/>
                          <a:cs typeface="Times New Roman"/>
                        </a:rPr>
                        <a:t>XL</a:t>
                      </a: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25663">
                <a:tc>
                  <a:txBody>
                    <a:bodyPr/>
                    <a:lstStyle/>
                    <a:p>
                      <a:pPr marL="0" marR="0" algn="ctr">
                        <a:lnSpc>
                          <a:spcPct val="115000"/>
                        </a:lnSpc>
                        <a:spcBef>
                          <a:spcPts val="0"/>
                        </a:spcBef>
                        <a:spcAft>
                          <a:spcPts val="0"/>
                        </a:spcAft>
                      </a:pPr>
                      <a:r>
                        <a:rPr lang="en-US" sz="3200" dirty="0" smtClean="0">
                          <a:latin typeface="Calibri"/>
                          <a:ea typeface="Times New Roman"/>
                          <a:cs typeface="Times New Roman"/>
                        </a:rPr>
                        <a:t>L</a:t>
                      </a: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25663">
                <a:tc>
                  <a:txBody>
                    <a:bodyPr/>
                    <a:lstStyle/>
                    <a:p>
                      <a:pPr marL="0" marR="0" algn="ctr">
                        <a:lnSpc>
                          <a:spcPct val="115000"/>
                        </a:lnSpc>
                        <a:spcBef>
                          <a:spcPts val="0"/>
                        </a:spcBef>
                        <a:spcAft>
                          <a:spcPts val="0"/>
                        </a:spcAft>
                      </a:pPr>
                      <a:r>
                        <a:rPr lang="en-US" sz="3200" dirty="0" smtClean="0">
                          <a:latin typeface="Calibri"/>
                          <a:ea typeface="Times New Roman"/>
                          <a:cs typeface="Times New Roman"/>
                        </a:rPr>
                        <a:t>M</a:t>
                      </a: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3200" kern="1200" dirty="0">
                        <a:solidFill>
                          <a:schemeClr val="tx1"/>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defTabSz="914400" rtl="0" eaLnBrk="1" latinLnBrk="0" hangingPunct="1">
                        <a:lnSpc>
                          <a:spcPct val="115000"/>
                        </a:lnSpc>
                        <a:spcBef>
                          <a:spcPts val="0"/>
                        </a:spcBef>
                        <a:spcAft>
                          <a:spcPts val="0"/>
                        </a:spcAft>
                      </a:pPr>
                      <a:endParaRPr lang="en-US" sz="3200" kern="1200" dirty="0">
                        <a:solidFill>
                          <a:schemeClr val="tx1"/>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825663">
                <a:tc>
                  <a:txBody>
                    <a:bodyPr/>
                    <a:lstStyle/>
                    <a:p>
                      <a:pPr marL="0" marR="0" algn="ctr">
                        <a:lnSpc>
                          <a:spcPct val="115000"/>
                        </a:lnSpc>
                        <a:spcBef>
                          <a:spcPts val="0"/>
                        </a:spcBef>
                        <a:spcAft>
                          <a:spcPts val="0"/>
                        </a:spcAft>
                      </a:pPr>
                      <a:r>
                        <a:rPr lang="en-US" sz="3200" dirty="0" smtClean="0">
                          <a:latin typeface="Calibri"/>
                          <a:ea typeface="Times New Roman"/>
                          <a:cs typeface="Times New Roman"/>
                        </a:rPr>
                        <a:t>S</a:t>
                      </a: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3200" kern="1200" dirty="0">
                        <a:solidFill>
                          <a:schemeClr val="tx1"/>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defTabSz="914400" rtl="0" eaLnBrk="1" latinLnBrk="0" hangingPunct="1">
                        <a:lnSpc>
                          <a:spcPct val="115000"/>
                        </a:lnSpc>
                        <a:spcBef>
                          <a:spcPts val="0"/>
                        </a:spcBef>
                        <a:spcAft>
                          <a:spcPts val="0"/>
                        </a:spcAft>
                      </a:pPr>
                      <a:endParaRPr lang="en-US" sz="3200" kern="1200" dirty="0">
                        <a:solidFill>
                          <a:schemeClr val="tx1"/>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825663">
                <a:tc>
                  <a:txBody>
                    <a:bodyPr/>
                    <a:lstStyle/>
                    <a:p>
                      <a:endParaRPr lang="en-US" sz="1800" dirty="0"/>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latin typeface="Calibri"/>
                          <a:ea typeface="Times New Roman"/>
                          <a:cs typeface="Times New Roman"/>
                        </a:rPr>
                        <a:t>S</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latin typeface="Calibri"/>
                          <a:ea typeface="Times New Roman"/>
                          <a:cs typeface="Times New Roman"/>
                        </a:rPr>
                        <a:t>M</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latin typeface="Calibri"/>
                          <a:ea typeface="Times New Roman"/>
                          <a:cs typeface="Times New Roman"/>
                        </a:rPr>
                        <a:t>L</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latin typeface="Calibri"/>
                          <a:ea typeface="Times New Roman"/>
                          <a:cs typeface="Times New Roman"/>
                        </a:rPr>
                        <a:t>XL</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961" name="TextBox 2"/>
          <p:cNvSpPr txBox="1">
            <a:spLocks noChangeArrowheads="1"/>
          </p:cNvSpPr>
          <p:nvPr/>
        </p:nvSpPr>
        <p:spPr bwMode="auto">
          <a:xfrm>
            <a:off x="3113088" y="6078538"/>
            <a:ext cx="40322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t>Cost</a:t>
            </a:r>
          </a:p>
        </p:txBody>
      </p:sp>
      <p:sp>
        <p:nvSpPr>
          <p:cNvPr id="38962" name="TextBox 4"/>
          <p:cNvSpPr txBox="1">
            <a:spLocks noChangeArrowheads="1"/>
          </p:cNvSpPr>
          <p:nvPr/>
        </p:nvSpPr>
        <p:spPr bwMode="auto">
          <a:xfrm rot="-5400000">
            <a:off x="-1561306" y="3071019"/>
            <a:ext cx="40322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t>Value</a:t>
            </a:r>
          </a:p>
        </p:txBody>
      </p:sp>
      <p:cxnSp>
        <p:nvCxnSpPr>
          <p:cNvPr id="3" name="Straight Arrow Connector 2"/>
          <p:cNvCxnSpPr/>
          <p:nvPr/>
        </p:nvCxnSpPr>
        <p:spPr>
          <a:xfrm>
            <a:off x="2290713" y="1838227"/>
            <a:ext cx="6396087" cy="303543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1486261">
            <a:off x="4523869" y="2743197"/>
            <a:ext cx="2935705" cy="523220"/>
          </a:xfrm>
          <a:prstGeom prst="rect">
            <a:avLst/>
          </a:prstGeom>
          <a:noFill/>
        </p:spPr>
        <p:txBody>
          <a:bodyPr wrap="square" rtlCol="0">
            <a:spAutoFit/>
          </a:bodyPr>
          <a:lstStyle/>
          <a:p>
            <a:pPr algn="ctr"/>
            <a:r>
              <a:rPr lang="en-US" sz="2800" dirty="0" smtClean="0"/>
              <a:t>Priority</a:t>
            </a:r>
            <a:endParaRPr lang="en-US" sz="2800" dirty="0"/>
          </a:p>
        </p:txBody>
      </p:sp>
    </p:spTree>
    <p:extLst>
      <p:ext uri="{BB962C8B-B14F-4D97-AF65-F5344CB8AC3E}">
        <p14:creationId xmlns:p14="http://schemas.microsoft.com/office/powerpoint/2010/main" val="239805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2"/>
          <p:cNvSpPr>
            <a:spLocks noGrp="1"/>
          </p:cNvSpPr>
          <p:nvPr>
            <p:ph type="ftr" sz="quarter" idx="10"/>
          </p:nvPr>
        </p:nvSpPr>
        <p:spPr/>
        <p:txBody>
          <a:bodyPr/>
          <a:lstStyle>
            <a:lvl1pPr eaLnBrk="0" hangingPunct="0">
              <a:tabLst>
                <a:tab pos="8915400" algn="r"/>
              </a:tabLst>
              <a:defRPr sz="2800">
                <a:solidFill>
                  <a:srgbClr val="CC3300"/>
                </a:solidFill>
                <a:latin typeface="Arial" pitchFamily="34" charset="0"/>
                <a:cs typeface="Times New Roman" pitchFamily="18" charset="0"/>
              </a:defRPr>
            </a:lvl1pPr>
            <a:lvl2pPr marL="742950" indent="-285750" eaLnBrk="0" hangingPunct="0">
              <a:tabLst>
                <a:tab pos="8915400" algn="r"/>
              </a:tabLst>
              <a:defRPr sz="2800">
                <a:solidFill>
                  <a:srgbClr val="CC3300"/>
                </a:solidFill>
                <a:latin typeface="Arial" pitchFamily="34" charset="0"/>
                <a:cs typeface="Times New Roman" pitchFamily="18" charset="0"/>
              </a:defRPr>
            </a:lvl2pPr>
            <a:lvl3pPr marL="1143000" indent="-228600" eaLnBrk="0" hangingPunct="0">
              <a:tabLst>
                <a:tab pos="8915400" algn="r"/>
              </a:tabLst>
              <a:defRPr sz="2800">
                <a:solidFill>
                  <a:srgbClr val="CC3300"/>
                </a:solidFill>
                <a:latin typeface="Arial" pitchFamily="34" charset="0"/>
                <a:cs typeface="Times New Roman" pitchFamily="18" charset="0"/>
              </a:defRPr>
            </a:lvl3pPr>
            <a:lvl4pPr marL="1600200" indent="-228600" eaLnBrk="0" hangingPunct="0">
              <a:tabLst>
                <a:tab pos="8915400" algn="r"/>
              </a:tabLst>
              <a:defRPr sz="2800">
                <a:solidFill>
                  <a:srgbClr val="CC3300"/>
                </a:solidFill>
                <a:latin typeface="Arial" pitchFamily="34" charset="0"/>
                <a:cs typeface="Times New Roman" pitchFamily="18" charset="0"/>
              </a:defRPr>
            </a:lvl4pPr>
            <a:lvl5pPr marL="2057400" indent="-228600" eaLnBrk="0" hangingPunct="0">
              <a:tabLst>
                <a:tab pos="8915400" algn="r"/>
              </a:tabLst>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9pPr>
          </a:lstStyle>
          <a:p>
            <a:pPr algn="l" eaLnBrk="1" hangingPunct="1">
              <a:spcAft>
                <a:spcPct val="0"/>
              </a:spcAft>
            </a:pPr>
            <a:endParaRPr lang="en-US" sz="1600" b="0">
              <a:solidFill>
                <a:srgbClr val="D5D5FF"/>
              </a:solidFill>
              <a:latin typeface="Book Antiqua" pitchFamily="18" charset="0"/>
            </a:endParaRPr>
          </a:p>
          <a:p>
            <a:pPr algn="l" eaLnBrk="1" hangingPunct="1">
              <a:spcAft>
                <a:spcPct val="0"/>
              </a:spcAft>
            </a:pPr>
            <a:endParaRPr lang="en-US" sz="1600" b="0">
              <a:solidFill>
                <a:srgbClr val="D5D5FF"/>
              </a:solidFill>
              <a:latin typeface="Book Antiqua" pitchFamily="18" charset="0"/>
            </a:endParaRPr>
          </a:p>
          <a:p>
            <a:pPr eaLnBrk="1" hangingPunct="1"/>
            <a:endParaRPr lang="en-US" sz="1400">
              <a:solidFill>
                <a:srgbClr val="8EA3FA"/>
              </a:solidFill>
              <a:latin typeface="Verdana" pitchFamily="34" charset="0"/>
            </a:endParaRPr>
          </a:p>
          <a:p>
            <a:pPr eaLnBrk="1" hangingPunct="1"/>
            <a:endParaRPr lang="en-US" sz="1000" b="0">
              <a:solidFill>
                <a:srgbClr val="3333CC"/>
              </a:solidFill>
            </a:endParaRPr>
          </a:p>
        </p:txBody>
      </p:sp>
      <p:sp>
        <p:nvSpPr>
          <p:cNvPr id="9219" name="Rectangle 2"/>
          <p:cNvSpPr>
            <a:spLocks noGrp="1" noChangeArrowheads="1"/>
          </p:cNvSpPr>
          <p:nvPr>
            <p:ph type="title"/>
          </p:nvPr>
        </p:nvSpPr>
        <p:spPr/>
        <p:txBody>
          <a:bodyPr/>
          <a:lstStyle/>
          <a:p>
            <a:pPr indent="0" eaLnBrk="1" hangingPunct="1"/>
            <a:r>
              <a:rPr lang="en-US" sz="4000" dirty="0" smtClean="0"/>
              <a:t>The A/B/C List sets proper </a:t>
            </a:r>
            <a:r>
              <a:rPr lang="en-US" sz="4000" dirty="0" smtClean="0"/>
              <a:t>expectations (similar to </a:t>
            </a:r>
            <a:r>
              <a:rPr lang="en-US" sz="4000" dirty="0" err="1" smtClean="0"/>
              <a:t>MoSCoW</a:t>
            </a:r>
            <a:r>
              <a:rPr lang="en-US" sz="4000" dirty="0" smtClean="0"/>
              <a:t>)</a:t>
            </a:r>
            <a:endParaRPr lang="en-US" sz="4000" dirty="0" smtClean="0"/>
          </a:p>
        </p:txBody>
      </p:sp>
      <p:graphicFrame>
        <p:nvGraphicFramePr>
          <p:cNvPr id="125955" name="Group 3"/>
          <p:cNvGraphicFramePr>
            <a:graphicFrameLocks noGrp="1"/>
          </p:cNvGraphicFramePr>
          <p:nvPr>
            <p:ph idx="4294967295"/>
          </p:nvPr>
        </p:nvGraphicFramePr>
        <p:xfrm>
          <a:off x="366713" y="1628775"/>
          <a:ext cx="8382000" cy="2684645"/>
        </p:xfrm>
        <a:graphic>
          <a:graphicData uri="http://schemas.openxmlformats.org/drawingml/2006/table">
            <a:tbl>
              <a:tblPr/>
              <a:tblGrid>
                <a:gridCol w="1319212"/>
                <a:gridCol w="7062788"/>
              </a:tblGrid>
              <a:tr h="1005721">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dirty="0" smtClean="0">
                          <a:ln>
                            <a:noFill/>
                          </a:ln>
                          <a:solidFill>
                            <a:srgbClr val="3C3CB4"/>
                          </a:solidFill>
                          <a:effectLst/>
                          <a:latin typeface="Book Antiqua" pitchFamily="18" charset="0"/>
                          <a:cs typeface="Times New Roman" pitchFamily="18" charset="0"/>
                        </a:rPr>
                        <a:t>A</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000" b="0" i="0" u="none" strike="noStrike" cap="none" normalizeH="0" baseline="0" dirty="0" smtClean="0">
                          <a:ln>
                            <a:noFill/>
                          </a:ln>
                          <a:solidFill>
                            <a:srgbClr val="3C3CB4"/>
                          </a:solidFill>
                          <a:effectLst/>
                          <a:latin typeface="Book Antiqua" pitchFamily="18" charset="0"/>
                          <a:cs typeface="Times New Roman" pitchFamily="18" charset="0"/>
                        </a:rPr>
                        <a:t>MUST be completed in order to ship the product and the schedule will be slipped if necessary to make this commitment.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57">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B</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000" b="0" i="0" u="none" strike="noStrike" cap="none" normalizeH="0" baseline="0" dirty="0" smtClean="0">
                          <a:ln>
                            <a:noFill/>
                          </a:ln>
                          <a:solidFill>
                            <a:srgbClr val="3C3CB4"/>
                          </a:solidFill>
                          <a:effectLst/>
                          <a:latin typeface="Book Antiqua" pitchFamily="18" charset="0"/>
                          <a:cs typeface="Times New Roman" pitchFamily="18" charset="0"/>
                        </a:rPr>
                        <a:t>Is WISHED to be completed in order to ship the product, but may be dropped without consequence.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7785">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C</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000" b="0" i="0" u="none" strike="noStrike" cap="none" normalizeH="0" baseline="0" dirty="0" smtClean="0">
                          <a:ln>
                            <a:noFill/>
                          </a:ln>
                          <a:solidFill>
                            <a:srgbClr val="3C3CB4"/>
                          </a:solidFill>
                          <a:effectLst/>
                          <a:latin typeface="Book Antiqua" pitchFamily="18" charset="0"/>
                          <a:cs typeface="Times New Roman" pitchFamily="18" charset="0"/>
                        </a:rPr>
                        <a:t>Is NOT TARGETED to be completed prior to shipping, but might make it if time allows.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34" name="Text Box 17"/>
          <p:cNvSpPr txBox="1">
            <a:spLocks noChangeArrowheads="1"/>
          </p:cNvSpPr>
          <p:nvPr/>
        </p:nvSpPr>
        <p:spPr bwMode="auto">
          <a:xfrm>
            <a:off x="468313" y="4648200"/>
            <a:ext cx="8229600" cy="138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2400" dirty="0">
                <a:solidFill>
                  <a:schemeClr val="tx1"/>
                </a:solidFill>
              </a:rPr>
              <a:t>Only “A” features may be committed to customers. </a:t>
            </a:r>
          </a:p>
          <a:p>
            <a:pPr eaLnBrk="1" hangingPunct="1">
              <a:spcBef>
                <a:spcPct val="50000"/>
              </a:spcBef>
              <a:buClrTx/>
              <a:buFontTx/>
              <a:buNone/>
            </a:pPr>
            <a:r>
              <a:rPr lang="en-US" sz="2400" dirty="0">
                <a:solidFill>
                  <a:schemeClr val="tx1"/>
                </a:solidFill>
              </a:rPr>
              <a:t>If more than 50% of the planned effort is allocated to “A” items the project is at risk.</a:t>
            </a:r>
          </a:p>
        </p:txBody>
      </p:sp>
    </p:spTree>
    <p:extLst>
      <p:ext uri="{BB962C8B-B14F-4D97-AF65-F5344CB8AC3E}">
        <p14:creationId xmlns:p14="http://schemas.microsoft.com/office/powerpoint/2010/main" val="3650403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Sizing for Scope Creep</a:t>
            </a:r>
            <a:endParaRPr lang="en-US" dirty="0"/>
          </a:p>
        </p:txBody>
      </p:sp>
      <p:sp>
        <p:nvSpPr>
          <p:cNvPr id="3" name="TextBox 2"/>
          <p:cNvSpPr txBox="1"/>
          <p:nvPr/>
        </p:nvSpPr>
        <p:spPr>
          <a:xfrm>
            <a:off x="914678" y="2148840"/>
            <a:ext cx="7772121" cy="3108543"/>
          </a:xfrm>
          <a:prstGeom prst="rect">
            <a:avLst/>
          </a:prstGeom>
          <a:noFill/>
        </p:spPr>
        <p:txBody>
          <a:bodyPr wrap="square" rtlCol="0">
            <a:spAutoFit/>
          </a:bodyPr>
          <a:lstStyle/>
          <a:p>
            <a:r>
              <a:rPr lang="en-US" sz="2800" dirty="0" smtClean="0"/>
              <a:t>500 Point release backlog</a:t>
            </a:r>
          </a:p>
          <a:p>
            <a:endParaRPr lang="en-US" sz="2800" dirty="0" smtClean="0"/>
          </a:p>
          <a:p>
            <a:r>
              <a:rPr lang="en-US" sz="2800" dirty="0" smtClean="0"/>
              <a:t>Velocity of 25 points per 2 week iteration</a:t>
            </a:r>
          </a:p>
          <a:p>
            <a:endParaRPr lang="en-US" sz="2800" dirty="0"/>
          </a:p>
          <a:p>
            <a:r>
              <a:rPr lang="en-US" sz="2800" dirty="0" smtClean="0"/>
              <a:t>2%/</a:t>
            </a:r>
            <a:r>
              <a:rPr lang="en-US" sz="2800" dirty="0" err="1" smtClean="0"/>
              <a:t>mo</a:t>
            </a:r>
            <a:r>
              <a:rPr lang="en-US" sz="2800" dirty="0" smtClean="0"/>
              <a:t> = 1% scope creep per iteration = 5 pts.</a:t>
            </a:r>
          </a:p>
          <a:p>
            <a:endParaRPr lang="en-US" sz="2800" dirty="0"/>
          </a:p>
          <a:p>
            <a:r>
              <a:rPr lang="en-US" sz="2800" dirty="0" smtClean="0"/>
              <a:t>Net Planned Velocity = 20 pts/iteration</a:t>
            </a:r>
            <a:endParaRPr lang="en-US" sz="2800" dirty="0"/>
          </a:p>
        </p:txBody>
      </p:sp>
    </p:spTree>
    <p:extLst>
      <p:ext uri="{BB962C8B-B14F-4D97-AF65-F5344CB8AC3E}">
        <p14:creationId xmlns:p14="http://schemas.microsoft.com/office/powerpoint/2010/main" val="13457899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p:txBody>
          <a:bodyPr/>
          <a:lstStyle>
            <a:lvl1pPr eaLnBrk="0" hangingPunct="0">
              <a:tabLst>
                <a:tab pos="8915400" algn="r"/>
              </a:tabLst>
              <a:defRPr sz="2800">
                <a:solidFill>
                  <a:srgbClr val="CC3300"/>
                </a:solidFill>
                <a:latin typeface="Arial" pitchFamily="34" charset="0"/>
                <a:cs typeface="Times New Roman" pitchFamily="18" charset="0"/>
              </a:defRPr>
            </a:lvl1pPr>
            <a:lvl2pPr marL="742950" indent="-285750" eaLnBrk="0" hangingPunct="0">
              <a:tabLst>
                <a:tab pos="8915400" algn="r"/>
              </a:tabLst>
              <a:defRPr sz="2800">
                <a:solidFill>
                  <a:srgbClr val="CC3300"/>
                </a:solidFill>
                <a:latin typeface="Arial" pitchFamily="34" charset="0"/>
                <a:cs typeface="Times New Roman" pitchFamily="18" charset="0"/>
              </a:defRPr>
            </a:lvl2pPr>
            <a:lvl3pPr marL="1143000" indent="-228600" eaLnBrk="0" hangingPunct="0">
              <a:tabLst>
                <a:tab pos="8915400" algn="r"/>
              </a:tabLst>
              <a:defRPr sz="2800">
                <a:solidFill>
                  <a:srgbClr val="CC3300"/>
                </a:solidFill>
                <a:latin typeface="Arial" pitchFamily="34" charset="0"/>
                <a:cs typeface="Times New Roman" pitchFamily="18" charset="0"/>
              </a:defRPr>
            </a:lvl3pPr>
            <a:lvl4pPr marL="1600200" indent="-228600" eaLnBrk="0" hangingPunct="0">
              <a:tabLst>
                <a:tab pos="8915400" algn="r"/>
              </a:tabLst>
              <a:defRPr sz="2800">
                <a:solidFill>
                  <a:srgbClr val="CC3300"/>
                </a:solidFill>
                <a:latin typeface="Arial" pitchFamily="34" charset="0"/>
                <a:cs typeface="Times New Roman" pitchFamily="18" charset="0"/>
              </a:defRPr>
            </a:lvl4pPr>
            <a:lvl5pPr marL="2057400" indent="-228600" eaLnBrk="0" hangingPunct="0">
              <a:tabLst>
                <a:tab pos="8915400" algn="r"/>
              </a:tabLst>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9pPr>
          </a:lstStyle>
          <a:p>
            <a:pPr algn="l" eaLnBrk="1" hangingPunct="1">
              <a:spcAft>
                <a:spcPct val="0"/>
              </a:spcAft>
            </a:pPr>
            <a:endParaRPr lang="en-US" sz="1600" b="0">
              <a:solidFill>
                <a:srgbClr val="D5D5FF"/>
              </a:solidFill>
              <a:latin typeface="Book Antiqua" pitchFamily="18" charset="0"/>
            </a:endParaRPr>
          </a:p>
          <a:p>
            <a:pPr algn="l" eaLnBrk="1" hangingPunct="1">
              <a:spcAft>
                <a:spcPct val="0"/>
              </a:spcAft>
            </a:pPr>
            <a:endParaRPr lang="en-US" sz="1600" b="0">
              <a:solidFill>
                <a:srgbClr val="D5D5FF"/>
              </a:solidFill>
              <a:latin typeface="Book Antiqua" pitchFamily="18" charset="0"/>
            </a:endParaRPr>
          </a:p>
          <a:p>
            <a:pPr eaLnBrk="1" hangingPunct="1"/>
            <a:endParaRPr lang="en-US" sz="1400">
              <a:solidFill>
                <a:srgbClr val="8EA3FA"/>
              </a:solidFill>
              <a:latin typeface="Verdana" pitchFamily="34" charset="0"/>
            </a:endParaRPr>
          </a:p>
          <a:p>
            <a:pPr eaLnBrk="1" hangingPunct="1"/>
            <a:endParaRPr lang="en-US" sz="1000" b="0">
              <a:solidFill>
                <a:srgbClr val="3333CC"/>
              </a:solidFill>
            </a:endParaRPr>
          </a:p>
        </p:txBody>
      </p:sp>
      <p:sp>
        <p:nvSpPr>
          <p:cNvPr id="158722" name="AutoShape 2"/>
          <p:cNvSpPr>
            <a:spLocks noChangeArrowheads="1"/>
          </p:cNvSpPr>
          <p:nvPr/>
        </p:nvSpPr>
        <p:spPr bwMode="auto">
          <a:xfrm rot="5400000">
            <a:off x="711200" y="1841500"/>
            <a:ext cx="1790700" cy="1536700"/>
          </a:xfrm>
          <a:prstGeom prst="can">
            <a:avLst>
              <a:gd name="adj" fmla="val 19199"/>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graphicFrame>
        <p:nvGraphicFramePr>
          <p:cNvPr id="10244" name="Object 3"/>
          <p:cNvGraphicFramePr>
            <a:graphicFrameLocks noGrp="1" noChangeAspect="1"/>
          </p:cNvGraphicFramePr>
          <p:nvPr>
            <p:ph idx="1"/>
          </p:nvPr>
        </p:nvGraphicFramePr>
        <p:xfrm>
          <a:off x="696913" y="5378450"/>
          <a:ext cx="5507037" cy="830263"/>
        </p:xfrm>
        <a:graphic>
          <a:graphicData uri="http://schemas.openxmlformats.org/presentationml/2006/ole">
            <mc:AlternateContent xmlns:mc="http://schemas.openxmlformats.org/markup-compatibility/2006">
              <mc:Choice xmlns:v="urn:schemas-microsoft-com:vml" Requires="v">
                <p:oleObj spid="_x0000_s332830" name="Chart" r:id="rId4" imgW="8763185" imgH="4638736" progId="Excel.Chart.8">
                  <p:embed/>
                </p:oleObj>
              </mc:Choice>
              <mc:Fallback>
                <p:oleObj name="Chart" r:id="rId4" imgW="8763185" imgH="4638736"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71460"/>
                      <a:stretch>
                        <a:fillRect/>
                      </a:stretch>
                    </p:blipFill>
                    <p:spPr bwMode="auto">
                      <a:xfrm>
                        <a:off x="696913" y="5378450"/>
                        <a:ext cx="5507037" cy="830263"/>
                      </a:xfrm>
                      <a:prstGeom prst="rect">
                        <a:avLst/>
                      </a:prstGeom>
                      <a:noFill/>
                      <a:ln>
                        <a:noFill/>
                      </a:ln>
                      <a:effectLst/>
                      <a:extLst>
                        <a:ext uri="{909E8E84-426E-40dd-AFC4-6F175D3DCCD1}">
                          <a14:hiddenFill xmlns:a14="http://schemas.microsoft.com/office/drawing/2010/main" xmlns="">
                            <a:gradFill rotWithShape="1">
                              <a:gsLst>
                                <a:gs pos="0">
                                  <a:schemeClr val="accent1"/>
                                </a:gs>
                                <a:gs pos="100000">
                                  <a:schemeClr val="bg1"/>
                                </a:gs>
                              </a:gsLst>
                              <a:lin ang="540000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0245" name="Rectangle 4"/>
          <p:cNvSpPr>
            <a:spLocks noGrp="1" noChangeArrowheads="1"/>
          </p:cNvSpPr>
          <p:nvPr>
            <p:ph type="title"/>
          </p:nvPr>
        </p:nvSpPr>
        <p:spPr/>
        <p:txBody>
          <a:bodyPr/>
          <a:lstStyle/>
          <a:p>
            <a:pPr indent="0" eaLnBrk="1" hangingPunct="1"/>
            <a:r>
              <a:rPr lang="en-US" dirty="0" smtClean="0"/>
              <a:t>A/B/C List</a:t>
            </a:r>
          </a:p>
        </p:txBody>
      </p:sp>
      <p:sp>
        <p:nvSpPr>
          <p:cNvPr id="10246" name="Line 5"/>
          <p:cNvSpPr>
            <a:spLocks noChangeShapeType="1"/>
          </p:cNvSpPr>
          <p:nvPr/>
        </p:nvSpPr>
        <p:spPr bwMode="auto">
          <a:xfrm rot="-5400000">
            <a:off x="1517650" y="5753100"/>
            <a:ext cx="0" cy="12319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247" name="Line 6"/>
          <p:cNvSpPr>
            <a:spLocks noChangeShapeType="1"/>
          </p:cNvSpPr>
          <p:nvPr/>
        </p:nvSpPr>
        <p:spPr bwMode="auto">
          <a:xfrm rot="-5400000">
            <a:off x="2165350" y="4984750"/>
            <a:ext cx="0" cy="25273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248" name="Text Box 7"/>
          <p:cNvSpPr txBox="1">
            <a:spLocks noChangeArrowheads="1"/>
          </p:cNvSpPr>
          <p:nvPr/>
        </p:nvSpPr>
        <p:spPr bwMode="auto">
          <a:xfrm>
            <a:off x="1066800" y="6445250"/>
            <a:ext cx="719138"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50%</a:t>
            </a:r>
          </a:p>
        </p:txBody>
      </p:sp>
      <p:sp>
        <p:nvSpPr>
          <p:cNvPr id="10249" name="Text Box 8"/>
          <p:cNvSpPr txBox="1">
            <a:spLocks noChangeArrowheads="1"/>
          </p:cNvSpPr>
          <p:nvPr/>
        </p:nvSpPr>
        <p:spPr bwMode="auto">
          <a:xfrm>
            <a:off x="2481263" y="6445250"/>
            <a:ext cx="719137"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100%</a:t>
            </a:r>
          </a:p>
        </p:txBody>
      </p:sp>
      <p:sp>
        <p:nvSpPr>
          <p:cNvPr id="10250" name="Text Box 9"/>
          <p:cNvSpPr txBox="1">
            <a:spLocks noChangeArrowheads="1"/>
          </p:cNvSpPr>
          <p:nvPr/>
        </p:nvSpPr>
        <p:spPr bwMode="auto">
          <a:xfrm>
            <a:off x="5791200" y="4343400"/>
            <a:ext cx="3529013" cy="4572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a:solidFill>
                  <a:schemeClr val="tx1"/>
                </a:solidFill>
                <a:latin typeface="Arial Rounded MT Bold" pitchFamily="34" charset="0"/>
                <a:cs typeface="Arial" pitchFamily="34" charset="0"/>
              </a:rPr>
              <a:t>Backlog Plan</a:t>
            </a:r>
          </a:p>
        </p:txBody>
      </p:sp>
      <p:sp>
        <p:nvSpPr>
          <p:cNvPr id="10251" name="Text Box 10"/>
          <p:cNvSpPr txBox="1">
            <a:spLocks noChangeArrowheads="1"/>
          </p:cNvSpPr>
          <p:nvPr/>
        </p:nvSpPr>
        <p:spPr bwMode="auto">
          <a:xfrm>
            <a:off x="5715000" y="2286000"/>
            <a:ext cx="3529013" cy="4572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a:solidFill>
                  <a:schemeClr val="tx1"/>
                </a:solidFill>
                <a:latin typeface="Arial Rounded MT Bold" pitchFamily="34" charset="0"/>
                <a:cs typeface="Arial" pitchFamily="34" charset="0"/>
              </a:rPr>
              <a:t>Typical Delivery</a:t>
            </a:r>
          </a:p>
        </p:txBody>
      </p:sp>
      <p:sp>
        <p:nvSpPr>
          <p:cNvPr id="158731" name="Line 11"/>
          <p:cNvSpPr>
            <a:spLocks noChangeShapeType="1"/>
          </p:cNvSpPr>
          <p:nvPr/>
        </p:nvSpPr>
        <p:spPr bwMode="auto">
          <a:xfrm rot="5400000" flipV="1">
            <a:off x="2551906" y="1104107"/>
            <a:ext cx="1587" cy="685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8732" name="Text Box 12"/>
          <p:cNvSpPr txBox="1">
            <a:spLocks noChangeArrowheads="1"/>
          </p:cNvSpPr>
          <p:nvPr/>
        </p:nvSpPr>
        <p:spPr bwMode="auto">
          <a:xfrm>
            <a:off x="2133600" y="1447800"/>
            <a:ext cx="66992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25%</a:t>
            </a:r>
          </a:p>
        </p:txBody>
      </p:sp>
      <p:sp>
        <p:nvSpPr>
          <p:cNvPr id="10254" name="AutoShape 13"/>
          <p:cNvSpPr>
            <a:spLocks noChangeArrowheads="1"/>
          </p:cNvSpPr>
          <p:nvPr/>
        </p:nvSpPr>
        <p:spPr bwMode="auto">
          <a:xfrm rot="5400000">
            <a:off x="783432" y="3680618"/>
            <a:ext cx="1790700" cy="1884363"/>
          </a:xfrm>
          <a:prstGeom prst="flowChartMagneticDisk">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sp>
        <p:nvSpPr>
          <p:cNvPr id="10255" name="AutoShape 14"/>
          <p:cNvSpPr>
            <a:spLocks noChangeArrowheads="1"/>
          </p:cNvSpPr>
          <p:nvPr/>
        </p:nvSpPr>
        <p:spPr bwMode="auto">
          <a:xfrm rot="5400000">
            <a:off x="2016919" y="3680619"/>
            <a:ext cx="1790700" cy="1884362"/>
          </a:xfrm>
          <a:prstGeom prst="flowChartMagneticDisk">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B</a:t>
            </a:r>
          </a:p>
        </p:txBody>
      </p:sp>
      <p:sp>
        <p:nvSpPr>
          <p:cNvPr id="10256" name="AutoShape 15"/>
          <p:cNvSpPr>
            <a:spLocks noChangeArrowheads="1"/>
          </p:cNvSpPr>
          <p:nvPr/>
        </p:nvSpPr>
        <p:spPr bwMode="auto">
          <a:xfrm rot="5400000">
            <a:off x="3868738" y="2998787"/>
            <a:ext cx="1790700" cy="3248025"/>
          </a:xfrm>
          <a:prstGeom prst="can">
            <a:avLst>
              <a:gd name="adj" fmla="val 45346"/>
            </a:avLst>
          </a:prstGeom>
          <a:solidFill>
            <a:srgbClr val="FF66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C</a:t>
            </a:r>
          </a:p>
        </p:txBody>
      </p:sp>
      <p:sp>
        <p:nvSpPr>
          <p:cNvPr id="158736" name="AutoShape 16"/>
          <p:cNvSpPr>
            <a:spLocks noChangeArrowheads="1"/>
          </p:cNvSpPr>
          <p:nvPr/>
        </p:nvSpPr>
        <p:spPr bwMode="auto">
          <a:xfrm rot="5400000">
            <a:off x="1664494" y="2139156"/>
            <a:ext cx="1790700" cy="941388"/>
          </a:xfrm>
          <a:prstGeom prst="flowChartMagneticDisk">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B</a:t>
            </a:r>
          </a:p>
        </p:txBody>
      </p:sp>
      <p:sp>
        <p:nvSpPr>
          <p:cNvPr id="158737" name="AutoShape 17"/>
          <p:cNvSpPr>
            <a:spLocks noChangeArrowheads="1"/>
          </p:cNvSpPr>
          <p:nvPr/>
        </p:nvSpPr>
        <p:spPr bwMode="auto">
          <a:xfrm rot="5400000">
            <a:off x="2178844" y="2282031"/>
            <a:ext cx="1790700" cy="655638"/>
          </a:xfrm>
          <a:prstGeom prst="can">
            <a:avLst>
              <a:gd name="adj" fmla="val 50000"/>
            </a:avLst>
          </a:prstGeom>
          <a:solidFill>
            <a:srgbClr val="FF66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C </a:t>
            </a:r>
          </a:p>
        </p:txBody>
      </p:sp>
      <p:sp>
        <p:nvSpPr>
          <p:cNvPr id="158738" name="AutoShape 18"/>
          <p:cNvSpPr>
            <a:spLocks noChangeArrowheads="1"/>
          </p:cNvSpPr>
          <p:nvPr/>
        </p:nvSpPr>
        <p:spPr bwMode="auto">
          <a:xfrm rot="5400000">
            <a:off x="2521744" y="2282031"/>
            <a:ext cx="1790700" cy="655638"/>
          </a:xfrm>
          <a:prstGeom prst="can">
            <a:avLst>
              <a:gd name="adj" fmla="val 50000"/>
            </a:avLst>
          </a:prstGeom>
          <a:solidFill>
            <a:srgbClr val="3366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D  </a:t>
            </a:r>
          </a:p>
        </p:txBody>
      </p:sp>
      <p:sp>
        <p:nvSpPr>
          <p:cNvPr id="158739" name="Line 19"/>
          <p:cNvSpPr>
            <a:spLocks noChangeShapeType="1"/>
          </p:cNvSpPr>
          <p:nvPr/>
        </p:nvSpPr>
        <p:spPr bwMode="auto">
          <a:xfrm rot="-5400000">
            <a:off x="1562100" y="800100"/>
            <a:ext cx="0" cy="1295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8740" name="Text Box 20"/>
          <p:cNvSpPr txBox="1">
            <a:spLocks noChangeArrowheads="1"/>
          </p:cNvSpPr>
          <p:nvPr/>
        </p:nvSpPr>
        <p:spPr bwMode="auto">
          <a:xfrm>
            <a:off x="1066800" y="1416050"/>
            <a:ext cx="719138"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50%</a:t>
            </a:r>
          </a:p>
        </p:txBody>
      </p:sp>
      <p:sp>
        <p:nvSpPr>
          <p:cNvPr id="158741" name="Line 21"/>
          <p:cNvSpPr>
            <a:spLocks noChangeShapeType="1"/>
          </p:cNvSpPr>
          <p:nvPr/>
        </p:nvSpPr>
        <p:spPr bwMode="auto">
          <a:xfrm rot="5400000" flipV="1">
            <a:off x="3237706" y="1105694"/>
            <a:ext cx="1588" cy="685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8742" name="Text Box 22"/>
          <p:cNvSpPr txBox="1">
            <a:spLocks noChangeArrowheads="1"/>
          </p:cNvSpPr>
          <p:nvPr/>
        </p:nvSpPr>
        <p:spPr bwMode="auto">
          <a:xfrm>
            <a:off x="2819400" y="1449388"/>
            <a:ext cx="66992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25%</a:t>
            </a:r>
          </a:p>
        </p:txBody>
      </p:sp>
      <p:sp>
        <p:nvSpPr>
          <p:cNvPr id="10264" name="Text Box 23"/>
          <p:cNvSpPr txBox="1">
            <a:spLocks noChangeArrowheads="1"/>
          </p:cNvSpPr>
          <p:nvPr/>
        </p:nvSpPr>
        <p:spPr bwMode="auto">
          <a:xfrm>
            <a:off x="3505200" y="6096000"/>
            <a:ext cx="1600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800">
                <a:solidFill>
                  <a:schemeClr val="tx1"/>
                </a:solidFill>
                <a:cs typeface="Arial" pitchFamily="34" charset="0"/>
              </a:rPr>
              <a:t>Target Delivery Date</a:t>
            </a:r>
          </a:p>
        </p:txBody>
      </p:sp>
      <p:sp>
        <p:nvSpPr>
          <p:cNvPr id="10265" name="Line 24"/>
          <p:cNvSpPr>
            <a:spLocks noChangeShapeType="1"/>
          </p:cNvSpPr>
          <p:nvPr/>
        </p:nvSpPr>
        <p:spPr bwMode="auto">
          <a:xfrm flipH="1">
            <a:off x="3505200" y="5715000"/>
            <a:ext cx="0" cy="533400"/>
          </a:xfrm>
          <a:prstGeom prst="line">
            <a:avLst/>
          </a:prstGeom>
          <a:noFill/>
          <a:ln w="76200">
            <a:solidFill>
              <a:srgbClr val="FF0000"/>
            </a:solidFill>
            <a:round/>
            <a:headEnd/>
            <a:tailEnd type="diamond"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39118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722"/>
                                        </p:tgtEl>
                                        <p:attrNameLst>
                                          <p:attrName>style.visibility</p:attrName>
                                        </p:attrNameLst>
                                      </p:cBhvr>
                                      <p:to>
                                        <p:strVal val="visible"/>
                                      </p:to>
                                    </p:set>
                                    <p:animEffect transition="in" filter="wipe(left)">
                                      <p:cBhvr>
                                        <p:cTn id="7" dur="500"/>
                                        <p:tgtEl>
                                          <p:spTgt spid="1587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8740"/>
                                        </p:tgtEl>
                                        <p:attrNameLst>
                                          <p:attrName>style.visibility</p:attrName>
                                        </p:attrNameLst>
                                      </p:cBhvr>
                                      <p:to>
                                        <p:strVal val="visible"/>
                                      </p:to>
                                    </p:set>
                                    <p:animEffect transition="in" filter="wipe(left)">
                                      <p:cBhvr>
                                        <p:cTn id="10" dur="500"/>
                                        <p:tgtEl>
                                          <p:spTgt spid="15874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8739"/>
                                        </p:tgtEl>
                                        <p:attrNameLst>
                                          <p:attrName>style.visibility</p:attrName>
                                        </p:attrNameLst>
                                      </p:cBhvr>
                                      <p:to>
                                        <p:strVal val="visible"/>
                                      </p:to>
                                    </p:set>
                                    <p:animEffect transition="in" filter="wipe(left)">
                                      <p:cBhvr>
                                        <p:cTn id="13" dur="500"/>
                                        <p:tgtEl>
                                          <p:spTgt spid="15873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8731"/>
                                        </p:tgtEl>
                                        <p:attrNameLst>
                                          <p:attrName>style.visibility</p:attrName>
                                        </p:attrNameLst>
                                      </p:cBhvr>
                                      <p:to>
                                        <p:strVal val="visible"/>
                                      </p:to>
                                    </p:set>
                                    <p:animEffect transition="in" filter="wipe(left)">
                                      <p:cBhvr>
                                        <p:cTn id="18" dur="500"/>
                                        <p:tgtEl>
                                          <p:spTgt spid="15873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8732"/>
                                        </p:tgtEl>
                                        <p:attrNameLst>
                                          <p:attrName>style.visibility</p:attrName>
                                        </p:attrNameLst>
                                      </p:cBhvr>
                                      <p:to>
                                        <p:strVal val="visible"/>
                                      </p:to>
                                    </p:set>
                                    <p:animEffect transition="in" filter="wipe(left)">
                                      <p:cBhvr>
                                        <p:cTn id="21" dur="500"/>
                                        <p:tgtEl>
                                          <p:spTgt spid="15873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8736"/>
                                        </p:tgtEl>
                                        <p:attrNameLst>
                                          <p:attrName>style.visibility</p:attrName>
                                        </p:attrNameLst>
                                      </p:cBhvr>
                                      <p:to>
                                        <p:strVal val="visible"/>
                                      </p:to>
                                    </p:set>
                                    <p:animEffect transition="in" filter="wipe(left)">
                                      <p:cBhvr>
                                        <p:cTn id="24" dur="500"/>
                                        <p:tgtEl>
                                          <p:spTgt spid="15873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8737"/>
                                        </p:tgtEl>
                                        <p:attrNameLst>
                                          <p:attrName>style.visibility</p:attrName>
                                        </p:attrNameLst>
                                      </p:cBhvr>
                                      <p:to>
                                        <p:strVal val="visible"/>
                                      </p:to>
                                    </p:set>
                                    <p:animEffect transition="in" filter="wipe(left)">
                                      <p:cBhvr>
                                        <p:cTn id="29" dur="500"/>
                                        <p:tgtEl>
                                          <p:spTgt spid="15873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58738"/>
                                        </p:tgtEl>
                                        <p:attrNameLst>
                                          <p:attrName>style.visibility</p:attrName>
                                        </p:attrNameLst>
                                      </p:cBhvr>
                                      <p:to>
                                        <p:strVal val="visible"/>
                                      </p:to>
                                    </p:set>
                                    <p:animEffect transition="in" filter="wipe(left)">
                                      <p:cBhvr>
                                        <p:cTn id="32" dur="500"/>
                                        <p:tgtEl>
                                          <p:spTgt spid="15873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58742"/>
                                        </p:tgtEl>
                                        <p:attrNameLst>
                                          <p:attrName>style.visibility</p:attrName>
                                        </p:attrNameLst>
                                      </p:cBhvr>
                                      <p:to>
                                        <p:strVal val="visible"/>
                                      </p:to>
                                    </p:set>
                                    <p:animEffect transition="in" filter="wipe(left)">
                                      <p:cBhvr>
                                        <p:cTn id="35" dur="500"/>
                                        <p:tgtEl>
                                          <p:spTgt spid="15874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8741"/>
                                        </p:tgtEl>
                                        <p:attrNameLst>
                                          <p:attrName>style.visibility</p:attrName>
                                        </p:attrNameLst>
                                      </p:cBhvr>
                                      <p:to>
                                        <p:strVal val="visible"/>
                                      </p:to>
                                    </p:set>
                                    <p:animEffect transition="in" filter="wipe(left)">
                                      <p:cBhvr>
                                        <p:cTn id="38" dur="500"/>
                                        <p:tgtEl>
                                          <p:spTgt spid="158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animBg="1"/>
      <p:bldP spid="158731" grpId="0" animBg="1"/>
      <p:bldP spid="158732" grpId="0"/>
      <p:bldP spid="158736" grpId="0" animBg="1"/>
      <p:bldP spid="158737" grpId="0" animBg="1"/>
      <p:bldP spid="158738" grpId="0" animBg="1"/>
      <p:bldP spid="158739" grpId="0" animBg="1"/>
      <p:bldP spid="158740" grpId="0"/>
      <p:bldP spid="158741" grpId="0" animBg="1"/>
      <p:bldP spid="15874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p:txBody>
          <a:bodyPr/>
          <a:lstStyle>
            <a:lvl1pPr eaLnBrk="0" hangingPunct="0">
              <a:tabLst>
                <a:tab pos="8915400" algn="r"/>
              </a:tabLst>
              <a:defRPr sz="2800">
                <a:solidFill>
                  <a:srgbClr val="CC3300"/>
                </a:solidFill>
                <a:latin typeface="Arial" pitchFamily="34" charset="0"/>
                <a:cs typeface="Times New Roman" pitchFamily="18" charset="0"/>
              </a:defRPr>
            </a:lvl1pPr>
            <a:lvl2pPr marL="742950" indent="-285750" eaLnBrk="0" hangingPunct="0">
              <a:tabLst>
                <a:tab pos="8915400" algn="r"/>
              </a:tabLst>
              <a:defRPr sz="2800">
                <a:solidFill>
                  <a:srgbClr val="CC3300"/>
                </a:solidFill>
                <a:latin typeface="Arial" pitchFamily="34" charset="0"/>
                <a:cs typeface="Times New Roman" pitchFamily="18" charset="0"/>
              </a:defRPr>
            </a:lvl2pPr>
            <a:lvl3pPr marL="1143000" indent="-228600" eaLnBrk="0" hangingPunct="0">
              <a:tabLst>
                <a:tab pos="8915400" algn="r"/>
              </a:tabLst>
              <a:defRPr sz="2800">
                <a:solidFill>
                  <a:srgbClr val="CC3300"/>
                </a:solidFill>
                <a:latin typeface="Arial" pitchFamily="34" charset="0"/>
                <a:cs typeface="Times New Roman" pitchFamily="18" charset="0"/>
              </a:defRPr>
            </a:lvl3pPr>
            <a:lvl4pPr marL="1600200" indent="-228600" eaLnBrk="0" hangingPunct="0">
              <a:tabLst>
                <a:tab pos="8915400" algn="r"/>
              </a:tabLst>
              <a:defRPr sz="2800">
                <a:solidFill>
                  <a:srgbClr val="CC3300"/>
                </a:solidFill>
                <a:latin typeface="Arial" pitchFamily="34" charset="0"/>
                <a:cs typeface="Times New Roman" pitchFamily="18" charset="0"/>
              </a:defRPr>
            </a:lvl4pPr>
            <a:lvl5pPr marL="2057400" indent="-228600" eaLnBrk="0" hangingPunct="0">
              <a:tabLst>
                <a:tab pos="8915400" algn="r"/>
              </a:tabLst>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9pPr>
          </a:lstStyle>
          <a:p>
            <a:pPr algn="l" eaLnBrk="1" hangingPunct="1">
              <a:spcAft>
                <a:spcPct val="0"/>
              </a:spcAft>
            </a:pPr>
            <a:endParaRPr lang="en-US" sz="1600" b="0">
              <a:solidFill>
                <a:srgbClr val="D5D5FF"/>
              </a:solidFill>
              <a:latin typeface="Book Antiqua" pitchFamily="18" charset="0"/>
            </a:endParaRPr>
          </a:p>
          <a:p>
            <a:pPr algn="l" eaLnBrk="1" hangingPunct="1">
              <a:spcAft>
                <a:spcPct val="0"/>
              </a:spcAft>
            </a:pPr>
            <a:endParaRPr lang="en-US" sz="1600" b="0">
              <a:solidFill>
                <a:srgbClr val="D5D5FF"/>
              </a:solidFill>
              <a:latin typeface="Book Antiqua" pitchFamily="18" charset="0"/>
            </a:endParaRPr>
          </a:p>
          <a:p>
            <a:pPr eaLnBrk="1" hangingPunct="1"/>
            <a:endParaRPr lang="en-US" sz="1400">
              <a:solidFill>
                <a:srgbClr val="8EA3FA"/>
              </a:solidFill>
              <a:latin typeface="Verdana" pitchFamily="34" charset="0"/>
            </a:endParaRPr>
          </a:p>
          <a:p>
            <a:pPr eaLnBrk="1" hangingPunct="1"/>
            <a:endParaRPr lang="en-US" sz="1000" b="0">
              <a:solidFill>
                <a:srgbClr val="3333CC"/>
              </a:solidFill>
            </a:endParaRPr>
          </a:p>
        </p:txBody>
      </p:sp>
      <p:graphicFrame>
        <p:nvGraphicFramePr>
          <p:cNvPr id="11267" name="Object 2"/>
          <p:cNvGraphicFramePr>
            <a:graphicFrameLocks noGrp="1" noChangeAspect="1"/>
          </p:cNvGraphicFramePr>
          <p:nvPr>
            <p:ph idx="1"/>
          </p:nvPr>
        </p:nvGraphicFramePr>
        <p:xfrm>
          <a:off x="696913" y="5378450"/>
          <a:ext cx="5507037" cy="830263"/>
        </p:xfrm>
        <a:graphic>
          <a:graphicData uri="http://schemas.openxmlformats.org/presentationml/2006/ole">
            <mc:AlternateContent xmlns:mc="http://schemas.openxmlformats.org/markup-compatibility/2006">
              <mc:Choice xmlns:v="urn:schemas-microsoft-com:vml" Requires="v">
                <p:oleObj spid="_x0000_s333854" name="Chart" r:id="rId4" imgW="8763185" imgH="4638736" progId="Excel.Chart.8">
                  <p:embed/>
                </p:oleObj>
              </mc:Choice>
              <mc:Fallback>
                <p:oleObj name="Chart" r:id="rId4" imgW="8763185" imgH="4638736"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71460"/>
                      <a:stretch>
                        <a:fillRect/>
                      </a:stretch>
                    </p:blipFill>
                    <p:spPr bwMode="auto">
                      <a:xfrm>
                        <a:off x="696913" y="5378450"/>
                        <a:ext cx="5507037" cy="830263"/>
                      </a:xfrm>
                      <a:prstGeom prst="rect">
                        <a:avLst/>
                      </a:prstGeom>
                      <a:noFill/>
                      <a:ln>
                        <a:noFill/>
                      </a:ln>
                      <a:effectLst/>
                      <a:extLst>
                        <a:ext uri="{909E8E84-426E-40dd-AFC4-6F175D3DCCD1}">
                          <a14:hiddenFill xmlns:a14="http://schemas.microsoft.com/office/drawing/2010/main" xmlns="">
                            <a:gradFill rotWithShape="1">
                              <a:gsLst>
                                <a:gs pos="0">
                                  <a:schemeClr val="accent1"/>
                                </a:gs>
                                <a:gs pos="100000">
                                  <a:schemeClr val="bg1"/>
                                </a:gs>
                              </a:gsLst>
                              <a:lin ang="540000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1268" name="Rectangle 3"/>
          <p:cNvSpPr>
            <a:spLocks noGrp="1" noChangeArrowheads="1"/>
          </p:cNvSpPr>
          <p:nvPr>
            <p:ph type="title"/>
          </p:nvPr>
        </p:nvSpPr>
        <p:spPr/>
        <p:txBody>
          <a:bodyPr/>
          <a:lstStyle/>
          <a:p>
            <a:pPr indent="0" eaLnBrk="1" hangingPunct="1"/>
            <a:r>
              <a:rPr lang="en-US" dirty="0" smtClean="0"/>
              <a:t>A/B/C List</a:t>
            </a:r>
          </a:p>
        </p:txBody>
      </p:sp>
      <p:sp>
        <p:nvSpPr>
          <p:cNvPr id="11269" name="Line 4"/>
          <p:cNvSpPr>
            <a:spLocks noChangeShapeType="1"/>
          </p:cNvSpPr>
          <p:nvPr/>
        </p:nvSpPr>
        <p:spPr bwMode="auto">
          <a:xfrm rot="-5400000">
            <a:off x="1517650" y="5753100"/>
            <a:ext cx="0" cy="12319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70" name="Line 5"/>
          <p:cNvSpPr>
            <a:spLocks noChangeShapeType="1"/>
          </p:cNvSpPr>
          <p:nvPr/>
        </p:nvSpPr>
        <p:spPr bwMode="auto">
          <a:xfrm rot="-5400000">
            <a:off x="2165350" y="4984750"/>
            <a:ext cx="0" cy="25273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71" name="Text Box 6"/>
          <p:cNvSpPr txBox="1">
            <a:spLocks noChangeArrowheads="1"/>
          </p:cNvSpPr>
          <p:nvPr/>
        </p:nvSpPr>
        <p:spPr bwMode="auto">
          <a:xfrm>
            <a:off x="1066800" y="6445250"/>
            <a:ext cx="719138"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50%</a:t>
            </a:r>
          </a:p>
        </p:txBody>
      </p:sp>
      <p:sp>
        <p:nvSpPr>
          <p:cNvPr id="11272" name="Text Box 7"/>
          <p:cNvSpPr txBox="1">
            <a:spLocks noChangeArrowheads="1"/>
          </p:cNvSpPr>
          <p:nvPr/>
        </p:nvSpPr>
        <p:spPr bwMode="auto">
          <a:xfrm>
            <a:off x="2481263" y="6445250"/>
            <a:ext cx="719137"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100%</a:t>
            </a:r>
          </a:p>
        </p:txBody>
      </p:sp>
      <p:sp>
        <p:nvSpPr>
          <p:cNvPr id="11273" name="Text Box 8"/>
          <p:cNvSpPr txBox="1">
            <a:spLocks noChangeArrowheads="1"/>
          </p:cNvSpPr>
          <p:nvPr/>
        </p:nvSpPr>
        <p:spPr bwMode="auto">
          <a:xfrm>
            <a:off x="5791200" y="4343400"/>
            <a:ext cx="3529013" cy="4572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a:solidFill>
                  <a:schemeClr val="tx1"/>
                </a:solidFill>
                <a:latin typeface="Arial Rounded MT Bold" pitchFamily="34" charset="0"/>
                <a:cs typeface="Arial" pitchFamily="34" charset="0"/>
              </a:rPr>
              <a:t>Backlog Plan</a:t>
            </a:r>
          </a:p>
        </p:txBody>
      </p:sp>
      <p:sp>
        <p:nvSpPr>
          <p:cNvPr id="11274" name="Text Box 9"/>
          <p:cNvSpPr txBox="1">
            <a:spLocks noChangeArrowheads="1"/>
          </p:cNvSpPr>
          <p:nvPr/>
        </p:nvSpPr>
        <p:spPr bwMode="auto">
          <a:xfrm>
            <a:off x="5715000" y="2286000"/>
            <a:ext cx="3529013" cy="4572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a:solidFill>
                  <a:schemeClr val="tx1"/>
                </a:solidFill>
                <a:latin typeface="Arial Rounded MT Bold" pitchFamily="34" charset="0"/>
                <a:cs typeface="Arial" pitchFamily="34" charset="0"/>
              </a:rPr>
              <a:t>Uncertainty Risk</a:t>
            </a:r>
          </a:p>
        </p:txBody>
      </p:sp>
      <p:sp>
        <p:nvSpPr>
          <p:cNvPr id="11275" name="Line 10"/>
          <p:cNvSpPr>
            <a:spLocks noChangeShapeType="1"/>
          </p:cNvSpPr>
          <p:nvPr/>
        </p:nvSpPr>
        <p:spPr bwMode="auto">
          <a:xfrm rot="5400000" flipV="1">
            <a:off x="2551906" y="1104107"/>
            <a:ext cx="1587" cy="685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76" name="Text Box 11"/>
          <p:cNvSpPr txBox="1">
            <a:spLocks noChangeArrowheads="1"/>
          </p:cNvSpPr>
          <p:nvPr/>
        </p:nvSpPr>
        <p:spPr bwMode="auto">
          <a:xfrm>
            <a:off x="2133600" y="1447800"/>
            <a:ext cx="66992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25%</a:t>
            </a:r>
          </a:p>
        </p:txBody>
      </p:sp>
      <p:sp>
        <p:nvSpPr>
          <p:cNvPr id="11277" name="AutoShape 12"/>
          <p:cNvSpPr>
            <a:spLocks noChangeArrowheads="1"/>
          </p:cNvSpPr>
          <p:nvPr/>
        </p:nvSpPr>
        <p:spPr bwMode="auto">
          <a:xfrm rot="5400000">
            <a:off x="783432" y="3680618"/>
            <a:ext cx="1790700" cy="1884363"/>
          </a:xfrm>
          <a:prstGeom prst="flowChartMagneticDisk">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sp>
        <p:nvSpPr>
          <p:cNvPr id="11278" name="AutoShape 13"/>
          <p:cNvSpPr>
            <a:spLocks noChangeArrowheads="1"/>
          </p:cNvSpPr>
          <p:nvPr/>
        </p:nvSpPr>
        <p:spPr bwMode="auto">
          <a:xfrm rot="5400000">
            <a:off x="2016919" y="3680619"/>
            <a:ext cx="1790700" cy="1884362"/>
          </a:xfrm>
          <a:prstGeom prst="flowChartMagneticDisk">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B</a:t>
            </a:r>
          </a:p>
        </p:txBody>
      </p:sp>
      <p:sp>
        <p:nvSpPr>
          <p:cNvPr id="11279" name="AutoShape 14"/>
          <p:cNvSpPr>
            <a:spLocks noChangeArrowheads="1"/>
          </p:cNvSpPr>
          <p:nvPr/>
        </p:nvSpPr>
        <p:spPr bwMode="auto">
          <a:xfrm rot="5400000">
            <a:off x="3868738" y="2998787"/>
            <a:ext cx="1790700" cy="3248025"/>
          </a:xfrm>
          <a:prstGeom prst="can">
            <a:avLst>
              <a:gd name="adj" fmla="val 45346"/>
            </a:avLst>
          </a:prstGeom>
          <a:solidFill>
            <a:srgbClr val="FF66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C</a:t>
            </a:r>
          </a:p>
        </p:txBody>
      </p:sp>
      <p:sp>
        <p:nvSpPr>
          <p:cNvPr id="11280" name="AutoShape 15"/>
          <p:cNvSpPr>
            <a:spLocks noChangeArrowheads="1"/>
          </p:cNvSpPr>
          <p:nvPr/>
        </p:nvSpPr>
        <p:spPr bwMode="auto">
          <a:xfrm rot="5400000">
            <a:off x="1664494" y="2139156"/>
            <a:ext cx="1790700" cy="941388"/>
          </a:xfrm>
          <a:prstGeom prst="flowChartMagneticDisk">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B</a:t>
            </a:r>
          </a:p>
        </p:txBody>
      </p:sp>
      <p:sp>
        <p:nvSpPr>
          <p:cNvPr id="11281" name="AutoShape 16"/>
          <p:cNvSpPr>
            <a:spLocks noChangeArrowheads="1"/>
          </p:cNvSpPr>
          <p:nvPr/>
        </p:nvSpPr>
        <p:spPr bwMode="auto">
          <a:xfrm rot="5400000">
            <a:off x="2178844" y="2282031"/>
            <a:ext cx="1790700" cy="655638"/>
          </a:xfrm>
          <a:prstGeom prst="can">
            <a:avLst>
              <a:gd name="adj" fmla="val 50000"/>
            </a:avLst>
          </a:prstGeom>
          <a:solidFill>
            <a:srgbClr val="FF66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C </a:t>
            </a:r>
          </a:p>
        </p:txBody>
      </p:sp>
      <p:sp>
        <p:nvSpPr>
          <p:cNvPr id="11282" name="AutoShape 17"/>
          <p:cNvSpPr>
            <a:spLocks noChangeArrowheads="1"/>
          </p:cNvSpPr>
          <p:nvPr/>
        </p:nvSpPr>
        <p:spPr bwMode="auto">
          <a:xfrm rot="5400000">
            <a:off x="2521744" y="2282031"/>
            <a:ext cx="1790700" cy="655638"/>
          </a:xfrm>
          <a:prstGeom prst="can">
            <a:avLst>
              <a:gd name="adj" fmla="val 50000"/>
            </a:avLst>
          </a:prstGeom>
          <a:solidFill>
            <a:srgbClr val="3366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D  </a:t>
            </a:r>
          </a:p>
        </p:txBody>
      </p:sp>
      <p:sp>
        <p:nvSpPr>
          <p:cNvPr id="11283" name="Line 18"/>
          <p:cNvSpPr>
            <a:spLocks noChangeShapeType="1"/>
          </p:cNvSpPr>
          <p:nvPr/>
        </p:nvSpPr>
        <p:spPr bwMode="auto">
          <a:xfrm rot="-5400000">
            <a:off x="1562100" y="800100"/>
            <a:ext cx="0" cy="1295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84" name="Text Box 19"/>
          <p:cNvSpPr txBox="1">
            <a:spLocks noChangeArrowheads="1"/>
          </p:cNvSpPr>
          <p:nvPr/>
        </p:nvSpPr>
        <p:spPr bwMode="auto">
          <a:xfrm>
            <a:off x="1066800" y="1416050"/>
            <a:ext cx="719138"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50%</a:t>
            </a:r>
          </a:p>
        </p:txBody>
      </p:sp>
      <p:sp>
        <p:nvSpPr>
          <p:cNvPr id="11285" name="Line 20"/>
          <p:cNvSpPr>
            <a:spLocks noChangeShapeType="1"/>
          </p:cNvSpPr>
          <p:nvPr/>
        </p:nvSpPr>
        <p:spPr bwMode="auto">
          <a:xfrm rot="5400000" flipV="1">
            <a:off x="3237706" y="1105694"/>
            <a:ext cx="1588" cy="685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86" name="Text Box 21"/>
          <p:cNvSpPr txBox="1">
            <a:spLocks noChangeArrowheads="1"/>
          </p:cNvSpPr>
          <p:nvPr/>
        </p:nvSpPr>
        <p:spPr bwMode="auto">
          <a:xfrm>
            <a:off x="2819400" y="1449388"/>
            <a:ext cx="66992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25%</a:t>
            </a:r>
          </a:p>
        </p:txBody>
      </p:sp>
      <p:sp>
        <p:nvSpPr>
          <p:cNvPr id="11287" name="Text Box 22"/>
          <p:cNvSpPr txBox="1">
            <a:spLocks noChangeArrowheads="1"/>
          </p:cNvSpPr>
          <p:nvPr/>
        </p:nvSpPr>
        <p:spPr bwMode="auto">
          <a:xfrm>
            <a:off x="3505200" y="6096000"/>
            <a:ext cx="1600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800">
                <a:solidFill>
                  <a:schemeClr val="tx1"/>
                </a:solidFill>
                <a:cs typeface="Arial" pitchFamily="34" charset="0"/>
              </a:rPr>
              <a:t>Target Delivery Date</a:t>
            </a:r>
          </a:p>
        </p:txBody>
      </p:sp>
      <p:sp>
        <p:nvSpPr>
          <p:cNvPr id="11288" name="Line 23"/>
          <p:cNvSpPr>
            <a:spLocks noChangeShapeType="1"/>
          </p:cNvSpPr>
          <p:nvPr/>
        </p:nvSpPr>
        <p:spPr bwMode="auto">
          <a:xfrm flipH="1">
            <a:off x="3505200" y="5715000"/>
            <a:ext cx="0" cy="533400"/>
          </a:xfrm>
          <a:prstGeom prst="line">
            <a:avLst/>
          </a:prstGeom>
          <a:noFill/>
          <a:ln w="76200">
            <a:solidFill>
              <a:srgbClr val="FF0000"/>
            </a:solidFill>
            <a:round/>
            <a:headEnd/>
            <a:tailEnd type="diamond"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89" name="AutoShape 24"/>
          <p:cNvSpPr>
            <a:spLocks noChangeArrowheads="1"/>
          </p:cNvSpPr>
          <p:nvPr/>
        </p:nvSpPr>
        <p:spPr bwMode="auto">
          <a:xfrm rot="5400000">
            <a:off x="1428750" y="1123950"/>
            <a:ext cx="1790700" cy="2971800"/>
          </a:xfrm>
          <a:prstGeom prst="can">
            <a:avLst>
              <a:gd name="adj" fmla="val 31862"/>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spTree>
    <p:extLst>
      <p:ext uri="{BB962C8B-B14F-4D97-AF65-F5344CB8AC3E}">
        <p14:creationId xmlns:p14="http://schemas.microsoft.com/office/powerpoint/2010/main" val="1673014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7</a:t>
            </a:r>
            <a:r>
              <a:rPr lang="en-US" dirty="0" smtClean="0"/>
              <a:t>: Scope Creep is a major source of estimation error.</a:t>
            </a:r>
            <a:endParaRPr lang="en-US" dirty="0"/>
          </a:p>
        </p:txBody>
      </p:sp>
    </p:spTree>
    <p:extLst>
      <p:ext uri="{BB962C8B-B14F-4D97-AF65-F5344CB8AC3E}">
        <p14:creationId xmlns:p14="http://schemas.microsoft.com/office/powerpoint/2010/main" val="3714875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to Track</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140" y="1287557"/>
            <a:ext cx="6818897" cy="4990580"/>
          </a:xfrm>
          <a:prstGeom prst="rect">
            <a:avLst/>
          </a:prstGeom>
        </p:spPr>
      </p:pic>
    </p:spTree>
    <p:extLst>
      <p:ext uri="{BB962C8B-B14F-4D97-AF65-F5344CB8AC3E}">
        <p14:creationId xmlns:p14="http://schemas.microsoft.com/office/powerpoint/2010/main" val="23339143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43000" y="1843087"/>
            <a:ext cx="6858000" cy="3171825"/>
          </a:xfrm>
          <a:prstGeom prst="rect">
            <a:avLst/>
          </a:prstGeom>
        </p:spPr>
      </p:pic>
      <p:cxnSp>
        <p:nvCxnSpPr>
          <p:cNvPr id="7" name="Straight Arrow Connector 6"/>
          <p:cNvCxnSpPr/>
          <p:nvPr/>
        </p:nvCxnSpPr>
        <p:spPr>
          <a:xfrm rot="18875580">
            <a:off x="2854328" y="2415081"/>
            <a:ext cx="3802095" cy="1728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20363950">
            <a:off x="2039988" y="3017583"/>
            <a:ext cx="3571665" cy="523220"/>
          </a:xfrm>
          <a:prstGeom prst="rect">
            <a:avLst/>
          </a:prstGeom>
          <a:noFill/>
        </p:spPr>
        <p:txBody>
          <a:bodyPr wrap="square" rtlCol="0">
            <a:spAutoFit/>
          </a:bodyPr>
          <a:lstStyle/>
          <a:p>
            <a:r>
              <a:rPr lang="en-US" sz="2800" dirty="0" smtClean="0"/>
              <a:t>Velocity</a:t>
            </a:r>
            <a:endParaRPr lang="en-US" sz="2800" dirty="0"/>
          </a:p>
        </p:txBody>
      </p:sp>
      <p:cxnSp>
        <p:nvCxnSpPr>
          <p:cNvPr id="10" name="Straight Arrow Connector 9"/>
          <p:cNvCxnSpPr/>
          <p:nvPr/>
        </p:nvCxnSpPr>
        <p:spPr>
          <a:xfrm rot="19657721">
            <a:off x="2509242" y="1662598"/>
            <a:ext cx="3802095" cy="1728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21146091">
            <a:off x="2192388" y="2096871"/>
            <a:ext cx="3571665" cy="523220"/>
          </a:xfrm>
          <a:prstGeom prst="rect">
            <a:avLst/>
          </a:prstGeom>
          <a:noFill/>
        </p:spPr>
        <p:txBody>
          <a:bodyPr wrap="square" rtlCol="0">
            <a:spAutoFit/>
          </a:bodyPr>
          <a:lstStyle/>
          <a:p>
            <a:r>
              <a:rPr lang="en-US" sz="2800" dirty="0" smtClean="0"/>
              <a:t>Scope Creep</a:t>
            </a:r>
            <a:endParaRPr lang="en-US" sz="2800" dirty="0"/>
          </a:p>
        </p:txBody>
      </p:sp>
      <p:sp>
        <p:nvSpPr>
          <p:cNvPr id="13" name="Rectangle 2"/>
          <p:cNvSpPr txBox="1">
            <a:spLocks noChangeArrowheads="1"/>
          </p:cNvSpPr>
          <p:nvPr/>
        </p:nvSpPr>
        <p:spPr>
          <a:xfrm>
            <a:off x="0" y="166688"/>
            <a:ext cx="8261350" cy="863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err="1" smtClean="0"/>
              <a:t>Burnup</a:t>
            </a:r>
            <a:r>
              <a:rPr lang="en-US" dirty="0" smtClean="0"/>
              <a:t> Chart</a:t>
            </a:r>
          </a:p>
        </p:txBody>
      </p:sp>
      <p:sp>
        <p:nvSpPr>
          <p:cNvPr id="2" name="TextBox 1"/>
          <p:cNvSpPr txBox="1"/>
          <p:nvPr/>
        </p:nvSpPr>
        <p:spPr>
          <a:xfrm>
            <a:off x="1508760" y="5304005"/>
            <a:ext cx="6126480" cy="646331"/>
          </a:xfrm>
          <a:prstGeom prst="rect">
            <a:avLst/>
          </a:prstGeom>
          <a:noFill/>
        </p:spPr>
        <p:txBody>
          <a:bodyPr wrap="square" rtlCol="0">
            <a:spAutoFit/>
          </a:bodyPr>
          <a:lstStyle/>
          <a:p>
            <a:r>
              <a:rPr lang="en-US" sz="3600" dirty="0" smtClean="0">
                <a:solidFill>
                  <a:srgbClr val="FF0000"/>
                </a:solidFill>
              </a:rPr>
              <a:t>Monitor Quality</a:t>
            </a:r>
            <a:endParaRPr lang="en-US" sz="3600" dirty="0">
              <a:solidFill>
                <a:srgbClr val="FF0000"/>
              </a:solidFill>
            </a:endParaRPr>
          </a:p>
        </p:txBody>
      </p:sp>
    </p:spTree>
    <p:extLst>
      <p:ext uri="{BB962C8B-B14F-4D97-AF65-F5344CB8AC3E}">
        <p14:creationId xmlns:p14="http://schemas.microsoft.com/office/powerpoint/2010/main" val="418084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Team</a:t>
            </a:r>
            <a:endParaRPr lang="en-US" dirty="0"/>
          </a:p>
        </p:txBody>
      </p:sp>
      <p:graphicFrame>
        <p:nvGraphicFramePr>
          <p:cNvPr id="3" name="Chart 2"/>
          <p:cNvGraphicFramePr>
            <a:graphicFrameLocks noGrp="1"/>
          </p:cNvGraphicFramePr>
          <p:nvPr>
            <p:extLst/>
          </p:nvPr>
        </p:nvGraphicFramePr>
        <p:xfrm>
          <a:off x="241884" y="1359243"/>
          <a:ext cx="8667337" cy="5215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7176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Delay</a:t>
            </a:r>
            <a:endParaRPr lang="en-US" dirty="0"/>
          </a:p>
        </p:txBody>
      </p:sp>
      <p:pic>
        <p:nvPicPr>
          <p:cNvPr id="3"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747" b="-11148"/>
          <a:stretch/>
        </p:blipFill>
        <p:spPr bwMode="auto">
          <a:xfrm>
            <a:off x="449943" y="1737360"/>
            <a:ext cx="8266805" cy="5760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324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40200" cy="1143000"/>
          </a:xfrm>
        </p:spPr>
        <p:txBody>
          <a:bodyPr/>
          <a:lstStyle/>
          <a:p>
            <a:pPr algn="l"/>
            <a:r>
              <a:rPr lang="en-US" dirty="0" smtClean="0"/>
              <a:t>Contact</a:t>
            </a:r>
            <a:endParaRPr lang="en-US" dirty="0"/>
          </a:p>
        </p:txBody>
      </p:sp>
      <p:sp>
        <p:nvSpPr>
          <p:cNvPr id="3" name="Text Placeholder 2"/>
          <p:cNvSpPr>
            <a:spLocks noGrp="1"/>
          </p:cNvSpPr>
          <p:nvPr>
            <p:ph idx="1"/>
          </p:nvPr>
        </p:nvSpPr>
        <p:spPr>
          <a:xfrm>
            <a:off x="152400" y="1762416"/>
            <a:ext cx="4648200" cy="4236747"/>
          </a:xfrm>
        </p:spPr>
        <p:txBody>
          <a:bodyPr/>
          <a:lstStyle/>
          <a:p>
            <a:r>
              <a:rPr lang="en-US" dirty="0" smtClean="0"/>
              <a:t>Todd Little</a:t>
            </a:r>
          </a:p>
          <a:p>
            <a:pPr lvl="1"/>
            <a:r>
              <a:rPr lang="en-US" dirty="0" smtClean="0">
                <a:hlinkClick r:id="rId3"/>
              </a:rPr>
              <a:t>todd.little@ihs.com</a:t>
            </a:r>
            <a:endParaRPr lang="en-US" dirty="0" smtClean="0"/>
          </a:p>
          <a:p>
            <a:pPr lvl="1"/>
            <a:r>
              <a:rPr lang="en-US" dirty="0" smtClean="0">
                <a:hlinkClick r:id="rId4"/>
              </a:rPr>
              <a:t>toddelittle@gmail.com</a:t>
            </a:r>
            <a:endParaRPr lang="en-US" dirty="0" smtClean="0"/>
          </a:p>
          <a:p>
            <a:pPr marL="457200" lvl="1" indent="0">
              <a:buNone/>
            </a:pPr>
            <a:endParaRPr lang="en-US" dirty="0" smtClean="0"/>
          </a:p>
          <a:p>
            <a:pPr lvl="1"/>
            <a:r>
              <a:rPr lang="en-US" dirty="0" smtClean="0">
                <a:hlinkClick r:id="rId5"/>
              </a:rPr>
              <a:t>www.toddlittleweb.com</a:t>
            </a:r>
            <a:endParaRPr lang="en-US" dirty="0" smtClean="0"/>
          </a:p>
          <a:p>
            <a:pPr lvl="1"/>
            <a:r>
              <a:rPr lang="en-US" dirty="0" smtClean="0">
                <a:hlinkClick r:id="rId6"/>
              </a:rPr>
              <a:t>www.accelinnova.com</a:t>
            </a:r>
            <a:endParaRPr lang="en-US" dirty="0" smtClean="0"/>
          </a:p>
          <a:p>
            <a:pPr marL="457200" lvl="1" indent="0">
              <a:buNone/>
            </a:pPr>
            <a:endParaRPr lang="en-US" dirty="0" smtClean="0"/>
          </a:p>
          <a:p>
            <a:pPr marL="0" indent="0">
              <a:buNone/>
            </a:pPr>
            <a:endParaRPr lang="en-US" dirty="0" smtClean="0"/>
          </a:p>
        </p:txBody>
      </p:sp>
      <p:pic>
        <p:nvPicPr>
          <p:cNvPr id="4" name="Picture 3" descr="51sOIwJFqRL">
            <a:hlinkClick r:id="rId7"/>
          </p:cNvPr>
          <p:cNvPicPr>
            <a:picLocks noChangeAspect="1" noChangeArrowheads="1"/>
          </p:cNvPicPr>
          <p:nvPr/>
        </p:nvPicPr>
        <p:blipFill>
          <a:blip r:embed="rId8"/>
          <a:srcRect l="12202" r="12228"/>
          <a:stretch>
            <a:fillRect/>
          </a:stretch>
        </p:blipFill>
        <p:spPr bwMode="auto">
          <a:xfrm>
            <a:off x="4847208" y="204464"/>
            <a:ext cx="4045272" cy="5353248"/>
          </a:xfrm>
          <a:prstGeom prst="rect">
            <a:avLst/>
          </a:prstGeom>
          <a:noFill/>
          <a:ln w="9525">
            <a:solidFill>
              <a:schemeClr val="tx1"/>
            </a:solidFill>
            <a:miter lim="800000"/>
            <a:headEnd/>
            <a:tailEnd/>
          </a:ln>
        </p:spPr>
      </p:pic>
      <p:sp>
        <p:nvSpPr>
          <p:cNvPr id="5" name="TextBox 4"/>
          <p:cNvSpPr txBox="1"/>
          <p:nvPr/>
        </p:nvSpPr>
        <p:spPr>
          <a:xfrm>
            <a:off x="889271" y="5668240"/>
            <a:ext cx="7008725" cy="800219"/>
          </a:xfrm>
          <a:prstGeom prst="rect">
            <a:avLst/>
          </a:prstGeom>
          <a:noFill/>
        </p:spPr>
        <p:txBody>
          <a:bodyPr wrap="square" rtlCol="0">
            <a:spAutoFit/>
          </a:bodyPr>
          <a:lstStyle/>
          <a:p>
            <a:pPr marL="0" lvl="1"/>
            <a:r>
              <a:rPr lang="en-US" sz="2800" dirty="0">
                <a:hlinkClick r:id="rId9" tooltip="View public profile"/>
              </a:rPr>
              <a:t>www.linkedin.com/in/toddelittle/</a:t>
            </a:r>
            <a:endParaRPr lang="en-US" sz="2800" dirty="0"/>
          </a:p>
          <a:p>
            <a:endParaRPr lang="en-US" dirty="0"/>
          </a:p>
        </p:txBody>
      </p:sp>
    </p:spTree>
    <p:extLst>
      <p:ext uri="{BB962C8B-B14F-4D97-AF65-F5344CB8AC3E}">
        <p14:creationId xmlns:p14="http://schemas.microsoft.com/office/powerpoint/2010/main" val="3550936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Number Placeholder 4"/>
          <p:cNvSpPr txBox="1">
            <a:spLocks noGrp="1"/>
          </p:cNvSpPr>
          <p:nvPr/>
        </p:nvSpPr>
        <p:spPr bwMode="white">
          <a:xfrm>
            <a:off x="8620129" y="6415088"/>
            <a:ext cx="481013" cy="314325"/>
          </a:xfrm>
          <a:prstGeom prst="rect">
            <a:avLst/>
          </a:prstGeom>
          <a:noFill/>
          <a:ln w="9525">
            <a:noFill/>
            <a:miter lim="800000"/>
            <a:headEnd/>
            <a:tailEnd/>
          </a:ln>
        </p:spPr>
        <p:txBody>
          <a:bodyPr anchor="b" anchorCtr="1"/>
          <a:lstStyle/>
          <a:p>
            <a:pPr algn="r" eaLnBrk="0" hangingPunct="0">
              <a:lnSpc>
                <a:spcPct val="90000"/>
              </a:lnSpc>
              <a:spcBef>
                <a:spcPct val="20000"/>
              </a:spcBef>
              <a:buFontTx/>
              <a:buChar char="•"/>
            </a:pPr>
            <a:fld id="{72B4E89E-FED4-4EB6-93C4-0FEEF578E126}" type="slidenum">
              <a:rPr lang="en-US" sz="1000" b="1">
                <a:solidFill>
                  <a:srgbClr val="FFFFFF"/>
                </a:solidFill>
                <a:ea typeface="Osaka"/>
                <a:cs typeface="Osaka"/>
              </a:rPr>
              <a:pPr algn="r" eaLnBrk="0" hangingPunct="0">
                <a:lnSpc>
                  <a:spcPct val="90000"/>
                </a:lnSpc>
                <a:spcBef>
                  <a:spcPct val="20000"/>
                </a:spcBef>
                <a:buFontTx/>
                <a:buChar char="•"/>
              </a:pPr>
              <a:t>95</a:t>
            </a:fld>
            <a:endParaRPr lang="en-US" sz="1000" b="1">
              <a:solidFill>
                <a:srgbClr val="FFFFFF"/>
              </a:solidFill>
              <a:ea typeface="Osaka"/>
              <a:cs typeface="Osaka"/>
            </a:endParaRPr>
          </a:p>
        </p:txBody>
      </p:sp>
      <p:sp>
        <p:nvSpPr>
          <p:cNvPr id="100354" name="Slide Number Placeholder 4"/>
          <p:cNvSpPr txBox="1">
            <a:spLocks noGrp="1"/>
          </p:cNvSpPr>
          <p:nvPr/>
        </p:nvSpPr>
        <p:spPr bwMode="white">
          <a:xfrm>
            <a:off x="8620129" y="6415088"/>
            <a:ext cx="481013" cy="314325"/>
          </a:xfrm>
          <a:prstGeom prst="rect">
            <a:avLst/>
          </a:prstGeom>
          <a:noFill/>
          <a:ln w="9525">
            <a:noFill/>
            <a:miter lim="800000"/>
            <a:headEnd/>
            <a:tailEnd/>
          </a:ln>
        </p:spPr>
        <p:txBody>
          <a:bodyPr anchor="b" anchorCtr="1"/>
          <a:lstStyle/>
          <a:p>
            <a:pPr algn="r" eaLnBrk="0" hangingPunct="0">
              <a:lnSpc>
                <a:spcPct val="90000"/>
              </a:lnSpc>
              <a:spcBef>
                <a:spcPct val="20000"/>
              </a:spcBef>
            </a:pPr>
            <a:r>
              <a:rPr lang="en-US" sz="1000" b="1">
                <a:solidFill>
                  <a:prstClr val="white"/>
                </a:solidFill>
                <a:ea typeface="Osaka"/>
                <a:cs typeface="Osaka"/>
              </a:rPr>
              <a:t>84</a:t>
            </a:r>
          </a:p>
        </p:txBody>
      </p:sp>
      <p:sp>
        <p:nvSpPr>
          <p:cNvPr id="100355" name="Rectangle 6"/>
          <p:cNvSpPr txBox="1">
            <a:spLocks noGrp="1" noChangeArrowheads="1"/>
          </p:cNvSpPr>
          <p:nvPr/>
        </p:nvSpPr>
        <p:spPr bwMode="auto">
          <a:xfrm>
            <a:off x="7010400" y="6315076"/>
            <a:ext cx="2133600" cy="476251"/>
          </a:xfrm>
          <a:prstGeom prst="rect">
            <a:avLst/>
          </a:prstGeom>
          <a:noFill/>
          <a:ln w="9525">
            <a:noFill/>
            <a:miter lim="800000"/>
            <a:headEnd/>
            <a:tailEnd/>
          </a:ln>
        </p:spPr>
        <p:txBody>
          <a:bodyPr/>
          <a:lstStyle/>
          <a:p>
            <a:pPr algn="r" eaLnBrk="0" hangingPunct="0">
              <a:lnSpc>
                <a:spcPct val="90000"/>
              </a:lnSpc>
              <a:spcBef>
                <a:spcPct val="20000"/>
              </a:spcBef>
              <a:buFontTx/>
              <a:buChar char="•"/>
            </a:pPr>
            <a:endParaRPr lang="en-US" sz="1400" b="1">
              <a:solidFill>
                <a:prstClr val="black"/>
              </a:solidFill>
              <a:ea typeface="Osaka"/>
              <a:cs typeface="Osaka"/>
            </a:endParaRPr>
          </a:p>
        </p:txBody>
      </p:sp>
      <p:grpSp>
        <p:nvGrpSpPr>
          <p:cNvPr id="100357" name="Group 12"/>
          <p:cNvGrpSpPr>
            <a:grpSpLocks/>
          </p:cNvGrpSpPr>
          <p:nvPr/>
        </p:nvGrpSpPr>
        <p:grpSpPr bwMode="auto">
          <a:xfrm>
            <a:off x="2597151" y="3313115"/>
            <a:ext cx="4110037" cy="1901826"/>
            <a:chOff x="1387" y="2183"/>
            <a:chExt cx="2589" cy="1198"/>
          </a:xfrm>
        </p:grpSpPr>
        <p:sp>
          <p:nvSpPr>
            <p:cNvPr id="100360" name="TextBox 11"/>
            <p:cNvSpPr txBox="1">
              <a:spLocks noChangeArrowheads="1"/>
            </p:cNvSpPr>
            <p:nvPr/>
          </p:nvSpPr>
          <p:spPr bwMode="auto">
            <a:xfrm>
              <a:off x="1387" y="2183"/>
              <a:ext cx="2589" cy="1198"/>
            </a:xfrm>
            <a:prstGeom prst="rect">
              <a:avLst/>
            </a:prstGeom>
            <a:noFill/>
            <a:ln w="9525">
              <a:noFill/>
              <a:miter lim="800000"/>
              <a:headEnd/>
              <a:tailEnd/>
            </a:ln>
          </p:spPr>
          <p:txBody>
            <a:bodyPr wrap="none">
              <a:spAutoFit/>
            </a:bodyPr>
            <a:lstStyle/>
            <a:p>
              <a:pPr algn="ctr" eaLnBrk="0" hangingPunct="0">
                <a:lnSpc>
                  <a:spcPct val="90000"/>
                </a:lnSpc>
                <a:spcBef>
                  <a:spcPct val="20000"/>
                </a:spcBef>
              </a:pPr>
              <a:r>
                <a:rPr lang="en-US" sz="2800" b="1">
                  <a:solidFill>
                    <a:prstClr val="black"/>
                  </a:solidFill>
                  <a:ea typeface="Osaka"/>
                  <a:cs typeface="Osaka"/>
                </a:rPr>
                <a:t>www.synerzip.com</a:t>
              </a:r>
            </a:p>
            <a:p>
              <a:pPr algn="ctr" eaLnBrk="0" hangingPunct="0">
                <a:lnSpc>
                  <a:spcPct val="90000"/>
                </a:lnSpc>
                <a:spcBef>
                  <a:spcPct val="20000"/>
                </a:spcBef>
              </a:pPr>
              <a:r>
                <a:rPr lang="en-US" sz="2800" b="1">
                  <a:solidFill>
                    <a:prstClr val="black"/>
                  </a:solidFill>
                  <a:ea typeface="Osaka"/>
                  <a:cs typeface="Osaka"/>
                </a:rPr>
                <a:t>Hemant Elhence </a:t>
              </a:r>
            </a:p>
            <a:p>
              <a:pPr algn="ctr" eaLnBrk="0" hangingPunct="0">
                <a:lnSpc>
                  <a:spcPct val="90000"/>
                </a:lnSpc>
                <a:spcBef>
                  <a:spcPct val="20000"/>
                </a:spcBef>
              </a:pPr>
              <a:r>
                <a:rPr lang="en-US" sz="2800" b="1">
                  <a:solidFill>
                    <a:prstClr val="black"/>
                  </a:solidFill>
                  <a:ea typeface="Osaka"/>
                  <a:cs typeface="Osaka"/>
                </a:rPr>
                <a:t>hemant@synerzip.com</a:t>
              </a:r>
            </a:p>
            <a:p>
              <a:pPr algn="ctr" eaLnBrk="0" hangingPunct="0">
                <a:lnSpc>
                  <a:spcPct val="90000"/>
                </a:lnSpc>
                <a:spcBef>
                  <a:spcPct val="20000"/>
                </a:spcBef>
              </a:pPr>
              <a:r>
                <a:rPr lang="en-US" sz="2800" b="1">
                  <a:solidFill>
                    <a:prstClr val="black"/>
                  </a:solidFill>
                  <a:ea typeface="Osaka"/>
                  <a:cs typeface="Osaka"/>
                </a:rPr>
                <a:t>469.322.0349 </a:t>
              </a:r>
            </a:p>
          </p:txBody>
        </p:sp>
        <p:sp>
          <p:nvSpPr>
            <p:cNvPr id="100361" name="TextBox 13"/>
            <p:cNvSpPr txBox="1">
              <a:spLocks noChangeArrowheads="1"/>
            </p:cNvSpPr>
            <p:nvPr/>
          </p:nvSpPr>
          <p:spPr bwMode="auto">
            <a:xfrm>
              <a:off x="2813" y="2447"/>
              <a:ext cx="116" cy="268"/>
            </a:xfrm>
            <a:prstGeom prst="rect">
              <a:avLst/>
            </a:prstGeom>
            <a:noFill/>
            <a:ln w="9525">
              <a:noFill/>
              <a:miter lim="800000"/>
              <a:headEnd/>
              <a:tailEnd/>
            </a:ln>
          </p:spPr>
          <p:txBody>
            <a:bodyPr wrap="none">
              <a:spAutoFit/>
            </a:bodyPr>
            <a:lstStyle/>
            <a:p>
              <a:pPr algn="ctr" eaLnBrk="0" hangingPunct="0">
                <a:lnSpc>
                  <a:spcPct val="90000"/>
                </a:lnSpc>
                <a:spcBef>
                  <a:spcPct val="20000"/>
                </a:spcBef>
              </a:pPr>
              <a:endParaRPr lang="en-US" sz="2400" b="1">
                <a:solidFill>
                  <a:prstClr val="black"/>
                </a:solidFill>
                <a:ea typeface="Osaka"/>
                <a:cs typeface="Osaka"/>
              </a:endParaRPr>
            </a:p>
          </p:txBody>
        </p:sp>
      </p:grpSp>
      <p:sp>
        <p:nvSpPr>
          <p:cNvPr id="54282" name="Text Box 10"/>
          <p:cNvSpPr txBox="1">
            <a:spLocks noChangeArrowheads="1"/>
          </p:cNvSpPr>
          <p:nvPr/>
        </p:nvSpPr>
        <p:spPr bwMode="auto">
          <a:xfrm>
            <a:off x="5562600" y="6553202"/>
            <a:ext cx="2209800" cy="30777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pPr>
            <a:endParaRPr lang="en-US" sz="1400">
              <a:solidFill>
                <a:prstClr val="black"/>
              </a:solidFill>
            </a:endParaRPr>
          </a:p>
        </p:txBody>
      </p:sp>
      <p:pic>
        <p:nvPicPr>
          <p:cNvPr id="2" name="Picture 1" descr="Synerzip-Logo-Vect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789115"/>
            <a:ext cx="6858000" cy="1204456"/>
          </a:xfrm>
          <a:prstGeom prst="rect">
            <a:avLst/>
          </a:prstGeom>
        </p:spPr>
      </p:pic>
    </p:spTree>
    <p:extLst>
      <p:ext uri="{BB962C8B-B14F-4D97-AF65-F5344CB8AC3E}">
        <p14:creationId xmlns:p14="http://schemas.microsoft.com/office/powerpoint/2010/main" val="39891387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idx="4294967295"/>
          </p:nvPr>
        </p:nvSpPr>
        <p:spPr/>
        <p:txBody>
          <a:bodyPr>
            <a:normAutofit fontScale="90000"/>
          </a:bodyPr>
          <a:lstStyle/>
          <a:p>
            <a:pPr algn="l">
              <a:lnSpc>
                <a:spcPct val="90000"/>
              </a:lnSpc>
            </a:pPr>
            <a:r>
              <a:rPr lang="en-US" b="1" dirty="0">
                <a:solidFill>
                  <a:srgbClr val="0070C0"/>
                </a:solidFill>
              </a:rPr>
              <a:t>Synerzip in a Nutshell</a:t>
            </a:r>
          </a:p>
        </p:txBody>
      </p:sp>
      <p:sp>
        <p:nvSpPr>
          <p:cNvPr id="237571" name="Rectangle 3"/>
          <p:cNvSpPr>
            <a:spLocks noGrp="1" noChangeArrowheads="1"/>
          </p:cNvSpPr>
          <p:nvPr>
            <p:ph idx="4294967295"/>
          </p:nvPr>
        </p:nvSpPr>
        <p:spPr>
          <a:xfrm>
            <a:off x="457199" y="1122218"/>
            <a:ext cx="8458613" cy="5003945"/>
          </a:xfrm>
        </p:spPr>
        <p:txBody>
          <a:bodyPr>
            <a:normAutofit fontScale="92500" lnSpcReduction="20000"/>
          </a:bodyPr>
          <a:lstStyle/>
          <a:p>
            <a:pPr marL="533400" indent="-533400" defTabSz="914400" eaLnBrk="1" hangingPunct="1">
              <a:buFontTx/>
              <a:buAutoNum type="arabicPeriod"/>
            </a:pPr>
            <a:r>
              <a:rPr lang="en-US" sz="2400" dirty="0" smtClean="0"/>
              <a:t>Software product development </a:t>
            </a:r>
            <a:r>
              <a:rPr lang="en-US" sz="2400" b="1" i="1" dirty="0" smtClean="0"/>
              <a:t>partner</a:t>
            </a:r>
            <a:r>
              <a:rPr lang="en-US" sz="2400" dirty="0" smtClean="0"/>
              <a:t> for small/mid-sized technology companies</a:t>
            </a:r>
          </a:p>
          <a:p>
            <a:pPr marL="1295400" lvl="2" indent="-381000" defTabSz="914400" eaLnBrk="1" hangingPunct="1"/>
            <a:r>
              <a:rPr lang="en-US" sz="1800" dirty="0" smtClean="0"/>
              <a:t>Exclusive focus on small/mid-sized technology companies, typically venture-backed companies in growth phase</a:t>
            </a:r>
          </a:p>
          <a:p>
            <a:pPr marL="1295400" lvl="2" indent="-381000" defTabSz="914400" eaLnBrk="1" hangingPunct="1"/>
            <a:r>
              <a:rPr lang="en-US" sz="1800" dirty="0" smtClean="0"/>
              <a:t>By definition, all Synerzip work is the IP of its respective clients</a:t>
            </a:r>
          </a:p>
          <a:p>
            <a:pPr marL="1295400" lvl="2" indent="-381000" defTabSz="914400" eaLnBrk="1" hangingPunct="1"/>
            <a:r>
              <a:rPr lang="en-US" sz="1800" dirty="0" smtClean="0"/>
              <a:t>Deep experience in full SDLC – design, </a:t>
            </a:r>
            <a:r>
              <a:rPr lang="en-US" sz="1800" dirty="0" err="1" smtClean="0"/>
              <a:t>dev</a:t>
            </a:r>
            <a:r>
              <a:rPr lang="en-US" sz="1800" dirty="0" smtClean="0"/>
              <a:t>, QA/testing, deployment</a:t>
            </a:r>
          </a:p>
          <a:p>
            <a:pPr marL="533400" indent="-533400" defTabSz="914400" eaLnBrk="1" hangingPunct="1">
              <a:buFontTx/>
              <a:buAutoNum type="arabicPeriod"/>
            </a:pPr>
            <a:r>
              <a:rPr lang="en-US" sz="2400" dirty="0" smtClean="0"/>
              <a:t>Dedicated team of </a:t>
            </a:r>
            <a:r>
              <a:rPr lang="en-US" sz="2400" b="1" dirty="0" smtClean="0"/>
              <a:t>high caliber</a:t>
            </a:r>
            <a:r>
              <a:rPr lang="en-US" sz="2400" dirty="0" smtClean="0"/>
              <a:t> software professionals for each client</a:t>
            </a:r>
          </a:p>
          <a:p>
            <a:pPr marL="1295400" lvl="2" indent="-381000" defTabSz="914400" eaLnBrk="1" hangingPunct="1"/>
            <a:r>
              <a:rPr lang="en-US" sz="1800" dirty="0" smtClean="0"/>
              <a:t>Seamlessly extends client</a:t>
            </a:r>
            <a:r>
              <a:rPr lang="ja-JP" altLang="en-US" sz="1800" dirty="0" smtClean="0"/>
              <a:t>’</a:t>
            </a:r>
            <a:r>
              <a:rPr lang="en-US" sz="1800" dirty="0" smtClean="0"/>
              <a:t>s local team, offering full transparency</a:t>
            </a:r>
          </a:p>
          <a:p>
            <a:pPr marL="1295400" lvl="2" indent="-381000" defTabSz="914400" eaLnBrk="1" hangingPunct="1"/>
            <a:r>
              <a:rPr lang="en-US" sz="1800" dirty="0" smtClean="0"/>
              <a:t>Stable teams with very low turn-over</a:t>
            </a:r>
          </a:p>
          <a:p>
            <a:pPr marL="1295400" lvl="2" indent="-381000" defTabSz="914400" eaLnBrk="1" hangingPunct="1"/>
            <a:r>
              <a:rPr lang="en-US" sz="1800" dirty="0" smtClean="0"/>
              <a:t>NOT just </a:t>
            </a:r>
            <a:r>
              <a:rPr lang="ja-JP" altLang="en-US" sz="1800" dirty="0" smtClean="0"/>
              <a:t>“</a:t>
            </a:r>
            <a:r>
              <a:rPr lang="en-US" sz="1800" dirty="0" smtClean="0"/>
              <a:t>staff augmentation</a:t>
            </a:r>
            <a:r>
              <a:rPr lang="ja-JP" altLang="en-US" sz="1800" dirty="0" smtClean="0"/>
              <a:t>”</a:t>
            </a:r>
            <a:r>
              <a:rPr lang="en-US" sz="1800" dirty="0" smtClean="0"/>
              <a:t>, but provide full </a:t>
            </a:r>
            <a:r>
              <a:rPr lang="en-US" sz="1800" dirty="0" err="1" smtClean="0"/>
              <a:t>mgmt</a:t>
            </a:r>
            <a:r>
              <a:rPr lang="en-US" sz="1800" dirty="0" smtClean="0"/>
              <a:t> support</a:t>
            </a:r>
          </a:p>
          <a:p>
            <a:pPr marL="533400" indent="-533400" defTabSz="914400" eaLnBrk="1" hangingPunct="1">
              <a:buFontTx/>
              <a:buAutoNum type="arabicPeriod"/>
            </a:pPr>
            <a:r>
              <a:rPr lang="en-US" sz="2400" dirty="0" smtClean="0"/>
              <a:t>Actually </a:t>
            </a:r>
            <a:r>
              <a:rPr lang="en-US" sz="2400" b="1" i="1" dirty="0" smtClean="0"/>
              <a:t>reduces risk</a:t>
            </a:r>
            <a:r>
              <a:rPr lang="en-US" sz="2400" dirty="0" smtClean="0"/>
              <a:t> of </a:t>
            </a:r>
            <a:r>
              <a:rPr lang="en-US" sz="3600" dirty="0" smtClean="0"/>
              <a:t>development/delivery</a:t>
            </a:r>
            <a:endParaRPr lang="en-US" sz="2400" dirty="0" smtClean="0"/>
          </a:p>
          <a:p>
            <a:pPr marL="1295400" lvl="2" indent="-381000" defTabSz="914400" eaLnBrk="1" hangingPunct="1"/>
            <a:r>
              <a:rPr lang="en-US" sz="1800" dirty="0" smtClean="0"/>
              <a:t>Experienced team - uses appropriate level of engineering discipline</a:t>
            </a:r>
          </a:p>
          <a:p>
            <a:pPr marL="1295400" lvl="2" indent="-381000" defTabSz="914400" eaLnBrk="1" hangingPunct="1"/>
            <a:r>
              <a:rPr lang="en-US" sz="1800" dirty="0" smtClean="0"/>
              <a:t>Practices </a:t>
            </a:r>
            <a:r>
              <a:rPr lang="en-US" sz="1800" b="1" i="1" dirty="0" smtClean="0"/>
              <a:t>Agile</a:t>
            </a:r>
            <a:r>
              <a:rPr lang="en-US" sz="1800" dirty="0" smtClean="0"/>
              <a:t> development – responsive, yet disciplined</a:t>
            </a:r>
          </a:p>
          <a:p>
            <a:pPr marL="533400" indent="-533400" defTabSz="914400" eaLnBrk="1" hangingPunct="1">
              <a:buFontTx/>
              <a:buAutoNum type="arabicPeriod"/>
            </a:pPr>
            <a:r>
              <a:rPr lang="en-US" sz="2400" b="1" i="1" dirty="0" smtClean="0"/>
              <a:t>Reduces cost</a:t>
            </a:r>
            <a:r>
              <a:rPr lang="en-US" sz="2400" dirty="0" smtClean="0"/>
              <a:t> – dual-shore team, 50% cost advantage</a:t>
            </a:r>
          </a:p>
          <a:p>
            <a:pPr marL="533400" indent="-533400" defTabSz="914400" eaLnBrk="1" hangingPunct="1">
              <a:buFontTx/>
              <a:buAutoNum type="arabicPeriod"/>
            </a:pPr>
            <a:r>
              <a:rPr lang="en-US" sz="2400" dirty="0" smtClean="0"/>
              <a:t>Offers long term </a:t>
            </a:r>
            <a:r>
              <a:rPr lang="en-US" sz="2400" b="1" i="1" dirty="0" smtClean="0"/>
              <a:t>flexibility</a:t>
            </a:r>
            <a:r>
              <a:rPr lang="en-US" sz="2400" dirty="0" smtClean="0"/>
              <a:t> – allows (facilitates) taking offshore team captive – aka </a:t>
            </a:r>
            <a:r>
              <a:rPr lang="ja-JP" altLang="en-US" sz="2400" dirty="0" smtClean="0"/>
              <a:t>“</a:t>
            </a:r>
            <a:r>
              <a:rPr lang="en-US" sz="2400" dirty="0" smtClean="0"/>
              <a:t>BOT</a:t>
            </a:r>
            <a:r>
              <a:rPr lang="ja-JP" altLang="en-US" sz="2400" dirty="0" smtClean="0"/>
              <a:t>”</a:t>
            </a:r>
            <a:r>
              <a:rPr lang="en-US" sz="2400" dirty="0" smtClean="0"/>
              <a:t> option</a:t>
            </a:r>
          </a:p>
        </p:txBody>
      </p:sp>
      <p:sp>
        <p:nvSpPr>
          <p:cNvPr id="55300" name="Text Box 4"/>
          <p:cNvSpPr txBox="1">
            <a:spLocks noChangeArrowheads="1"/>
          </p:cNvSpPr>
          <p:nvPr/>
        </p:nvSpPr>
        <p:spPr bwMode="auto">
          <a:xfrm>
            <a:off x="5562600" y="6553202"/>
            <a:ext cx="2209800" cy="30777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pPr>
            <a:endParaRPr lang="en-US" sz="1400">
              <a:solidFill>
                <a:prstClr val="black"/>
              </a:solidFill>
            </a:endParaRPr>
          </a:p>
        </p:txBody>
      </p:sp>
    </p:spTree>
    <p:extLst>
      <p:ext uri="{BB962C8B-B14F-4D97-AF65-F5344CB8AC3E}">
        <p14:creationId xmlns:p14="http://schemas.microsoft.com/office/powerpoint/2010/main" val="3178476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animEffect transition="in" filter="blinds(horizontal)">
                                      <p:cBhvr>
                                        <p:cTn id="7" dur="500"/>
                                        <p:tgtEl>
                                          <p:spTgt spid="23757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7571">
                                            <p:txEl>
                                              <p:pRg st="1" end="1"/>
                                            </p:txEl>
                                          </p:spTgt>
                                        </p:tgtEl>
                                        <p:attrNameLst>
                                          <p:attrName>style.visibility</p:attrName>
                                        </p:attrNameLst>
                                      </p:cBhvr>
                                      <p:to>
                                        <p:strVal val="visible"/>
                                      </p:to>
                                    </p:set>
                                    <p:animEffect transition="in" filter="blinds(horizontal)">
                                      <p:cBhvr>
                                        <p:cTn id="10" dur="500"/>
                                        <p:tgtEl>
                                          <p:spTgt spid="237571">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7571">
                                            <p:txEl>
                                              <p:pRg st="2" end="2"/>
                                            </p:txEl>
                                          </p:spTgt>
                                        </p:tgtEl>
                                        <p:attrNameLst>
                                          <p:attrName>style.visibility</p:attrName>
                                        </p:attrNameLst>
                                      </p:cBhvr>
                                      <p:to>
                                        <p:strVal val="visible"/>
                                      </p:to>
                                    </p:set>
                                    <p:animEffect transition="in" filter="blinds(horizontal)">
                                      <p:cBhvr>
                                        <p:cTn id="13" dur="500"/>
                                        <p:tgtEl>
                                          <p:spTgt spid="237571">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7571">
                                            <p:txEl>
                                              <p:pRg st="3" end="3"/>
                                            </p:txEl>
                                          </p:spTgt>
                                        </p:tgtEl>
                                        <p:attrNameLst>
                                          <p:attrName>style.visibility</p:attrName>
                                        </p:attrNameLst>
                                      </p:cBhvr>
                                      <p:to>
                                        <p:strVal val="visible"/>
                                      </p:to>
                                    </p:set>
                                    <p:animEffect transition="in" filter="blinds(horizontal)">
                                      <p:cBhvr>
                                        <p:cTn id="16" dur="500"/>
                                        <p:tgtEl>
                                          <p:spTgt spid="237571">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37571">
                                            <p:txEl>
                                              <p:pRg st="4" end="4"/>
                                            </p:txEl>
                                          </p:spTgt>
                                        </p:tgtEl>
                                        <p:attrNameLst>
                                          <p:attrName>style.visibility</p:attrName>
                                        </p:attrNameLst>
                                      </p:cBhvr>
                                      <p:to>
                                        <p:strVal val="visible"/>
                                      </p:to>
                                    </p:set>
                                    <p:animEffect transition="in" filter="blinds(horizontal)">
                                      <p:cBhvr>
                                        <p:cTn id="21" dur="500"/>
                                        <p:tgtEl>
                                          <p:spTgt spid="237571">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37571">
                                            <p:txEl>
                                              <p:pRg st="5" end="5"/>
                                            </p:txEl>
                                          </p:spTgt>
                                        </p:tgtEl>
                                        <p:attrNameLst>
                                          <p:attrName>style.visibility</p:attrName>
                                        </p:attrNameLst>
                                      </p:cBhvr>
                                      <p:to>
                                        <p:strVal val="visible"/>
                                      </p:to>
                                    </p:set>
                                    <p:animEffect transition="in" filter="blinds(horizontal)">
                                      <p:cBhvr>
                                        <p:cTn id="24" dur="500"/>
                                        <p:tgtEl>
                                          <p:spTgt spid="237571">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37571">
                                            <p:txEl>
                                              <p:pRg st="6" end="6"/>
                                            </p:txEl>
                                          </p:spTgt>
                                        </p:tgtEl>
                                        <p:attrNameLst>
                                          <p:attrName>style.visibility</p:attrName>
                                        </p:attrNameLst>
                                      </p:cBhvr>
                                      <p:to>
                                        <p:strVal val="visible"/>
                                      </p:to>
                                    </p:set>
                                    <p:animEffect transition="in" filter="blinds(horizontal)">
                                      <p:cBhvr>
                                        <p:cTn id="27" dur="500"/>
                                        <p:tgtEl>
                                          <p:spTgt spid="237571">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37571">
                                            <p:txEl>
                                              <p:pRg st="7" end="7"/>
                                            </p:txEl>
                                          </p:spTgt>
                                        </p:tgtEl>
                                        <p:attrNameLst>
                                          <p:attrName>style.visibility</p:attrName>
                                        </p:attrNameLst>
                                      </p:cBhvr>
                                      <p:to>
                                        <p:strVal val="visible"/>
                                      </p:to>
                                    </p:set>
                                    <p:animEffect transition="in" filter="blinds(horizontal)">
                                      <p:cBhvr>
                                        <p:cTn id="30" dur="500"/>
                                        <p:tgtEl>
                                          <p:spTgt spid="237571">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37571">
                                            <p:txEl>
                                              <p:pRg st="8" end="8"/>
                                            </p:txEl>
                                          </p:spTgt>
                                        </p:tgtEl>
                                        <p:attrNameLst>
                                          <p:attrName>style.visibility</p:attrName>
                                        </p:attrNameLst>
                                      </p:cBhvr>
                                      <p:to>
                                        <p:strVal val="visible"/>
                                      </p:to>
                                    </p:set>
                                    <p:animEffect transition="in" filter="blinds(horizontal)">
                                      <p:cBhvr>
                                        <p:cTn id="35" dur="500"/>
                                        <p:tgtEl>
                                          <p:spTgt spid="237571">
                                            <p:txEl>
                                              <p:pRg st="8" end="8"/>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37571">
                                            <p:txEl>
                                              <p:pRg st="9" end="9"/>
                                            </p:txEl>
                                          </p:spTgt>
                                        </p:tgtEl>
                                        <p:attrNameLst>
                                          <p:attrName>style.visibility</p:attrName>
                                        </p:attrNameLst>
                                      </p:cBhvr>
                                      <p:to>
                                        <p:strVal val="visible"/>
                                      </p:to>
                                    </p:set>
                                    <p:animEffect transition="in" filter="blinds(horizontal)">
                                      <p:cBhvr>
                                        <p:cTn id="38" dur="500"/>
                                        <p:tgtEl>
                                          <p:spTgt spid="237571">
                                            <p:txEl>
                                              <p:pRg st="9" end="9"/>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37571">
                                            <p:txEl>
                                              <p:pRg st="10" end="10"/>
                                            </p:txEl>
                                          </p:spTgt>
                                        </p:tgtEl>
                                        <p:attrNameLst>
                                          <p:attrName>style.visibility</p:attrName>
                                        </p:attrNameLst>
                                      </p:cBhvr>
                                      <p:to>
                                        <p:strVal val="visible"/>
                                      </p:to>
                                    </p:set>
                                    <p:animEffect transition="in" filter="blinds(horizontal)">
                                      <p:cBhvr>
                                        <p:cTn id="41" dur="500"/>
                                        <p:tgtEl>
                                          <p:spTgt spid="237571">
                                            <p:txEl>
                                              <p:pRg st="10" end="1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37571">
                                            <p:txEl>
                                              <p:pRg st="11" end="11"/>
                                            </p:txEl>
                                          </p:spTgt>
                                        </p:tgtEl>
                                        <p:attrNameLst>
                                          <p:attrName>style.visibility</p:attrName>
                                        </p:attrNameLst>
                                      </p:cBhvr>
                                      <p:to>
                                        <p:strVal val="visible"/>
                                      </p:to>
                                    </p:set>
                                    <p:animEffect transition="in" filter="blinds(horizontal)">
                                      <p:cBhvr>
                                        <p:cTn id="46" dur="500"/>
                                        <p:tgtEl>
                                          <p:spTgt spid="237571">
                                            <p:txEl>
                                              <p:pRg st="11" end="11"/>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37571">
                                            <p:txEl>
                                              <p:pRg st="12" end="12"/>
                                            </p:txEl>
                                          </p:spTgt>
                                        </p:tgtEl>
                                        <p:attrNameLst>
                                          <p:attrName>style.visibility</p:attrName>
                                        </p:attrNameLst>
                                      </p:cBhvr>
                                      <p:to>
                                        <p:strVal val="visible"/>
                                      </p:to>
                                    </p:set>
                                    <p:animEffect transition="in" filter="blinds(horizontal)">
                                      <p:cBhvr>
                                        <p:cTn id="51" dur="500"/>
                                        <p:tgtEl>
                                          <p:spTgt spid="23757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descr="itko">
            <a:hlinkClick r:id="rId3"/>
          </p:cNvPr>
          <p:cNvPicPr>
            <a:picLocks noChangeAspect="1" noChangeArrowheads="1"/>
          </p:cNvPicPr>
          <p:nvPr/>
        </p:nvPicPr>
        <p:blipFill>
          <a:blip r:embed="rId4"/>
          <a:srcRect l="17241" t="18491" r="20689" b="18114"/>
          <a:stretch>
            <a:fillRect/>
          </a:stretch>
        </p:blipFill>
        <p:spPr bwMode="auto">
          <a:xfrm>
            <a:off x="304800" y="1752600"/>
            <a:ext cx="1371600" cy="533400"/>
          </a:xfrm>
          <a:prstGeom prst="rect">
            <a:avLst/>
          </a:prstGeom>
          <a:noFill/>
          <a:ln w="9525">
            <a:noFill/>
            <a:miter lim="800000"/>
            <a:headEnd/>
            <a:tailEnd/>
          </a:ln>
        </p:spPr>
      </p:pic>
      <p:pic>
        <p:nvPicPr>
          <p:cNvPr id="103426" name="Picture 3" descr="skywire"/>
          <p:cNvPicPr>
            <a:picLocks noChangeAspect="1" noChangeArrowheads="1"/>
          </p:cNvPicPr>
          <p:nvPr/>
        </p:nvPicPr>
        <p:blipFill>
          <a:blip r:embed="rId5"/>
          <a:srcRect l="4546" r="9091"/>
          <a:stretch>
            <a:fillRect/>
          </a:stretch>
        </p:blipFill>
        <p:spPr bwMode="auto">
          <a:xfrm>
            <a:off x="4114800" y="3124200"/>
            <a:ext cx="1447800" cy="658813"/>
          </a:xfrm>
          <a:prstGeom prst="rect">
            <a:avLst/>
          </a:prstGeom>
          <a:noFill/>
          <a:ln w="9525">
            <a:noFill/>
            <a:miter lim="800000"/>
            <a:headEnd/>
            <a:tailEnd/>
          </a:ln>
        </p:spPr>
      </p:pic>
      <p:pic>
        <p:nvPicPr>
          <p:cNvPr id="103427" name="Picture 4" descr="unwired_logo"/>
          <p:cNvPicPr>
            <a:picLocks noChangeAspect="1" noChangeArrowheads="1"/>
          </p:cNvPicPr>
          <p:nvPr/>
        </p:nvPicPr>
        <p:blipFill>
          <a:blip r:embed="rId6"/>
          <a:srcRect t="38277" b="31100"/>
          <a:stretch>
            <a:fillRect/>
          </a:stretch>
        </p:blipFill>
        <p:spPr bwMode="auto">
          <a:xfrm>
            <a:off x="7353300" y="5638800"/>
            <a:ext cx="1790700" cy="304800"/>
          </a:xfrm>
          <a:prstGeom prst="rect">
            <a:avLst/>
          </a:prstGeom>
          <a:noFill/>
          <a:ln w="9525">
            <a:noFill/>
            <a:miter lim="800000"/>
            <a:headEnd/>
            <a:tailEnd/>
          </a:ln>
        </p:spPr>
      </p:pic>
      <p:pic>
        <p:nvPicPr>
          <p:cNvPr id="103428" name="Picture 5" descr="mediaCart_logo"/>
          <p:cNvPicPr>
            <a:picLocks noChangeAspect="1" noChangeArrowheads="1"/>
          </p:cNvPicPr>
          <p:nvPr/>
        </p:nvPicPr>
        <p:blipFill>
          <a:blip r:embed="rId7"/>
          <a:srcRect t="40735" r="1888" b="32108"/>
          <a:stretch>
            <a:fillRect/>
          </a:stretch>
        </p:blipFill>
        <p:spPr bwMode="auto">
          <a:xfrm>
            <a:off x="4267200" y="1828800"/>
            <a:ext cx="1981200" cy="304800"/>
          </a:xfrm>
          <a:prstGeom prst="rect">
            <a:avLst/>
          </a:prstGeom>
          <a:noFill/>
          <a:ln w="9525">
            <a:noFill/>
            <a:miter lim="800000"/>
            <a:headEnd/>
            <a:tailEnd/>
          </a:ln>
        </p:spPr>
      </p:pic>
      <p:pic>
        <p:nvPicPr>
          <p:cNvPr id="103429" name="Picture 6" descr="barfly_logo"/>
          <p:cNvPicPr>
            <a:picLocks noChangeAspect="1" noChangeArrowheads="1"/>
          </p:cNvPicPr>
          <p:nvPr/>
        </p:nvPicPr>
        <p:blipFill>
          <a:blip r:embed="rId8"/>
          <a:srcRect l="17778" t="16000" r="20000" b="12000"/>
          <a:stretch>
            <a:fillRect/>
          </a:stretch>
        </p:blipFill>
        <p:spPr bwMode="auto">
          <a:xfrm>
            <a:off x="0" y="2438400"/>
            <a:ext cx="1066800" cy="685800"/>
          </a:xfrm>
          <a:prstGeom prst="rect">
            <a:avLst/>
          </a:prstGeom>
          <a:noFill/>
          <a:ln w="9525">
            <a:noFill/>
            <a:miter lim="800000"/>
            <a:headEnd/>
            <a:tailEnd/>
          </a:ln>
        </p:spPr>
      </p:pic>
      <p:pic>
        <p:nvPicPr>
          <p:cNvPr id="103430" name="Picture 7" descr="fxks_logo"/>
          <p:cNvPicPr>
            <a:picLocks noChangeAspect="1" noChangeArrowheads="1"/>
          </p:cNvPicPr>
          <p:nvPr/>
        </p:nvPicPr>
        <p:blipFill>
          <a:blip r:embed="rId9"/>
          <a:srcRect t="28529" r="8333"/>
          <a:stretch>
            <a:fillRect/>
          </a:stretch>
        </p:blipFill>
        <p:spPr bwMode="auto">
          <a:xfrm>
            <a:off x="4648200" y="990602"/>
            <a:ext cx="2514600" cy="763588"/>
          </a:xfrm>
          <a:prstGeom prst="rect">
            <a:avLst/>
          </a:prstGeom>
          <a:noFill/>
          <a:ln w="9525">
            <a:noFill/>
            <a:miter lim="800000"/>
            <a:headEnd/>
            <a:tailEnd/>
          </a:ln>
        </p:spPr>
      </p:pic>
      <p:pic>
        <p:nvPicPr>
          <p:cNvPr id="103431" name="Picture 8" descr="Gimmal_Group_Inc_logo_215"/>
          <p:cNvPicPr>
            <a:picLocks noChangeAspect="1" noChangeArrowheads="1"/>
          </p:cNvPicPr>
          <p:nvPr/>
        </p:nvPicPr>
        <p:blipFill>
          <a:blip r:embed="rId10"/>
          <a:srcRect l="7895" t="21239" r="7895" b="22124"/>
          <a:stretch>
            <a:fillRect/>
          </a:stretch>
        </p:blipFill>
        <p:spPr bwMode="auto">
          <a:xfrm>
            <a:off x="4648200" y="4724400"/>
            <a:ext cx="2209800" cy="552451"/>
          </a:xfrm>
          <a:prstGeom prst="rect">
            <a:avLst/>
          </a:prstGeom>
          <a:noFill/>
          <a:ln w="9525">
            <a:noFill/>
            <a:miter lim="800000"/>
            <a:headEnd/>
            <a:tailEnd/>
          </a:ln>
        </p:spPr>
      </p:pic>
      <p:sp>
        <p:nvSpPr>
          <p:cNvPr id="103432" name="Rectangle 9"/>
          <p:cNvSpPr>
            <a:spLocks noGrp="1" noChangeArrowheads="1"/>
          </p:cNvSpPr>
          <p:nvPr>
            <p:ph type="title" idx="4294967295"/>
          </p:nvPr>
        </p:nvSpPr>
        <p:spPr>
          <a:xfrm>
            <a:off x="457200" y="0"/>
            <a:ext cx="8229600" cy="1143000"/>
          </a:xfrm>
        </p:spPr>
        <p:txBody>
          <a:bodyPr/>
          <a:lstStyle/>
          <a:p>
            <a:pPr algn="l">
              <a:lnSpc>
                <a:spcPct val="90000"/>
              </a:lnSpc>
            </a:pPr>
            <a:r>
              <a:rPr lang="en-US" b="1" dirty="0">
                <a:solidFill>
                  <a:srgbClr val="0070C0"/>
                </a:solidFill>
              </a:rPr>
              <a:t>Our Clients</a:t>
            </a:r>
          </a:p>
        </p:txBody>
      </p:sp>
      <p:pic>
        <p:nvPicPr>
          <p:cNvPr id="103433" name="Picture 10" descr="DEPO"/>
          <p:cNvPicPr>
            <a:picLocks noChangeAspect="1" noChangeArrowheads="1"/>
          </p:cNvPicPr>
          <p:nvPr/>
        </p:nvPicPr>
        <p:blipFill>
          <a:blip r:embed="rId11"/>
          <a:srcRect/>
          <a:stretch>
            <a:fillRect/>
          </a:stretch>
        </p:blipFill>
        <p:spPr bwMode="auto">
          <a:xfrm>
            <a:off x="0" y="4419600"/>
            <a:ext cx="1828800" cy="404813"/>
          </a:xfrm>
          <a:prstGeom prst="rect">
            <a:avLst/>
          </a:prstGeom>
          <a:noFill/>
          <a:ln w="9525">
            <a:noFill/>
            <a:miter lim="800000"/>
            <a:headEnd/>
            <a:tailEnd/>
          </a:ln>
        </p:spPr>
      </p:pic>
      <p:pic>
        <p:nvPicPr>
          <p:cNvPr id="103434" name="Picture 11" descr="CAPS"/>
          <p:cNvPicPr>
            <a:picLocks noChangeAspect="1" noChangeArrowheads="1"/>
          </p:cNvPicPr>
          <p:nvPr/>
        </p:nvPicPr>
        <p:blipFill>
          <a:blip r:embed="rId12"/>
          <a:srcRect/>
          <a:stretch>
            <a:fillRect/>
          </a:stretch>
        </p:blipFill>
        <p:spPr bwMode="auto">
          <a:xfrm>
            <a:off x="2362200" y="5410201"/>
            <a:ext cx="2438400" cy="777875"/>
          </a:xfrm>
          <a:prstGeom prst="rect">
            <a:avLst/>
          </a:prstGeom>
          <a:noFill/>
          <a:ln w="9525">
            <a:noFill/>
            <a:miter lim="800000"/>
            <a:headEnd/>
            <a:tailEnd/>
          </a:ln>
        </p:spPr>
      </p:pic>
      <p:pic>
        <p:nvPicPr>
          <p:cNvPr id="103435" name="Picture 12" descr="untitled"/>
          <p:cNvPicPr>
            <a:picLocks noChangeAspect="1" noChangeArrowheads="1"/>
          </p:cNvPicPr>
          <p:nvPr/>
        </p:nvPicPr>
        <p:blipFill>
          <a:blip r:embed="rId13"/>
          <a:srcRect/>
          <a:stretch>
            <a:fillRect/>
          </a:stretch>
        </p:blipFill>
        <p:spPr bwMode="auto">
          <a:xfrm>
            <a:off x="1905000" y="3124202"/>
            <a:ext cx="2209800" cy="469900"/>
          </a:xfrm>
          <a:prstGeom prst="rect">
            <a:avLst/>
          </a:prstGeom>
          <a:noFill/>
          <a:ln w="9525">
            <a:noFill/>
            <a:miter lim="800000"/>
            <a:headEnd/>
            <a:tailEnd/>
          </a:ln>
        </p:spPr>
      </p:pic>
      <p:pic>
        <p:nvPicPr>
          <p:cNvPr id="103436" name="Picture 14" descr="servient"/>
          <p:cNvPicPr>
            <a:picLocks noChangeAspect="1" noChangeArrowheads="1"/>
          </p:cNvPicPr>
          <p:nvPr/>
        </p:nvPicPr>
        <p:blipFill>
          <a:blip r:embed="rId14"/>
          <a:srcRect/>
          <a:stretch>
            <a:fillRect/>
          </a:stretch>
        </p:blipFill>
        <p:spPr bwMode="auto">
          <a:xfrm>
            <a:off x="7162800" y="6019802"/>
            <a:ext cx="1295400" cy="463551"/>
          </a:xfrm>
          <a:prstGeom prst="rect">
            <a:avLst/>
          </a:prstGeom>
          <a:noFill/>
          <a:ln w="9525">
            <a:noFill/>
            <a:miter lim="800000"/>
            <a:headEnd/>
            <a:tailEnd/>
          </a:ln>
        </p:spPr>
      </p:pic>
      <p:pic>
        <p:nvPicPr>
          <p:cNvPr id="103437" name="Picture 16" descr="logo_black_147x41"/>
          <p:cNvPicPr>
            <a:picLocks noChangeAspect="1" noChangeArrowheads="1"/>
          </p:cNvPicPr>
          <p:nvPr/>
        </p:nvPicPr>
        <p:blipFill>
          <a:blip r:embed="rId15"/>
          <a:srcRect/>
          <a:stretch>
            <a:fillRect/>
          </a:stretch>
        </p:blipFill>
        <p:spPr bwMode="auto">
          <a:xfrm>
            <a:off x="304800" y="5791200"/>
            <a:ext cx="1752600" cy="441325"/>
          </a:xfrm>
          <a:prstGeom prst="rect">
            <a:avLst/>
          </a:prstGeom>
          <a:noFill/>
          <a:ln w="9525">
            <a:noFill/>
            <a:miter lim="800000"/>
            <a:headEnd/>
            <a:tailEnd/>
          </a:ln>
        </p:spPr>
      </p:pic>
      <p:pic>
        <p:nvPicPr>
          <p:cNvPr id="103438" name="Picture 17" descr="Yagna iQ - Grow with Knowledge">
            <a:hlinkClick r:id="rId16"/>
          </p:cNvPr>
          <p:cNvPicPr>
            <a:picLocks noChangeAspect="1" noChangeArrowheads="1"/>
          </p:cNvPicPr>
          <p:nvPr/>
        </p:nvPicPr>
        <p:blipFill>
          <a:blip r:embed="rId17"/>
          <a:srcRect/>
          <a:stretch>
            <a:fillRect/>
          </a:stretch>
        </p:blipFill>
        <p:spPr bwMode="auto">
          <a:xfrm>
            <a:off x="0" y="5105400"/>
            <a:ext cx="2000250" cy="557213"/>
          </a:xfrm>
          <a:prstGeom prst="rect">
            <a:avLst/>
          </a:prstGeom>
          <a:noFill/>
          <a:ln w="9525">
            <a:noFill/>
            <a:miter lim="800000"/>
            <a:headEnd/>
            <a:tailEnd/>
          </a:ln>
        </p:spPr>
      </p:pic>
      <p:pic>
        <p:nvPicPr>
          <p:cNvPr id="103439" name="Picture 18" descr="COlogo">
            <a:hlinkClick r:id="rId18"/>
          </p:cNvPr>
          <p:cNvPicPr>
            <a:picLocks noChangeAspect="1" noChangeArrowheads="1"/>
          </p:cNvPicPr>
          <p:nvPr/>
        </p:nvPicPr>
        <p:blipFill>
          <a:blip r:embed="rId19"/>
          <a:srcRect r="32143"/>
          <a:stretch>
            <a:fillRect/>
          </a:stretch>
        </p:blipFill>
        <p:spPr bwMode="auto">
          <a:xfrm>
            <a:off x="152400" y="3886201"/>
            <a:ext cx="1447800" cy="411163"/>
          </a:xfrm>
          <a:prstGeom prst="rect">
            <a:avLst/>
          </a:prstGeom>
          <a:noFill/>
          <a:ln w="9525">
            <a:noFill/>
            <a:miter lim="800000"/>
            <a:headEnd/>
            <a:tailEnd/>
          </a:ln>
        </p:spPr>
      </p:pic>
      <p:pic>
        <p:nvPicPr>
          <p:cNvPr id="103440" name="Picture 19" descr="credant_logo"/>
          <p:cNvPicPr>
            <a:picLocks noChangeAspect="1" noChangeArrowheads="1"/>
          </p:cNvPicPr>
          <p:nvPr/>
        </p:nvPicPr>
        <p:blipFill>
          <a:blip r:embed="rId20"/>
          <a:srcRect r="7143"/>
          <a:stretch>
            <a:fillRect/>
          </a:stretch>
        </p:blipFill>
        <p:spPr bwMode="auto">
          <a:xfrm>
            <a:off x="2590800" y="2286001"/>
            <a:ext cx="1981200" cy="806451"/>
          </a:xfrm>
          <a:prstGeom prst="rect">
            <a:avLst/>
          </a:prstGeom>
          <a:noFill/>
          <a:ln w="9525">
            <a:noFill/>
            <a:miter lim="800000"/>
            <a:headEnd/>
            <a:tailEnd/>
          </a:ln>
        </p:spPr>
      </p:pic>
      <p:pic>
        <p:nvPicPr>
          <p:cNvPr id="103441" name="Picture 20" descr="AwardLogo"/>
          <p:cNvPicPr>
            <a:picLocks noChangeAspect="1" noChangeArrowheads="1"/>
          </p:cNvPicPr>
          <p:nvPr/>
        </p:nvPicPr>
        <p:blipFill>
          <a:blip r:embed="rId21"/>
          <a:srcRect l="4762" r="4762"/>
          <a:stretch>
            <a:fillRect/>
          </a:stretch>
        </p:blipFill>
        <p:spPr bwMode="auto">
          <a:xfrm>
            <a:off x="3048000" y="5105403"/>
            <a:ext cx="1447800" cy="525463"/>
          </a:xfrm>
          <a:prstGeom prst="rect">
            <a:avLst/>
          </a:prstGeom>
          <a:noFill/>
          <a:ln w="9525">
            <a:noFill/>
            <a:miter lim="800000"/>
            <a:headEnd/>
            <a:tailEnd/>
          </a:ln>
        </p:spPr>
      </p:pic>
      <p:pic>
        <p:nvPicPr>
          <p:cNvPr id="103443" name="Picture 22"/>
          <p:cNvPicPr>
            <a:picLocks noChangeAspect="1" noChangeArrowheads="1"/>
          </p:cNvPicPr>
          <p:nvPr/>
        </p:nvPicPr>
        <p:blipFill>
          <a:blip r:embed="rId22"/>
          <a:srcRect r="56757"/>
          <a:stretch>
            <a:fillRect/>
          </a:stretch>
        </p:blipFill>
        <p:spPr bwMode="auto">
          <a:xfrm>
            <a:off x="4572000" y="2286003"/>
            <a:ext cx="1524000" cy="474663"/>
          </a:xfrm>
          <a:prstGeom prst="rect">
            <a:avLst/>
          </a:prstGeom>
          <a:noFill/>
          <a:ln w="9525">
            <a:noFill/>
            <a:miter lim="800000"/>
            <a:headEnd/>
            <a:tailEnd/>
          </a:ln>
        </p:spPr>
      </p:pic>
      <p:pic>
        <p:nvPicPr>
          <p:cNvPr id="103442" name="Picture 21" descr="Pavilion_logo"/>
          <p:cNvPicPr>
            <a:picLocks noChangeAspect="1" noChangeArrowheads="1"/>
          </p:cNvPicPr>
          <p:nvPr/>
        </p:nvPicPr>
        <p:blipFill>
          <a:blip r:embed="rId23"/>
          <a:srcRect/>
          <a:stretch>
            <a:fillRect/>
          </a:stretch>
        </p:blipFill>
        <p:spPr bwMode="auto">
          <a:xfrm>
            <a:off x="80815" y="3382821"/>
            <a:ext cx="1600200" cy="396875"/>
          </a:xfrm>
          <a:prstGeom prst="rect">
            <a:avLst/>
          </a:prstGeom>
          <a:noFill/>
          <a:ln w="9525">
            <a:noFill/>
            <a:miter lim="800000"/>
            <a:headEnd/>
            <a:tailEnd/>
          </a:ln>
        </p:spPr>
      </p:pic>
      <p:pic>
        <p:nvPicPr>
          <p:cNvPr id="103444" name="Picture 23" descr="logo"/>
          <p:cNvPicPr>
            <a:picLocks noChangeAspect="1" noChangeArrowheads="1"/>
          </p:cNvPicPr>
          <p:nvPr/>
        </p:nvPicPr>
        <p:blipFill>
          <a:blip r:embed="rId24"/>
          <a:srcRect r="6667" b="25333"/>
          <a:stretch>
            <a:fillRect/>
          </a:stretch>
        </p:blipFill>
        <p:spPr bwMode="auto">
          <a:xfrm>
            <a:off x="0" y="1066800"/>
            <a:ext cx="2438400" cy="609600"/>
          </a:xfrm>
          <a:prstGeom prst="rect">
            <a:avLst/>
          </a:prstGeom>
          <a:noFill/>
          <a:ln w="9525">
            <a:noFill/>
            <a:miter lim="800000"/>
            <a:headEnd/>
            <a:tailEnd/>
          </a:ln>
        </p:spPr>
      </p:pic>
      <p:pic>
        <p:nvPicPr>
          <p:cNvPr id="103445" name="Picture 24" descr="Logo">
            <a:hlinkClick r:id="rId25"/>
          </p:cNvPr>
          <p:cNvPicPr>
            <a:picLocks noChangeAspect="1" noChangeArrowheads="1"/>
          </p:cNvPicPr>
          <p:nvPr/>
        </p:nvPicPr>
        <p:blipFill>
          <a:blip r:embed="rId26"/>
          <a:srcRect/>
          <a:stretch>
            <a:fillRect/>
          </a:stretch>
        </p:blipFill>
        <p:spPr bwMode="auto">
          <a:xfrm>
            <a:off x="4876800" y="5257803"/>
            <a:ext cx="1219200" cy="881063"/>
          </a:xfrm>
          <a:prstGeom prst="rect">
            <a:avLst/>
          </a:prstGeom>
          <a:noFill/>
          <a:ln w="9525">
            <a:noFill/>
            <a:miter lim="800000"/>
            <a:headEnd/>
            <a:tailEnd/>
          </a:ln>
        </p:spPr>
      </p:pic>
      <p:grpSp>
        <p:nvGrpSpPr>
          <p:cNvPr id="103446" name="Group 25"/>
          <p:cNvGrpSpPr>
            <a:grpSpLocks/>
          </p:cNvGrpSpPr>
          <p:nvPr/>
        </p:nvGrpSpPr>
        <p:grpSpPr bwMode="auto">
          <a:xfrm>
            <a:off x="6553200" y="3886200"/>
            <a:ext cx="2381250" cy="990600"/>
            <a:chOff x="1680" y="3168"/>
            <a:chExt cx="1540" cy="672"/>
          </a:xfrm>
        </p:grpSpPr>
        <p:pic>
          <p:nvPicPr>
            <p:cNvPr id="103469" name="Picture 26" descr="menu-main_01">
              <a:hlinkClick r:id="rId27"/>
            </p:cNvPr>
            <p:cNvPicPr>
              <a:picLocks noChangeAspect="1" noChangeArrowheads="1"/>
            </p:cNvPicPr>
            <p:nvPr/>
          </p:nvPicPr>
          <p:blipFill>
            <a:blip r:embed="rId28"/>
            <a:srcRect/>
            <a:stretch>
              <a:fillRect/>
            </a:stretch>
          </p:blipFill>
          <p:spPr bwMode="auto">
            <a:xfrm>
              <a:off x="1968" y="3168"/>
              <a:ext cx="864" cy="566"/>
            </a:xfrm>
            <a:prstGeom prst="rect">
              <a:avLst/>
            </a:prstGeom>
            <a:noFill/>
            <a:ln w="9525">
              <a:noFill/>
              <a:miter lim="800000"/>
              <a:headEnd/>
              <a:tailEnd/>
            </a:ln>
          </p:spPr>
        </p:pic>
        <p:pic>
          <p:nvPicPr>
            <p:cNvPr id="103470" name="Picture 27" descr="menu-main_02"/>
            <p:cNvPicPr>
              <a:picLocks noChangeAspect="1" noChangeArrowheads="1"/>
            </p:cNvPicPr>
            <p:nvPr/>
          </p:nvPicPr>
          <p:blipFill>
            <a:blip r:embed="rId29"/>
            <a:srcRect r="57912"/>
            <a:stretch>
              <a:fillRect/>
            </a:stretch>
          </p:blipFill>
          <p:spPr bwMode="auto">
            <a:xfrm>
              <a:off x="1680" y="3654"/>
              <a:ext cx="1540" cy="186"/>
            </a:xfrm>
            <a:prstGeom prst="rect">
              <a:avLst/>
            </a:prstGeom>
            <a:noFill/>
            <a:ln w="9525">
              <a:noFill/>
              <a:miter lim="800000"/>
              <a:headEnd/>
              <a:tailEnd/>
            </a:ln>
          </p:spPr>
        </p:pic>
      </p:grpSp>
      <p:pic>
        <p:nvPicPr>
          <p:cNvPr id="103447" name="Picture 28" descr="fd2s">
            <a:hlinkClick r:id="rId30" tooltip="home"/>
          </p:cNvPr>
          <p:cNvPicPr>
            <a:picLocks noChangeAspect="1" noChangeArrowheads="1"/>
          </p:cNvPicPr>
          <p:nvPr/>
        </p:nvPicPr>
        <p:blipFill>
          <a:blip r:embed="rId31"/>
          <a:srcRect/>
          <a:stretch>
            <a:fillRect/>
          </a:stretch>
        </p:blipFill>
        <p:spPr bwMode="auto">
          <a:xfrm>
            <a:off x="8153400" y="3733800"/>
            <a:ext cx="838200" cy="838200"/>
          </a:xfrm>
          <a:prstGeom prst="rect">
            <a:avLst/>
          </a:prstGeom>
          <a:noFill/>
          <a:ln w="9525">
            <a:noFill/>
            <a:miter lim="800000"/>
            <a:headEnd/>
            <a:tailEnd/>
          </a:ln>
        </p:spPr>
      </p:pic>
      <p:pic>
        <p:nvPicPr>
          <p:cNvPr id="103448" name="Picture 29" descr="header_logoclick">
            <a:hlinkClick r:id="rId32"/>
          </p:cNvPr>
          <p:cNvPicPr>
            <a:picLocks noChangeAspect="1" noChangeArrowheads="1"/>
          </p:cNvPicPr>
          <p:nvPr/>
        </p:nvPicPr>
        <p:blipFill>
          <a:blip r:embed="rId33"/>
          <a:srcRect/>
          <a:stretch>
            <a:fillRect/>
          </a:stretch>
        </p:blipFill>
        <p:spPr bwMode="auto">
          <a:xfrm>
            <a:off x="8305800" y="4953002"/>
            <a:ext cx="685800" cy="646113"/>
          </a:xfrm>
          <a:prstGeom prst="rect">
            <a:avLst/>
          </a:prstGeom>
          <a:noFill/>
          <a:ln w="9525">
            <a:noFill/>
            <a:miter lim="800000"/>
            <a:headEnd/>
            <a:tailEnd/>
          </a:ln>
        </p:spPr>
      </p:pic>
      <p:pic>
        <p:nvPicPr>
          <p:cNvPr id="103449" name="Picture 30" descr="The Broadlane Logo">
            <a:hlinkClick r:id="rId34"/>
          </p:cNvPr>
          <p:cNvPicPr>
            <a:picLocks noChangeAspect="1" noChangeArrowheads="1"/>
          </p:cNvPicPr>
          <p:nvPr/>
        </p:nvPicPr>
        <p:blipFill>
          <a:blip r:embed="rId35"/>
          <a:srcRect l="11539" t="26422" r="19231" b="20734"/>
          <a:stretch>
            <a:fillRect/>
          </a:stretch>
        </p:blipFill>
        <p:spPr bwMode="auto">
          <a:xfrm>
            <a:off x="7772400" y="3048000"/>
            <a:ext cx="1371600" cy="457200"/>
          </a:xfrm>
          <a:prstGeom prst="rect">
            <a:avLst/>
          </a:prstGeom>
          <a:noFill/>
          <a:ln w="9525">
            <a:noFill/>
            <a:miter lim="800000"/>
            <a:headEnd/>
            <a:tailEnd/>
          </a:ln>
        </p:spPr>
      </p:pic>
      <p:pic>
        <p:nvPicPr>
          <p:cNvPr id="103450" name="Picture 31" descr="Web-based Church Software from Fellowship Technologies"/>
          <p:cNvPicPr>
            <a:picLocks noChangeAspect="1" noChangeArrowheads="1"/>
          </p:cNvPicPr>
          <p:nvPr/>
        </p:nvPicPr>
        <p:blipFill>
          <a:blip r:embed="rId36"/>
          <a:srcRect r="4762" b="4636"/>
          <a:stretch>
            <a:fillRect/>
          </a:stretch>
        </p:blipFill>
        <p:spPr bwMode="auto">
          <a:xfrm>
            <a:off x="1524000" y="3657600"/>
            <a:ext cx="1524000" cy="685800"/>
          </a:xfrm>
          <a:prstGeom prst="rect">
            <a:avLst/>
          </a:prstGeom>
          <a:noFill/>
          <a:ln w="9525">
            <a:noFill/>
            <a:miter lim="800000"/>
            <a:headEnd/>
            <a:tailEnd/>
          </a:ln>
        </p:spPr>
      </p:pic>
      <p:pic>
        <p:nvPicPr>
          <p:cNvPr id="103451" name="Picture 32" descr="arcOne_logo"/>
          <p:cNvPicPr>
            <a:picLocks noChangeAspect="1" noChangeArrowheads="1"/>
          </p:cNvPicPr>
          <p:nvPr/>
        </p:nvPicPr>
        <p:blipFill>
          <a:blip r:embed="rId37"/>
          <a:srcRect t="21191" b="25829"/>
          <a:stretch>
            <a:fillRect/>
          </a:stretch>
        </p:blipFill>
        <p:spPr bwMode="auto">
          <a:xfrm>
            <a:off x="7848600" y="2514600"/>
            <a:ext cx="1295400" cy="381000"/>
          </a:xfrm>
          <a:prstGeom prst="rect">
            <a:avLst/>
          </a:prstGeom>
          <a:noFill/>
          <a:ln w="9525">
            <a:noFill/>
            <a:miter lim="800000"/>
            <a:headEnd/>
            <a:tailEnd/>
          </a:ln>
        </p:spPr>
      </p:pic>
      <p:pic>
        <p:nvPicPr>
          <p:cNvPr id="103452" name="Picture 33" descr="Neofirma">
            <a:hlinkClick r:id="rId38" tooltip="Neofirma"/>
          </p:cNvPr>
          <p:cNvPicPr>
            <a:picLocks noChangeAspect="1" noChangeArrowheads="1"/>
          </p:cNvPicPr>
          <p:nvPr/>
        </p:nvPicPr>
        <p:blipFill>
          <a:blip r:embed="rId39"/>
          <a:srcRect/>
          <a:stretch>
            <a:fillRect/>
          </a:stretch>
        </p:blipFill>
        <p:spPr bwMode="auto">
          <a:xfrm>
            <a:off x="6096000" y="2133602"/>
            <a:ext cx="1524000" cy="663575"/>
          </a:xfrm>
          <a:prstGeom prst="rect">
            <a:avLst/>
          </a:prstGeom>
          <a:noFill/>
          <a:ln w="9525">
            <a:noFill/>
            <a:miter lim="800000"/>
            <a:headEnd/>
            <a:tailEnd/>
          </a:ln>
        </p:spPr>
      </p:pic>
      <p:pic>
        <p:nvPicPr>
          <p:cNvPr id="103453" name="Picture 34" descr="logo"/>
          <p:cNvPicPr>
            <a:picLocks noChangeAspect="1" noChangeArrowheads="1"/>
          </p:cNvPicPr>
          <p:nvPr/>
        </p:nvPicPr>
        <p:blipFill>
          <a:blip r:embed="rId40"/>
          <a:srcRect t="9589" r="75951" b="8218"/>
          <a:stretch>
            <a:fillRect/>
          </a:stretch>
        </p:blipFill>
        <p:spPr bwMode="auto">
          <a:xfrm>
            <a:off x="1066800" y="2362200"/>
            <a:ext cx="1447800" cy="762000"/>
          </a:xfrm>
          <a:prstGeom prst="rect">
            <a:avLst/>
          </a:prstGeom>
          <a:noFill/>
          <a:ln w="9525">
            <a:noFill/>
            <a:miter lim="800000"/>
            <a:headEnd/>
            <a:tailEnd/>
          </a:ln>
        </p:spPr>
      </p:pic>
      <p:pic>
        <p:nvPicPr>
          <p:cNvPr id="103454" name="Picture 35" descr="smlogo"/>
          <p:cNvPicPr>
            <a:picLocks noChangeAspect="1" noChangeArrowheads="1"/>
          </p:cNvPicPr>
          <p:nvPr/>
        </p:nvPicPr>
        <p:blipFill>
          <a:blip r:embed="rId41"/>
          <a:srcRect/>
          <a:stretch>
            <a:fillRect/>
          </a:stretch>
        </p:blipFill>
        <p:spPr bwMode="auto">
          <a:xfrm>
            <a:off x="2514600" y="1066802"/>
            <a:ext cx="1981200" cy="647700"/>
          </a:xfrm>
          <a:prstGeom prst="rect">
            <a:avLst/>
          </a:prstGeom>
          <a:noFill/>
          <a:ln w="9525">
            <a:noFill/>
            <a:miter lim="800000"/>
            <a:headEnd/>
            <a:tailEnd/>
          </a:ln>
        </p:spPr>
      </p:pic>
      <p:pic>
        <p:nvPicPr>
          <p:cNvPr id="103455" name="Picture 36"/>
          <p:cNvPicPr>
            <a:picLocks noChangeAspect="1" noChangeArrowheads="1"/>
          </p:cNvPicPr>
          <p:nvPr/>
        </p:nvPicPr>
        <p:blipFill>
          <a:blip r:embed="rId42"/>
          <a:srcRect/>
          <a:stretch>
            <a:fillRect/>
          </a:stretch>
        </p:blipFill>
        <p:spPr bwMode="auto">
          <a:xfrm>
            <a:off x="7391400" y="5029202"/>
            <a:ext cx="685800" cy="493713"/>
          </a:xfrm>
          <a:prstGeom prst="rect">
            <a:avLst/>
          </a:prstGeom>
          <a:noFill/>
          <a:ln w="9525">
            <a:noFill/>
            <a:miter lim="800000"/>
            <a:headEnd/>
            <a:tailEnd/>
          </a:ln>
        </p:spPr>
      </p:pic>
      <p:pic>
        <p:nvPicPr>
          <p:cNvPr id="103456" name="Picture 37" descr="SevaYatra">
            <a:hlinkClick r:id="rId43"/>
          </p:cNvPr>
          <p:cNvPicPr>
            <a:picLocks noChangeAspect="1" noChangeArrowheads="1"/>
          </p:cNvPicPr>
          <p:nvPr/>
        </p:nvPicPr>
        <p:blipFill>
          <a:blip r:embed="rId44"/>
          <a:srcRect/>
          <a:stretch>
            <a:fillRect/>
          </a:stretch>
        </p:blipFill>
        <p:spPr bwMode="auto">
          <a:xfrm>
            <a:off x="5687280" y="5835849"/>
            <a:ext cx="1371600" cy="509588"/>
          </a:xfrm>
          <a:prstGeom prst="rect">
            <a:avLst/>
          </a:prstGeom>
          <a:noFill/>
          <a:ln w="9525">
            <a:noFill/>
            <a:miter lim="800000"/>
            <a:headEnd/>
            <a:tailEnd/>
          </a:ln>
        </p:spPr>
      </p:pic>
      <p:pic>
        <p:nvPicPr>
          <p:cNvPr id="103457" name="Picture 39" descr="coreConcept_logo"/>
          <p:cNvPicPr>
            <a:picLocks noChangeAspect="1" noChangeArrowheads="1"/>
          </p:cNvPicPr>
          <p:nvPr/>
        </p:nvPicPr>
        <p:blipFill>
          <a:blip r:embed="rId45"/>
          <a:srcRect l="5556" r="5556"/>
          <a:stretch>
            <a:fillRect/>
          </a:stretch>
        </p:blipFill>
        <p:spPr bwMode="auto">
          <a:xfrm>
            <a:off x="6477004" y="2667000"/>
            <a:ext cx="1096963" cy="685800"/>
          </a:xfrm>
          <a:prstGeom prst="rect">
            <a:avLst/>
          </a:prstGeom>
          <a:noFill/>
          <a:ln w="9525">
            <a:noFill/>
            <a:miter lim="800000"/>
            <a:headEnd/>
            <a:tailEnd/>
          </a:ln>
        </p:spPr>
      </p:pic>
      <p:pic>
        <p:nvPicPr>
          <p:cNvPr id="103458" name="Picture 40" descr="Quick-office-logo"/>
          <p:cNvPicPr>
            <a:picLocks noChangeAspect="1" noChangeArrowheads="1"/>
          </p:cNvPicPr>
          <p:nvPr/>
        </p:nvPicPr>
        <p:blipFill>
          <a:blip r:embed="rId46"/>
          <a:srcRect t="17204" r="5486" b="22581"/>
          <a:stretch>
            <a:fillRect/>
          </a:stretch>
        </p:blipFill>
        <p:spPr bwMode="auto">
          <a:xfrm>
            <a:off x="1828800" y="1752600"/>
            <a:ext cx="2133600" cy="533400"/>
          </a:xfrm>
          <a:prstGeom prst="rect">
            <a:avLst/>
          </a:prstGeom>
          <a:noFill/>
          <a:ln w="9525">
            <a:noFill/>
            <a:miter lim="800000"/>
            <a:headEnd/>
            <a:tailEnd/>
          </a:ln>
        </p:spPr>
      </p:pic>
      <p:pic>
        <p:nvPicPr>
          <p:cNvPr id="103459" name="Picture 41" descr="provalogo01"/>
          <p:cNvPicPr>
            <a:picLocks noChangeAspect="1" noChangeArrowheads="1"/>
          </p:cNvPicPr>
          <p:nvPr/>
        </p:nvPicPr>
        <p:blipFill>
          <a:blip r:embed="rId47"/>
          <a:srcRect/>
          <a:stretch>
            <a:fillRect/>
          </a:stretch>
        </p:blipFill>
        <p:spPr bwMode="auto">
          <a:xfrm>
            <a:off x="3200400" y="3886203"/>
            <a:ext cx="1447800" cy="500063"/>
          </a:xfrm>
          <a:prstGeom prst="rect">
            <a:avLst/>
          </a:prstGeom>
          <a:noFill/>
          <a:ln w="9525">
            <a:noFill/>
            <a:miter lim="800000"/>
            <a:headEnd/>
            <a:tailEnd/>
          </a:ln>
        </p:spPr>
      </p:pic>
      <p:pic>
        <p:nvPicPr>
          <p:cNvPr id="103460" name="Picture 42" descr="eGistics-logo"/>
          <p:cNvPicPr>
            <a:picLocks noChangeAspect="1" noChangeArrowheads="1"/>
          </p:cNvPicPr>
          <p:nvPr/>
        </p:nvPicPr>
        <p:blipFill>
          <a:blip r:embed="rId48"/>
          <a:srcRect l="5714" t="29906" r="5714" b="32710"/>
          <a:stretch>
            <a:fillRect/>
          </a:stretch>
        </p:blipFill>
        <p:spPr bwMode="auto">
          <a:xfrm>
            <a:off x="5638800" y="3505200"/>
            <a:ext cx="2362200" cy="381000"/>
          </a:xfrm>
          <a:prstGeom prst="rect">
            <a:avLst/>
          </a:prstGeom>
          <a:noFill/>
          <a:ln w="9525">
            <a:noFill/>
            <a:miter lim="800000"/>
            <a:headEnd/>
            <a:tailEnd/>
          </a:ln>
        </p:spPr>
      </p:pic>
      <p:pic>
        <p:nvPicPr>
          <p:cNvPr id="103461" name="Picture 43" descr="logo"/>
          <p:cNvPicPr>
            <a:picLocks noChangeAspect="1" noChangeArrowheads="1"/>
          </p:cNvPicPr>
          <p:nvPr/>
        </p:nvPicPr>
        <p:blipFill>
          <a:blip r:embed="rId49"/>
          <a:srcRect/>
          <a:stretch>
            <a:fillRect/>
          </a:stretch>
        </p:blipFill>
        <p:spPr bwMode="auto">
          <a:xfrm>
            <a:off x="6172200" y="5257803"/>
            <a:ext cx="1143000" cy="638175"/>
          </a:xfrm>
          <a:prstGeom prst="rect">
            <a:avLst/>
          </a:prstGeom>
          <a:noFill/>
          <a:ln w="9525">
            <a:noFill/>
            <a:miter lim="800000"/>
            <a:headEnd/>
            <a:tailEnd/>
          </a:ln>
        </p:spPr>
      </p:pic>
      <p:pic>
        <p:nvPicPr>
          <p:cNvPr id="103462" name="Picture 2" descr="FuelQuest: Optimize. Comply. Lead.">
            <a:hlinkClick r:id="rId50" tooltip="FuelQuest"/>
          </p:cNvPr>
          <p:cNvPicPr>
            <a:picLocks noChangeAspect="1" noChangeArrowheads="1"/>
          </p:cNvPicPr>
          <p:nvPr/>
        </p:nvPicPr>
        <p:blipFill>
          <a:blip r:embed="rId51"/>
          <a:srcRect/>
          <a:stretch>
            <a:fillRect/>
          </a:stretch>
        </p:blipFill>
        <p:spPr bwMode="auto">
          <a:xfrm>
            <a:off x="6629400" y="1752603"/>
            <a:ext cx="2205038" cy="500063"/>
          </a:xfrm>
          <a:prstGeom prst="rect">
            <a:avLst/>
          </a:prstGeom>
          <a:noFill/>
          <a:ln w="9525">
            <a:noFill/>
            <a:miter lim="800000"/>
            <a:headEnd/>
            <a:tailEnd/>
          </a:ln>
        </p:spPr>
      </p:pic>
      <p:pic>
        <p:nvPicPr>
          <p:cNvPr id="103463" name="Picture 4" descr="logo">
            <a:hlinkClick r:id="rId52"/>
          </p:cNvPr>
          <p:cNvPicPr>
            <a:picLocks noChangeAspect="1" noChangeArrowheads="1"/>
          </p:cNvPicPr>
          <p:nvPr/>
        </p:nvPicPr>
        <p:blipFill>
          <a:blip r:embed="rId53"/>
          <a:srcRect/>
          <a:stretch>
            <a:fillRect/>
          </a:stretch>
        </p:blipFill>
        <p:spPr bwMode="auto">
          <a:xfrm>
            <a:off x="7239004" y="1066802"/>
            <a:ext cx="1789113" cy="438151"/>
          </a:xfrm>
          <a:prstGeom prst="rect">
            <a:avLst/>
          </a:prstGeom>
          <a:noFill/>
          <a:ln w="9525">
            <a:noFill/>
            <a:miter lim="800000"/>
            <a:headEnd/>
            <a:tailEnd/>
          </a:ln>
        </p:spPr>
      </p:pic>
      <p:pic>
        <p:nvPicPr>
          <p:cNvPr id="103464" name="Picture 12" descr="CoreTrace">
            <a:hlinkClick r:id="rId54"/>
          </p:cNvPr>
          <p:cNvPicPr>
            <a:picLocks noChangeAspect="1" noChangeArrowheads="1"/>
          </p:cNvPicPr>
          <p:nvPr/>
        </p:nvPicPr>
        <p:blipFill>
          <a:blip r:embed="rId55"/>
          <a:srcRect l="5882" t="36000"/>
          <a:stretch>
            <a:fillRect/>
          </a:stretch>
        </p:blipFill>
        <p:spPr bwMode="auto">
          <a:xfrm>
            <a:off x="4876800" y="2895600"/>
            <a:ext cx="1524000" cy="304800"/>
          </a:xfrm>
          <a:prstGeom prst="rect">
            <a:avLst/>
          </a:prstGeom>
          <a:noFill/>
          <a:ln w="9525">
            <a:noFill/>
            <a:miter lim="800000"/>
            <a:headEnd/>
            <a:tailEnd/>
          </a:ln>
        </p:spPr>
      </p:pic>
      <p:pic>
        <p:nvPicPr>
          <p:cNvPr id="103465" name="Picture 26" descr="HPS Healthcare Payment Specialists">
            <a:hlinkClick r:id="rId56"/>
          </p:cNvPr>
          <p:cNvPicPr>
            <a:picLocks noChangeAspect="1" noChangeArrowheads="1"/>
          </p:cNvPicPr>
          <p:nvPr/>
        </p:nvPicPr>
        <p:blipFill>
          <a:blip r:embed="rId57"/>
          <a:srcRect/>
          <a:stretch>
            <a:fillRect/>
          </a:stretch>
        </p:blipFill>
        <p:spPr bwMode="auto">
          <a:xfrm>
            <a:off x="2057404" y="4648200"/>
            <a:ext cx="2582863" cy="533400"/>
          </a:xfrm>
          <a:prstGeom prst="rect">
            <a:avLst/>
          </a:prstGeom>
          <a:noFill/>
          <a:ln w="9525">
            <a:noFill/>
            <a:miter lim="800000"/>
            <a:headEnd/>
            <a:tailEnd/>
          </a:ln>
        </p:spPr>
      </p:pic>
      <p:pic>
        <p:nvPicPr>
          <p:cNvPr id="103466" name="Picture 28" descr="SOURCECORP">
            <a:hlinkClick r:id="rId58"/>
          </p:cNvPr>
          <p:cNvPicPr>
            <a:picLocks noChangeAspect="1" noChangeArrowheads="1"/>
          </p:cNvPicPr>
          <p:nvPr/>
        </p:nvPicPr>
        <p:blipFill>
          <a:blip r:embed="rId59"/>
          <a:srcRect/>
          <a:stretch>
            <a:fillRect/>
          </a:stretch>
        </p:blipFill>
        <p:spPr bwMode="auto">
          <a:xfrm>
            <a:off x="4724400" y="3810001"/>
            <a:ext cx="958850" cy="752475"/>
          </a:xfrm>
          <a:prstGeom prst="rect">
            <a:avLst/>
          </a:prstGeom>
          <a:noFill/>
          <a:ln w="9525">
            <a:noFill/>
            <a:miter lim="800000"/>
            <a:headEnd/>
            <a:tailEnd/>
          </a:ln>
        </p:spPr>
      </p:pic>
      <p:pic>
        <p:nvPicPr>
          <p:cNvPr id="103467" name="Picture 48"/>
          <p:cNvPicPr>
            <a:picLocks noChangeAspect="1" noChangeArrowheads="1"/>
          </p:cNvPicPr>
          <p:nvPr/>
        </p:nvPicPr>
        <p:blipFill>
          <a:blip r:embed="rId60"/>
          <a:srcRect l="23712" t="11613" r="65410" b="82091"/>
          <a:stretch>
            <a:fillRect/>
          </a:stretch>
        </p:blipFill>
        <p:spPr bwMode="auto">
          <a:xfrm>
            <a:off x="5715000" y="4191003"/>
            <a:ext cx="1314450" cy="409575"/>
          </a:xfrm>
          <a:prstGeom prst="rect">
            <a:avLst/>
          </a:prstGeom>
          <a:noFill/>
          <a:ln w="9525">
            <a:noFill/>
            <a:miter lim="800000"/>
            <a:headEnd/>
            <a:tailEnd/>
          </a:ln>
        </p:spPr>
      </p:pic>
      <p:sp>
        <p:nvSpPr>
          <p:cNvPr id="57391" name="Text Box 47"/>
          <p:cNvSpPr txBox="1">
            <a:spLocks noChangeArrowheads="1"/>
          </p:cNvSpPr>
          <p:nvPr/>
        </p:nvSpPr>
        <p:spPr bwMode="auto">
          <a:xfrm>
            <a:off x="5562600" y="6553202"/>
            <a:ext cx="2209800" cy="30777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pPr>
            <a:endParaRPr lang="en-US" sz="1400">
              <a:solidFill>
                <a:prstClr val="black"/>
              </a:solidFill>
            </a:endParaRPr>
          </a:p>
        </p:txBody>
      </p:sp>
    </p:spTree>
    <p:extLst>
      <p:ext uri="{BB962C8B-B14F-4D97-AF65-F5344CB8AC3E}">
        <p14:creationId xmlns:p14="http://schemas.microsoft.com/office/powerpoint/2010/main" val="260915755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5"/>
          <p:cNvSpPr>
            <a:spLocks noChangeArrowheads="1"/>
          </p:cNvSpPr>
          <p:nvPr/>
        </p:nvSpPr>
        <p:spPr bwMode="auto">
          <a:xfrm>
            <a:off x="1004460" y="1652589"/>
            <a:ext cx="7083991" cy="590931"/>
          </a:xfrm>
          <a:prstGeom prst="rect">
            <a:avLst/>
          </a:prstGeom>
          <a:noFill/>
          <a:ln w="9525">
            <a:noFill/>
            <a:miter lim="800000"/>
            <a:headEnd/>
            <a:tailEnd/>
          </a:ln>
        </p:spPr>
        <p:txBody>
          <a:bodyPr wrap="none">
            <a:spAutoFit/>
          </a:bodyPr>
          <a:lstStyle/>
          <a:p>
            <a:pPr eaLnBrk="0" hangingPunct="0">
              <a:lnSpc>
                <a:spcPct val="90000"/>
              </a:lnSpc>
              <a:spcBef>
                <a:spcPct val="20000"/>
              </a:spcBef>
            </a:pPr>
            <a:r>
              <a:rPr lang="en-US" sz="3600" b="1">
                <a:solidFill>
                  <a:srgbClr val="C66951"/>
                </a:solidFill>
                <a:ea typeface="Osaka"/>
                <a:cs typeface="Osaka"/>
              </a:rPr>
              <a:t>Call Us for a Free Consultation!</a:t>
            </a:r>
          </a:p>
        </p:txBody>
      </p:sp>
      <p:sp>
        <p:nvSpPr>
          <p:cNvPr id="105474" name="TextBox 13"/>
          <p:cNvSpPr txBox="1">
            <a:spLocks noChangeArrowheads="1"/>
          </p:cNvSpPr>
          <p:nvPr/>
        </p:nvSpPr>
        <p:spPr bwMode="auto">
          <a:xfrm>
            <a:off x="2773800" y="4686302"/>
            <a:ext cx="3546164" cy="1237262"/>
          </a:xfrm>
          <a:prstGeom prst="rect">
            <a:avLst/>
          </a:prstGeom>
          <a:noFill/>
          <a:ln w="9525">
            <a:noFill/>
            <a:miter lim="800000"/>
            <a:headEnd/>
            <a:tailEnd/>
          </a:ln>
        </p:spPr>
        <p:txBody>
          <a:bodyPr wrap="none">
            <a:spAutoFit/>
          </a:bodyPr>
          <a:lstStyle/>
          <a:p>
            <a:pPr algn="ctr" eaLnBrk="0" hangingPunct="0">
              <a:lnSpc>
                <a:spcPct val="90000"/>
              </a:lnSpc>
              <a:spcBef>
                <a:spcPct val="20000"/>
              </a:spcBef>
            </a:pPr>
            <a:r>
              <a:rPr lang="en-US" sz="2400" b="1" dirty="0">
                <a:solidFill>
                  <a:prstClr val="black"/>
                </a:solidFill>
                <a:ea typeface="Osaka"/>
                <a:cs typeface="Osaka"/>
              </a:rPr>
              <a:t>Hemant Elhence </a:t>
            </a:r>
          </a:p>
          <a:p>
            <a:pPr algn="ctr" eaLnBrk="0" hangingPunct="0">
              <a:lnSpc>
                <a:spcPct val="90000"/>
              </a:lnSpc>
              <a:spcBef>
                <a:spcPct val="20000"/>
              </a:spcBef>
            </a:pPr>
            <a:r>
              <a:rPr lang="en-US" sz="2400" b="1" dirty="0" err="1">
                <a:solidFill>
                  <a:prstClr val="black"/>
                </a:solidFill>
                <a:ea typeface="Osaka"/>
                <a:cs typeface="Osaka"/>
              </a:rPr>
              <a:t>hemant@synerzip.com</a:t>
            </a:r>
            <a:endParaRPr lang="en-US" sz="2400" b="1" dirty="0">
              <a:solidFill>
                <a:prstClr val="black"/>
              </a:solidFill>
              <a:ea typeface="Osaka"/>
              <a:cs typeface="Osaka"/>
            </a:endParaRPr>
          </a:p>
          <a:p>
            <a:pPr algn="ctr" eaLnBrk="0" hangingPunct="0">
              <a:lnSpc>
                <a:spcPct val="90000"/>
              </a:lnSpc>
              <a:spcBef>
                <a:spcPct val="20000"/>
              </a:spcBef>
            </a:pPr>
            <a:r>
              <a:rPr lang="en-US" sz="2400" b="1" dirty="0">
                <a:solidFill>
                  <a:prstClr val="black"/>
                </a:solidFill>
                <a:ea typeface="Osaka"/>
                <a:cs typeface="Osaka"/>
              </a:rPr>
              <a:t>469.322.0349</a:t>
            </a:r>
          </a:p>
        </p:txBody>
      </p:sp>
      <p:sp>
        <p:nvSpPr>
          <p:cNvPr id="105476" name="Rectangle 11"/>
          <p:cNvSpPr>
            <a:spLocks noGrp="1" noChangeArrowheads="1"/>
          </p:cNvSpPr>
          <p:nvPr>
            <p:ph type="title" idx="4294967295"/>
          </p:nvPr>
        </p:nvSpPr>
        <p:spPr/>
        <p:txBody>
          <a:bodyPr>
            <a:normAutofit fontScale="90000"/>
          </a:bodyPr>
          <a:lstStyle/>
          <a:p>
            <a:pPr algn="l" eaLnBrk="1" hangingPunct="1"/>
            <a:r>
              <a:rPr lang="en-US" b="1" dirty="0">
                <a:solidFill>
                  <a:srgbClr val="0070C0"/>
                </a:solidFill>
              </a:rPr>
              <a:t>Thanks!</a:t>
            </a:r>
          </a:p>
        </p:txBody>
      </p:sp>
      <p:sp>
        <p:nvSpPr>
          <p:cNvPr id="59398" name="Text Box 6"/>
          <p:cNvSpPr txBox="1">
            <a:spLocks noChangeArrowheads="1"/>
          </p:cNvSpPr>
          <p:nvPr/>
        </p:nvSpPr>
        <p:spPr bwMode="auto">
          <a:xfrm>
            <a:off x="5562600" y="6553202"/>
            <a:ext cx="2209800" cy="30777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pPr>
            <a:endParaRPr lang="en-US" sz="1400">
              <a:solidFill>
                <a:prstClr val="black"/>
              </a:solidFill>
            </a:endParaRPr>
          </a:p>
        </p:txBody>
      </p:sp>
      <p:pic>
        <p:nvPicPr>
          <p:cNvPr id="2" name="Picture 1" descr="Synerzip-Logo-Vect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881" y="2658533"/>
            <a:ext cx="6858000" cy="1216781"/>
          </a:xfrm>
          <a:prstGeom prst="rect">
            <a:avLst/>
          </a:prstGeom>
        </p:spPr>
      </p:pic>
    </p:spTree>
    <p:extLst>
      <p:ext uri="{BB962C8B-B14F-4D97-AF65-F5344CB8AC3E}">
        <p14:creationId xmlns:p14="http://schemas.microsoft.com/office/powerpoint/2010/main" val="45571795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Jilll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21313</TotalTime>
  <Words>2724</Words>
  <Application>Microsoft Office PowerPoint</Application>
  <PresentationFormat>On-screen Show (4:3)</PresentationFormat>
  <Paragraphs>606</Paragraphs>
  <Slides>98</Slides>
  <Notes>79</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98</vt:i4>
      </vt:variant>
    </vt:vector>
  </HeadingPairs>
  <TitlesOfParts>
    <vt:vector size="114" baseType="lpstr">
      <vt:lpstr>MS PGothic</vt:lpstr>
      <vt:lpstr>MS PGothic</vt:lpstr>
      <vt:lpstr>Arial</vt:lpstr>
      <vt:lpstr>Arial Black</vt:lpstr>
      <vt:lpstr>Arial Rounded MT Bold</vt:lpstr>
      <vt:lpstr>Book Antiqua</vt:lpstr>
      <vt:lpstr>Calibri</vt:lpstr>
      <vt:lpstr>Cambria Math</vt:lpstr>
      <vt:lpstr>Impact</vt:lpstr>
      <vt:lpstr>Osaka</vt:lpstr>
      <vt:lpstr>Times New Roman</vt:lpstr>
      <vt:lpstr>Verdana</vt:lpstr>
      <vt:lpstr>Wingdings</vt:lpstr>
      <vt:lpstr>Default Design</vt:lpstr>
      <vt:lpstr>JilllTheme1</vt:lpstr>
      <vt:lpstr>Chart</vt:lpstr>
      <vt:lpstr>Mythbusting Software Estimation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Managing the Coming Storm  Inside the Cyclone</vt:lpstr>
      <vt:lpstr>We’re not in Kansas Anymore</vt:lpstr>
      <vt:lpstr>Why is Software Late? Genuchten 1991 IEEE</vt:lpstr>
      <vt:lpstr>The Context of Feedback</vt:lpstr>
      <vt:lpstr>Why is Software Late? Genuchten 1991 IEEE</vt:lpstr>
      <vt:lpstr>Negotiation Bias</vt:lpstr>
      <vt:lpstr>Space Shuttle Challenger</vt:lpstr>
      <vt:lpstr>Overconfidence of Success</vt:lpstr>
      <vt:lpstr>IEEE Software, May/June 2006</vt:lpstr>
      <vt:lpstr>Accuracy of Initial Estimate</vt:lpstr>
      <vt:lpstr>Data From Steve McConnell</vt:lpstr>
      <vt:lpstr>Uncertainty</vt:lpstr>
      <vt:lpstr>Jørgensen 2013</vt:lpstr>
      <vt:lpstr>Jørgensen 2013</vt:lpstr>
      <vt:lpstr>PowerPoint Presentation</vt:lpstr>
      <vt:lpstr>PowerPoint Presentation</vt:lpstr>
      <vt:lpstr>How does Estimation Accuracy Improve Over Time?</vt:lpstr>
      <vt:lpstr>Landmark Cone of Uncertainty</vt:lpstr>
      <vt:lpstr>But is Uncertainty Really Reduced?</vt:lpstr>
      <vt:lpstr>The Real Business Question</vt:lpstr>
      <vt:lpstr>Remaining Uncertainty</vt:lpstr>
      <vt:lpstr>Remaining Uncertainty</vt:lpstr>
      <vt:lpstr>PowerPoint Presentation</vt:lpstr>
      <vt:lpstr>PowerPoint Presentation</vt:lpstr>
      <vt:lpstr>Optimism Bias</vt:lpstr>
      <vt:lpstr>Test 1 (Jørgensen IEEE Software 2008)</vt:lpstr>
      <vt:lpstr>Test 1</vt:lpstr>
      <vt:lpstr>Test 2</vt:lpstr>
      <vt:lpstr>Test 2</vt:lpstr>
      <vt:lpstr>Test 3</vt:lpstr>
      <vt:lpstr>Test 3</vt:lpstr>
      <vt:lpstr>Understand Bias</vt:lpstr>
      <vt:lpstr>PowerPoint Presentation</vt:lpstr>
      <vt:lpstr>PowerPoint Presentation</vt:lpstr>
      <vt:lpstr>Anchoring</vt:lpstr>
      <vt:lpstr>Relative Anchoring</vt:lpstr>
      <vt:lpstr>Relative Sizing - Dimensionality</vt:lpstr>
      <vt:lpstr>PowerPoint Presentation</vt:lpstr>
      <vt:lpstr>PowerPoint Presentation</vt:lpstr>
      <vt:lpstr>PowerPoint Presentation</vt:lpstr>
      <vt:lpstr>Velocity Helps Remove Bias</vt:lpstr>
      <vt:lpstr>But Velocity is not a Silver Bullet</vt:lpstr>
      <vt:lpstr>PowerPoint Presentation</vt:lpstr>
      <vt:lpstr>PowerPoint Presentation</vt:lpstr>
      <vt:lpstr>Lan Cao - Estimating Agile Software Project Effort: An Empirical Study</vt:lpstr>
      <vt:lpstr>PowerPoint Presentation</vt:lpstr>
      <vt:lpstr>PowerPoint Presentation</vt:lpstr>
      <vt:lpstr>Scope Creep</vt:lpstr>
      <vt:lpstr>Estimate Velocity Net of Scope Creep</vt:lpstr>
      <vt:lpstr>PowerPoint Presentation</vt:lpstr>
      <vt:lpstr>PowerPoint Presentation</vt:lpstr>
      <vt:lpstr>PowerPoint Presentation</vt:lpstr>
      <vt:lpstr>Group Estimation Exercise </vt:lpstr>
      <vt:lpstr>Jellybean Results</vt:lpstr>
      <vt:lpstr>Wisdom of Crowds</vt:lpstr>
      <vt:lpstr>Ask the Team</vt:lpstr>
      <vt:lpstr>PowerPoint Presentation</vt:lpstr>
      <vt:lpstr>PowerPoint Presentation</vt:lpstr>
      <vt:lpstr>Delivery Challenges/Failures</vt:lpstr>
      <vt:lpstr>PowerPoint Presentation</vt:lpstr>
      <vt:lpstr>Cost of Delay</vt:lpstr>
      <vt:lpstr>Wrong Priorities</vt:lpstr>
      <vt:lpstr>Poker Metric:  Percent of Hands Won </vt:lpstr>
      <vt:lpstr>Software Metric – On Time%</vt:lpstr>
      <vt:lpstr>Value Metric</vt:lpstr>
      <vt:lpstr>The Measurement Inversion</vt:lpstr>
      <vt:lpstr>PowerPoint Presentation</vt:lpstr>
      <vt:lpstr>PowerPoint Presentation</vt:lpstr>
      <vt:lpstr>The Real Business Questions</vt:lpstr>
      <vt:lpstr>PowerPoint Presentation</vt:lpstr>
      <vt:lpstr>PowerPoint Presentation</vt:lpstr>
      <vt:lpstr>PowerPoint Presentation</vt:lpstr>
      <vt:lpstr>The A/B/C List sets proper expectations (similar to MoSCoW)</vt:lpstr>
      <vt:lpstr>Sizing for Scope Creep</vt:lpstr>
      <vt:lpstr>A/B/C List</vt:lpstr>
      <vt:lpstr>A/B/C List</vt:lpstr>
      <vt:lpstr>Metrics to Track</vt:lpstr>
      <vt:lpstr>PowerPoint Presentation</vt:lpstr>
      <vt:lpstr>Ask the Team</vt:lpstr>
      <vt:lpstr>Cost of Delay</vt:lpstr>
      <vt:lpstr>Contact</vt:lpstr>
      <vt:lpstr>PowerPoint Presentation</vt:lpstr>
      <vt:lpstr>Synerzip in a Nutshell</vt:lpstr>
      <vt:lpstr>Our Clients</vt:lpstr>
      <vt:lpstr>Thanks!</vt:lpstr>
    </vt:vector>
  </TitlesOfParts>
  <Company>Landmark Graphics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Todd Little</dc:creator>
  <cp:lastModifiedBy>Little, Todd</cp:lastModifiedBy>
  <cp:revision>633</cp:revision>
  <cp:lastPrinted>2014-10-08T20:52:44Z</cp:lastPrinted>
  <dcterms:created xsi:type="dcterms:W3CDTF">2009-08-24T18:47:47Z</dcterms:created>
  <dcterms:modified xsi:type="dcterms:W3CDTF">2014-10-13T21:32:53Z</dcterms:modified>
</cp:coreProperties>
</file>