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257" r:id="rId5"/>
    <p:sldId id="348" r:id="rId6"/>
    <p:sldId id="406" r:id="rId7"/>
    <p:sldId id="408" r:id="rId8"/>
    <p:sldId id="410" r:id="rId9"/>
    <p:sldId id="409" r:id="rId10"/>
    <p:sldId id="416" r:id="rId11"/>
    <p:sldId id="417" r:id="rId12"/>
    <p:sldId id="424" r:id="rId13"/>
    <p:sldId id="426" r:id="rId14"/>
    <p:sldId id="429" r:id="rId15"/>
    <p:sldId id="349" r:id="rId16"/>
    <p:sldId id="435" r:id="rId17"/>
    <p:sldId id="353" r:id="rId18"/>
    <p:sldId id="354" r:id="rId19"/>
    <p:sldId id="355" r:id="rId20"/>
    <p:sldId id="414" r:id="rId21"/>
    <p:sldId id="356" r:id="rId22"/>
    <p:sldId id="433" r:id="rId23"/>
    <p:sldId id="357" r:id="rId24"/>
    <p:sldId id="360" r:id="rId25"/>
    <p:sldId id="363" r:id="rId26"/>
    <p:sldId id="361" r:id="rId27"/>
    <p:sldId id="362" r:id="rId28"/>
    <p:sldId id="431" r:id="rId29"/>
    <p:sldId id="366" r:id="rId30"/>
    <p:sldId id="370" r:id="rId31"/>
    <p:sldId id="368" r:id="rId32"/>
    <p:sldId id="369" r:id="rId33"/>
    <p:sldId id="371" r:id="rId34"/>
    <p:sldId id="372" r:id="rId35"/>
    <p:sldId id="373" r:id="rId36"/>
    <p:sldId id="374" r:id="rId37"/>
    <p:sldId id="375" r:id="rId38"/>
    <p:sldId id="376" r:id="rId39"/>
    <p:sldId id="412" r:id="rId40"/>
    <p:sldId id="377" r:id="rId41"/>
    <p:sldId id="378" r:id="rId42"/>
    <p:sldId id="379" r:id="rId43"/>
    <p:sldId id="383" r:id="rId44"/>
    <p:sldId id="384" r:id="rId45"/>
    <p:sldId id="385" r:id="rId46"/>
    <p:sldId id="386" r:id="rId47"/>
    <p:sldId id="387" r:id="rId48"/>
    <p:sldId id="388" r:id="rId49"/>
    <p:sldId id="390" r:id="rId50"/>
    <p:sldId id="391" r:id="rId51"/>
    <p:sldId id="392" r:id="rId52"/>
    <p:sldId id="394" r:id="rId53"/>
    <p:sldId id="415" r:id="rId54"/>
    <p:sldId id="395" r:id="rId55"/>
    <p:sldId id="397" r:id="rId56"/>
    <p:sldId id="396" r:id="rId57"/>
    <p:sldId id="399" r:id="rId58"/>
    <p:sldId id="432" r:id="rId59"/>
    <p:sldId id="398" r:id="rId60"/>
    <p:sldId id="423" r:id="rId61"/>
    <p:sldId id="428" r:id="rId62"/>
    <p:sldId id="256" r:id="rId63"/>
    <p:sldId id="427" r:id="rId64"/>
    <p:sldId id="430" r:id="rId65"/>
    <p:sldId id="419" r:id="rId66"/>
    <p:sldId id="422" r:id="rId67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6FD"/>
    <a:srgbClr val="F6E2DA"/>
    <a:srgbClr val="666666"/>
    <a:srgbClr val="006699"/>
    <a:srgbClr val="99CCE7"/>
    <a:srgbClr val="7F1B78"/>
    <a:srgbClr val="CCCC00"/>
    <a:srgbClr val="CC0000"/>
    <a:srgbClr val="FF9933"/>
    <a:srgbClr val="D2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 autoAdjust="0"/>
    <p:restoredTop sz="86405" autoAdjust="0"/>
  </p:normalViewPr>
  <p:slideViewPr>
    <p:cSldViewPr showGuides="1">
      <p:cViewPr varScale="1">
        <p:scale>
          <a:sx n="95" d="100"/>
          <a:sy n="95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2730" y="-108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60E7C-D0DE-453F-812D-18B9CFC33C66}" type="presOf" srcId="{9EEB449D-7F40-410F-9602-AF77CEA990A0}" destId="{73AE6B4A-9B7B-4F6D-875B-D6DFCF05336D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68394931-A151-499C-BC86-D6E7DA7C8604}" type="presOf" srcId="{6B1BA332-5978-4DA6-9B08-CE32423355F1}" destId="{F4BB4DEB-00F9-47A8-B59A-38A2B8533D4A}" srcOrd="0" destOrd="0" presId="urn:microsoft.com/office/officeart/2011/layout/ConvergingText"/>
    <dgm:cxn modelId="{FF7287AF-F4B6-4405-811E-C3E066616DC9}" type="presOf" srcId="{70EF7C55-2C60-4947-881D-F37E15C1E778}" destId="{888EE50E-E6F7-477F-8A01-8C00D54FE292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1B93470E-4FCC-4E7A-9259-B104E4016DF2}" type="presOf" srcId="{317BE2F6-AAD2-4964-97A4-B8F32CEF7C7E}" destId="{AE811F67-E007-483E-8BF4-A0DCB69C9587}" srcOrd="0" destOrd="0" presId="urn:microsoft.com/office/officeart/2011/layout/ConvergingText"/>
    <dgm:cxn modelId="{68F429FD-E190-4935-82A6-2D8C2F36A910}" type="presOf" srcId="{982E01A9-1559-49B1-9FD9-2047E1EBFF3E}" destId="{110D120F-3438-44D1-BFE2-89B1C5218C9E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72E6CF5B-DEC8-4E84-A471-F5BE5E30F842}" type="presParOf" srcId="{110D120F-3438-44D1-BFE2-89B1C5218C9E}" destId="{ACD2CED6-736C-40DF-AEFB-EA5B0FDD2BC5}" srcOrd="0" destOrd="0" presId="urn:microsoft.com/office/officeart/2011/layout/ConvergingText"/>
    <dgm:cxn modelId="{040921BE-E904-4E76-8B70-32F09A83F047}" type="presParOf" srcId="{ACD2CED6-736C-40DF-AEFB-EA5B0FDD2BC5}" destId="{A5D32274-993D-4D2C-AA78-86FF29754D01}" srcOrd="0" destOrd="0" presId="urn:microsoft.com/office/officeart/2011/layout/ConvergingText"/>
    <dgm:cxn modelId="{9DEDAFDE-96FA-407D-B9BE-55CA06003DFF}" type="presParOf" srcId="{ACD2CED6-736C-40DF-AEFB-EA5B0FDD2BC5}" destId="{7F006B13-65B5-4977-AD37-F7ABC4110AAB}" srcOrd="1" destOrd="0" presId="urn:microsoft.com/office/officeart/2011/layout/ConvergingText"/>
    <dgm:cxn modelId="{19252A89-485C-41C5-B3DE-DF167E77A1D2}" type="presParOf" srcId="{ACD2CED6-736C-40DF-AEFB-EA5B0FDD2BC5}" destId="{2757286F-A161-40C5-8ED0-17B63B929DC3}" srcOrd="2" destOrd="0" presId="urn:microsoft.com/office/officeart/2011/layout/ConvergingText"/>
    <dgm:cxn modelId="{2D77915F-CA18-4CB1-AA37-EB46F23E4D8D}" type="presParOf" srcId="{ACD2CED6-736C-40DF-AEFB-EA5B0FDD2BC5}" destId="{09257706-1EE7-40A8-B681-FC76F93CD7A9}" srcOrd="3" destOrd="0" presId="urn:microsoft.com/office/officeart/2011/layout/ConvergingText"/>
    <dgm:cxn modelId="{979F40B2-AD86-4B73-A334-49782286AAF7}" type="presParOf" srcId="{ACD2CED6-736C-40DF-AEFB-EA5B0FDD2BC5}" destId="{E8752E7F-384C-4CB3-A109-51632558B678}" srcOrd="4" destOrd="0" presId="urn:microsoft.com/office/officeart/2011/layout/ConvergingText"/>
    <dgm:cxn modelId="{3D01D1AC-9C77-4791-9D4B-DC60040FEC6E}" type="presParOf" srcId="{ACD2CED6-736C-40DF-AEFB-EA5B0FDD2BC5}" destId="{8B58A520-61CE-4916-B656-AF838AE00CEA}" srcOrd="5" destOrd="0" presId="urn:microsoft.com/office/officeart/2011/layout/ConvergingText"/>
    <dgm:cxn modelId="{4DE95EBC-7754-45F2-A1C6-46C8266347B1}" type="presParOf" srcId="{ACD2CED6-736C-40DF-AEFB-EA5B0FDD2BC5}" destId="{000BB870-A87B-4C24-ABAC-AF3BA30C9A5A}" srcOrd="6" destOrd="0" presId="urn:microsoft.com/office/officeart/2011/layout/ConvergingText"/>
    <dgm:cxn modelId="{1AC9CFA3-2F3B-45B8-A220-65452B5C75D5}" type="presParOf" srcId="{ACD2CED6-736C-40DF-AEFB-EA5B0FDD2BC5}" destId="{7CFC3E25-34AE-4228-B2B9-7D1F0C3D48D8}" srcOrd="7" destOrd="0" presId="urn:microsoft.com/office/officeart/2011/layout/ConvergingText"/>
    <dgm:cxn modelId="{A4A2790B-4E34-4BD6-A0C4-FFA47FE74475}" type="presParOf" srcId="{ACD2CED6-736C-40DF-AEFB-EA5B0FDD2BC5}" destId="{736E225E-7EBD-498F-A421-CE4C932D7791}" srcOrd="8" destOrd="0" presId="urn:microsoft.com/office/officeart/2011/layout/ConvergingText"/>
    <dgm:cxn modelId="{99FE2112-7F0A-4616-B1D1-5EBC8375D5ED}" type="presParOf" srcId="{ACD2CED6-736C-40DF-AEFB-EA5B0FDD2BC5}" destId="{CCBB6F52-9EFD-48E4-9F83-F975F74FC105}" srcOrd="9" destOrd="0" presId="urn:microsoft.com/office/officeart/2011/layout/ConvergingText"/>
    <dgm:cxn modelId="{525B97ED-3178-4963-B99B-B3181AA251B5}" type="presParOf" srcId="{ACD2CED6-736C-40DF-AEFB-EA5B0FDD2BC5}" destId="{888EE50E-E6F7-477F-8A01-8C00D54FE292}" srcOrd="10" destOrd="0" presId="urn:microsoft.com/office/officeart/2011/layout/ConvergingText"/>
    <dgm:cxn modelId="{680192E7-CE9A-49D7-8D90-1DE94502247B}" type="presParOf" srcId="{ACD2CED6-736C-40DF-AEFB-EA5B0FDD2BC5}" destId="{53C1D68F-10A7-47D9-88E7-721605677A39}" srcOrd="11" destOrd="0" presId="urn:microsoft.com/office/officeart/2011/layout/ConvergingText"/>
    <dgm:cxn modelId="{32E9D246-9876-4EB1-B7F7-93BCA43EE897}" type="presParOf" srcId="{ACD2CED6-736C-40DF-AEFB-EA5B0FDD2BC5}" destId="{F4655CE9-81AC-4BEC-9F15-A10DF8214B41}" srcOrd="12" destOrd="0" presId="urn:microsoft.com/office/officeart/2011/layout/ConvergingText"/>
    <dgm:cxn modelId="{EE9A1CB4-D7DC-4D0D-BB61-67D0212359D0}" type="presParOf" srcId="{ACD2CED6-736C-40DF-AEFB-EA5B0FDD2BC5}" destId="{E84E1479-7837-4013-84FB-F91FE1516AAE}" srcOrd="13" destOrd="0" presId="urn:microsoft.com/office/officeart/2011/layout/ConvergingText"/>
    <dgm:cxn modelId="{0C7CAD75-172D-44FC-A253-D6D50F4C3741}" type="presParOf" srcId="{ACD2CED6-736C-40DF-AEFB-EA5B0FDD2BC5}" destId="{6209A150-D931-4CB9-B5B8-477691461261}" srcOrd="14" destOrd="0" presId="urn:microsoft.com/office/officeart/2011/layout/ConvergingText"/>
    <dgm:cxn modelId="{8C2D7D1C-7DB4-40FF-AB7C-3483E892FC3E}" type="presParOf" srcId="{ACD2CED6-736C-40DF-AEFB-EA5B0FDD2BC5}" destId="{777565F8-5517-44BA-B0DE-3D720641E549}" srcOrd="15" destOrd="0" presId="urn:microsoft.com/office/officeart/2011/layout/ConvergingText"/>
    <dgm:cxn modelId="{F858E842-EE75-4E9E-B7DA-0F2FE584E7E6}" type="presParOf" srcId="{ACD2CED6-736C-40DF-AEFB-EA5B0FDD2BC5}" destId="{B183BC60-6421-47B5-AD3F-5FEEE3133DC1}" srcOrd="16" destOrd="0" presId="urn:microsoft.com/office/officeart/2011/layout/ConvergingText"/>
    <dgm:cxn modelId="{8CD86ACE-61A6-49D4-A5EC-47F7361290BD}" type="presParOf" srcId="{ACD2CED6-736C-40DF-AEFB-EA5B0FDD2BC5}" destId="{609D0F7C-FD64-416D-A92D-2FD4D61312F0}" srcOrd="17" destOrd="0" presId="urn:microsoft.com/office/officeart/2011/layout/ConvergingText"/>
    <dgm:cxn modelId="{D0ED48BE-C4E1-4BC2-A7BF-E011D734B05B}" type="presParOf" srcId="{ACD2CED6-736C-40DF-AEFB-EA5B0FDD2BC5}" destId="{43C67B5C-6697-4BF8-9D3B-B1FE0FB94D99}" srcOrd="18" destOrd="0" presId="urn:microsoft.com/office/officeart/2011/layout/ConvergingText"/>
    <dgm:cxn modelId="{3411A882-8FF7-487F-9530-1FE1656F195B}" type="presParOf" srcId="{ACD2CED6-736C-40DF-AEFB-EA5B0FDD2BC5}" destId="{61A4152D-1FEA-4841-A4C3-E7F7447EE9CE}" srcOrd="19" destOrd="0" presId="urn:microsoft.com/office/officeart/2011/layout/ConvergingText"/>
    <dgm:cxn modelId="{7EA7D6B3-EC56-41C1-B73A-EC324142F891}" type="presParOf" srcId="{ACD2CED6-736C-40DF-AEFB-EA5B0FDD2BC5}" destId="{AE811F67-E007-483E-8BF4-A0DCB69C9587}" srcOrd="20" destOrd="0" presId="urn:microsoft.com/office/officeart/2011/layout/ConvergingText"/>
    <dgm:cxn modelId="{AD0273E9-168D-4D31-A2BD-C2D3E9483766}" type="presParOf" srcId="{ACD2CED6-736C-40DF-AEFB-EA5B0FDD2BC5}" destId="{62E324C4-AFE1-4ADC-A0AA-2AB200652CD3}" srcOrd="21" destOrd="0" presId="urn:microsoft.com/office/officeart/2011/layout/ConvergingText"/>
    <dgm:cxn modelId="{B8DB18D3-6CA2-4B14-9A3A-011702D0C549}" type="presParOf" srcId="{ACD2CED6-736C-40DF-AEFB-EA5B0FDD2BC5}" destId="{FD646C20-CA3B-47F7-8755-F73335B89D2A}" srcOrd="22" destOrd="0" presId="urn:microsoft.com/office/officeart/2011/layout/ConvergingText"/>
    <dgm:cxn modelId="{FB7FF8E6-5D9E-4C7B-ABB0-1FBCFE3AC4F3}" type="presParOf" srcId="{ACD2CED6-736C-40DF-AEFB-EA5B0FDD2BC5}" destId="{7C91E3F3-8487-45ED-955E-ACB4F5348DE5}" srcOrd="23" destOrd="0" presId="urn:microsoft.com/office/officeart/2011/layout/ConvergingText"/>
    <dgm:cxn modelId="{9234538E-2E6B-4BEC-82E5-4EF403A4247A}" type="presParOf" srcId="{ACD2CED6-736C-40DF-AEFB-EA5B0FDD2BC5}" destId="{B4122735-33B3-4FC7-8D3C-C2A96516DD07}" srcOrd="24" destOrd="0" presId="urn:microsoft.com/office/officeart/2011/layout/ConvergingText"/>
    <dgm:cxn modelId="{FC823965-4C5B-4538-BE0A-45E340DBE1BD}" type="presParOf" srcId="{ACD2CED6-736C-40DF-AEFB-EA5B0FDD2BC5}" destId="{C10F6EF0-0412-40C9-93D7-16B7BB5B2D3E}" srcOrd="25" destOrd="0" presId="urn:microsoft.com/office/officeart/2011/layout/ConvergingText"/>
    <dgm:cxn modelId="{D54EFE26-8E95-4529-9B38-0EE0296CE0AD}" type="presParOf" srcId="{ACD2CED6-736C-40DF-AEFB-EA5B0FDD2BC5}" destId="{2C41D1AE-7785-4B88-A34C-7E1A4E29B31D}" srcOrd="26" destOrd="0" presId="urn:microsoft.com/office/officeart/2011/layout/ConvergingText"/>
    <dgm:cxn modelId="{03DF29F2-F4BF-43AA-8453-087CCF2469D9}" type="presParOf" srcId="{ACD2CED6-736C-40DF-AEFB-EA5B0FDD2BC5}" destId="{11E38803-46E5-4161-8AE9-A740E11F3127}" srcOrd="27" destOrd="0" presId="urn:microsoft.com/office/officeart/2011/layout/ConvergingText"/>
    <dgm:cxn modelId="{8E767402-927B-43AD-BE52-D5C95CA811A0}" type="presParOf" srcId="{ACD2CED6-736C-40DF-AEFB-EA5B0FDD2BC5}" destId="{73AE6B4A-9B7B-4F6D-875B-D6DFCF05336D}" srcOrd="28" destOrd="0" presId="urn:microsoft.com/office/officeart/2011/layout/ConvergingText"/>
    <dgm:cxn modelId="{6C8B193A-5076-4CF5-90FC-79E29813F668}" type="presParOf" srcId="{ACD2CED6-736C-40DF-AEFB-EA5B0FDD2BC5}" destId="{6D6B2B07-2AC1-4F21-B54C-35B8FCEA45FE}" srcOrd="29" destOrd="0" presId="urn:microsoft.com/office/officeart/2011/layout/ConvergingText"/>
    <dgm:cxn modelId="{F60C0818-E5A3-4332-8861-74AB7C725826}" type="presParOf" srcId="{ACD2CED6-736C-40DF-AEFB-EA5B0FDD2BC5}" destId="{0C726BF0-DF17-4ACC-8F2D-698B9180CCFA}" srcOrd="30" destOrd="0" presId="urn:microsoft.com/office/officeart/2011/layout/ConvergingText"/>
    <dgm:cxn modelId="{24A9BE76-A397-427E-8D35-61C322EF9E10}" type="presParOf" srcId="{ACD2CED6-736C-40DF-AEFB-EA5B0FDD2BC5}" destId="{CC40B6B0-19CA-4A3C-8EC9-9B0ABEE4C857}" srcOrd="31" destOrd="0" presId="urn:microsoft.com/office/officeart/2011/layout/ConvergingText"/>
    <dgm:cxn modelId="{95562FBC-476B-401E-9FED-196B2A5F814B}" type="presParOf" srcId="{ACD2CED6-736C-40DF-AEFB-EA5B0FDD2BC5}" destId="{B6C64D72-941C-4B8E-BDFF-330C7C40D9C6}" srcOrd="32" destOrd="0" presId="urn:microsoft.com/office/officeart/2011/layout/ConvergingText"/>
    <dgm:cxn modelId="{9999C2ED-BF1E-4269-AE21-3E97DCF6381E}" type="presParOf" srcId="{ACD2CED6-736C-40DF-AEFB-EA5B0FDD2BC5}" destId="{899EA8C2-DF52-4C4E-A78C-A5D776325335}" srcOrd="33" destOrd="0" presId="urn:microsoft.com/office/officeart/2011/layout/ConvergingText"/>
    <dgm:cxn modelId="{193743BB-BCB4-419B-BE5F-93FD311D7161}" type="presParOf" srcId="{ACD2CED6-736C-40DF-AEFB-EA5B0FDD2BC5}" destId="{3AD6492F-C78C-4D82-827E-8E3719E06E3F}" srcOrd="34" destOrd="0" presId="urn:microsoft.com/office/officeart/2011/layout/ConvergingText"/>
    <dgm:cxn modelId="{3488A9F3-4A68-412F-87BD-B9CD7A7577B1}" type="presParOf" srcId="{ACD2CED6-736C-40DF-AEFB-EA5B0FDD2BC5}" destId="{F85BB596-5335-4D02-81D8-A26B63885CFF}" srcOrd="35" destOrd="0" presId="urn:microsoft.com/office/officeart/2011/layout/ConvergingText"/>
    <dgm:cxn modelId="{7DC42FD1-7343-47F2-860B-EC74C1FF227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80E565A4-963F-40F9-BA85-AFBB662BCA81}" type="presOf" srcId="{6B1BA332-5978-4DA6-9B08-CE32423355F1}" destId="{F4BB4DEB-00F9-47A8-B59A-38A2B8533D4A}" srcOrd="0" destOrd="0" presId="urn:microsoft.com/office/officeart/2011/layout/ConvergingText"/>
    <dgm:cxn modelId="{0C12D98F-0D61-4D72-B725-4025C51F50B6}" type="presOf" srcId="{982E01A9-1559-49B1-9FD9-2047E1EBFF3E}" destId="{110D120F-3438-44D1-BFE2-89B1C5218C9E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C03DFA28-380B-4D37-8B50-4D1D29DE9952}" type="presOf" srcId="{317BE2F6-AAD2-4964-97A4-B8F32CEF7C7E}" destId="{AE811F67-E007-483E-8BF4-A0DCB69C9587}" srcOrd="0" destOrd="0" presId="urn:microsoft.com/office/officeart/2011/layout/ConvergingText"/>
    <dgm:cxn modelId="{20C6E3E0-F959-47BB-B523-D6D173D5057D}" type="presOf" srcId="{9EEB449D-7F40-410F-9602-AF77CEA990A0}" destId="{73AE6B4A-9B7B-4F6D-875B-D6DFCF05336D}" srcOrd="0" destOrd="0" presId="urn:microsoft.com/office/officeart/2011/layout/ConvergingText"/>
    <dgm:cxn modelId="{8FCEFF74-2C2A-44F7-8EA1-23EBD88D216E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F51C1B8-09B0-44D8-9787-A7649D19E8F1}" type="presParOf" srcId="{110D120F-3438-44D1-BFE2-89B1C5218C9E}" destId="{ACD2CED6-736C-40DF-AEFB-EA5B0FDD2BC5}" srcOrd="0" destOrd="0" presId="urn:microsoft.com/office/officeart/2011/layout/ConvergingText"/>
    <dgm:cxn modelId="{1156087D-4BC2-4EF7-870A-D68C01944CB5}" type="presParOf" srcId="{ACD2CED6-736C-40DF-AEFB-EA5B0FDD2BC5}" destId="{A5D32274-993D-4D2C-AA78-86FF29754D01}" srcOrd="0" destOrd="0" presId="urn:microsoft.com/office/officeart/2011/layout/ConvergingText"/>
    <dgm:cxn modelId="{DCB9EE5E-A09C-464D-BD99-94BC919BCA2C}" type="presParOf" srcId="{ACD2CED6-736C-40DF-AEFB-EA5B0FDD2BC5}" destId="{7F006B13-65B5-4977-AD37-F7ABC4110AAB}" srcOrd="1" destOrd="0" presId="urn:microsoft.com/office/officeart/2011/layout/ConvergingText"/>
    <dgm:cxn modelId="{F05808BE-44D3-443D-95DA-25173689C3B2}" type="presParOf" srcId="{ACD2CED6-736C-40DF-AEFB-EA5B0FDD2BC5}" destId="{2757286F-A161-40C5-8ED0-17B63B929DC3}" srcOrd="2" destOrd="0" presId="urn:microsoft.com/office/officeart/2011/layout/ConvergingText"/>
    <dgm:cxn modelId="{42F4B7DF-63B1-497E-8913-634FF675E686}" type="presParOf" srcId="{ACD2CED6-736C-40DF-AEFB-EA5B0FDD2BC5}" destId="{09257706-1EE7-40A8-B681-FC76F93CD7A9}" srcOrd="3" destOrd="0" presId="urn:microsoft.com/office/officeart/2011/layout/ConvergingText"/>
    <dgm:cxn modelId="{CDA87D74-57FF-4E48-9811-BD014916CAA8}" type="presParOf" srcId="{ACD2CED6-736C-40DF-AEFB-EA5B0FDD2BC5}" destId="{E8752E7F-384C-4CB3-A109-51632558B678}" srcOrd="4" destOrd="0" presId="urn:microsoft.com/office/officeart/2011/layout/ConvergingText"/>
    <dgm:cxn modelId="{E45BD045-7369-4499-9C2F-1ED65D80529B}" type="presParOf" srcId="{ACD2CED6-736C-40DF-AEFB-EA5B0FDD2BC5}" destId="{8B58A520-61CE-4916-B656-AF838AE00CEA}" srcOrd="5" destOrd="0" presId="urn:microsoft.com/office/officeart/2011/layout/ConvergingText"/>
    <dgm:cxn modelId="{DC89E50B-AB2E-469F-8D07-75AAD3D15496}" type="presParOf" srcId="{ACD2CED6-736C-40DF-AEFB-EA5B0FDD2BC5}" destId="{000BB870-A87B-4C24-ABAC-AF3BA30C9A5A}" srcOrd="6" destOrd="0" presId="urn:microsoft.com/office/officeart/2011/layout/ConvergingText"/>
    <dgm:cxn modelId="{6554B262-53D3-4EA7-AF0F-C44D7CACC9DC}" type="presParOf" srcId="{ACD2CED6-736C-40DF-AEFB-EA5B0FDD2BC5}" destId="{7CFC3E25-34AE-4228-B2B9-7D1F0C3D48D8}" srcOrd="7" destOrd="0" presId="urn:microsoft.com/office/officeart/2011/layout/ConvergingText"/>
    <dgm:cxn modelId="{57D2A405-DD0F-4EFB-A3D2-C507E1A7BDC1}" type="presParOf" srcId="{ACD2CED6-736C-40DF-AEFB-EA5B0FDD2BC5}" destId="{736E225E-7EBD-498F-A421-CE4C932D7791}" srcOrd="8" destOrd="0" presId="urn:microsoft.com/office/officeart/2011/layout/ConvergingText"/>
    <dgm:cxn modelId="{524A8796-74F4-4415-8B5D-BD0629430C7F}" type="presParOf" srcId="{ACD2CED6-736C-40DF-AEFB-EA5B0FDD2BC5}" destId="{CCBB6F52-9EFD-48E4-9F83-F975F74FC105}" srcOrd="9" destOrd="0" presId="urn:microsoft.com/office/officeart/2011/layout/ConvergingText"/>
    <dgm:cxn modelId="{6E7A35B3-D2B5-4C63-831D-BC833672D093}" type="presParOf" srcId="{ACD2CED6-736C-40DF-AEFB-EA5B0FDD2BC5}" destId="{888EE50E-E6F7-477F-8A01-8C00D54FE292}" srcOrd="10" destOrd="0" presId="urn:microsoft.com/office/officeart/2011/layout/ConvergingText"/>
    <dgm:cxn modelId="{8D80E7F9-99DC-465E-8B40-6197E857341C}" type="presParOf" srcId="{ACD2CED6-736C-40DF-AEFB-EA5B0FDD2BC5}" destId="{53C1D68F-10A7-47D9-88E7-721605677A39}" srcOrd="11" destOrd="0" presId="urn:microsoft.com/office/officeart/2011/layout/ConvergingText"/>
    <dgm:cxn modelId="{BDCC83D1-E085-498F-A7AD-4233C12B9683}" type="presParOf" srcId="{ACD2CED6-736C-40DF-AEFB-EA5B0FDD2BC5}" destId="{F4655CE9-81AC-4BEC-9F15-A10DF8214B41}" srcOrd="12" destOrd="0" presId="urn:microsoft.com/office/officeart/2011/layout/ConvergingText"/>
    <dgm:cxn modelId="{AFCF062D-40A1-474E-BECA-E7C75DE4A471}" type="presParOf" srcId="{ACD2CED6-736C-40DF-AEFB-EA5B0FDD2BC5}" destId="{E84E1479-7837-4013-84FB-F91FE1516AAE}" srcOrd="13" destOrd="0" presId="urn:microsoft.com/office/officeart/2011/layout/ConvergingText"/>
    <dgm:cxn modelId="{647687F3-51F5-490E-A22D-9A5D858A8A78}" type="presParOf" srcId="{ACD2CED6-736C-40DF-AEFB-EA5B0FDD2BC5}" destId="{6209A150-D931-4CB9-B5B8-477691461261}" srcOrd="14" destOrd="0" presId="urn:microsoft.com/office/officeart/2011/layout/ConvergingText"/>
    <dgm:cxn modelId="{64B3C61A-6AE7-456D-A4DF-27C3C32AE705}" type="presParOf" srcId="{ACD2CED6-736C-40DF-AEFB-EA5B0FDD2BC5}" destId="{777565F8-5517-44BA-B0DE-3D720641E549}" srcOrd="15" destOrd="0" presId="urn:microsoft.com/office/officeart/2011/layout/ConvergingText"/>
    <dgm:cxn modelId="{7DB634BF-8682-4EB9-B091-79339BDB3263}" type="presParOf" srcId="{ACD2CED6-736C-40DF-AEFB-EA5B0FDD2BC5}" destId="{B183BC60-6421-47B5-AD3F-5FEEE3133DC1}" srcOrd="16" destOrd="0" presId="urn:microsoft.com/office/officeart/2011/layout/ConvergingText"/>
    <dgm:cxn modelId="{4447AA5D-73E6-4E8E-B14D-1DB4AEF91D2A}" type="presParOf" srcId="{ACD2CED6-736C-40DF-AEFB-EA5B0FDD2BC5}" destId="{609D0F7C-FD64-416D-A92D-2FD4D61312F0}" srcOrd="17" destOrd="0" presId="urn:microsoft.com/office/officeart/2011/layout/ConvergingText"/>
    <dgm:cxn modelId="{93A69606-AEFF-4A34-8E77-225D6F5909AC}" type="presParOf" srcId="{ACD2CED6-736C-40DF-AEFB-EA5B0FDD2BC5}" destId="{43C67B5C-6697-4BF8-9D3B-B1FE0FB94D99}" srcOrd="18" destOrd="0" presId="urn:microsoft.com/office/officeart/2011/layout/ConvergingText"/>
    <dgm:cxn modelId="{78696C51-9054-4A16-90F3-73DA85BDBF7D}" type="presParOf" srcId="{ACD2CED6-736C-40DF-AEFB-EA5B0FDD2BC5}" destId="{61A4152D-1FEA-4841-A4C3-E7F7447EE9CE}" srcOrd="19" destOrd="0" presId="urn:microsoft.com/office/officeart/2011/layout/ConvergingText"/>
    <dgm:cxn modelId="{177FEF1F-E81C-4F9E-BB12-EC80F975231E}" type="presParOf" srcId="{ACD2CED6-736C-40DF-AEFB-EA5B0FDD2BC5}" destId="{AE811F67-E007-483E-8BF4-A0DCB69C9587}" srcOrd="20" destOrd="0" presId="urn:microsoft.com/office/officeart/2011/layout/ConvergingText"/>
    <dgm:cxn modelId="{BA512681-9A5B-48AB-92CD-2D5CCA86DC47}" type="presParOf" srcId="{ACD2CED6-736C-40DF-AEFB-EA5B0FDD2BC5}" destId="{62E324C4-AFE1-4ADC-A0AA-2AB200652CD3}" srcOrd="21" destOrd="0" presId="urn:microsoft.com/office/officeart/2011/layout/ConvergingText"/>
    <dgm:cxn modelId="{CDE683F9-9AEA-4955-A2F0-22EA8DBBEA37}" type="presParOf" srcId="{ACD2CED6-736C-40DF-AEFB-EA5B0FDD2BC5}" destId="{FD646C20-CA3B-47F7-8755-F73335B89D2A}" srcOrd="22" destOrd="0" presId="urn:microsoft.com/office/officeart/2011/layout/ConvergingText"/>
    <dgm:cxn modelId="{D26F2746-DB15-4905-BFF2-322EBF79ED15}" type="presParOf" srcId="{ACD2CED6-736C-40DF-AEFB-EA5B0FDD2BC5}" destId="{7C91E3F3-8487-45ED-955E-ACB4F5348DE5}" srcOrd="23" destOrd="0" presId="urn:microsoft.com/office/officeart/2011/layout/ConvergingText"/>
    <dgm:cxn modelId="{5362BBB7-6273-4B60-9EEA-71A460E160C7}" type="presParOf" srcId="{ACD2CED6-736C-40DF-AEFB-EA5B0FDD2BC5}" destId="{B4122735-33B3-4FC7-8D3C-C2A96516DD07}" srcOrd="24" destOrd="0" presId="urn:microsoft.com/office/officeart/2011/layout/ConvergingText"/>
    <dgm:cxn modelId="{3BBADB30-1831-4B64-B4E6-FADAD6EE54BB}" type="presParOf" srcId="{ACD2CED6-736C-40DF-AEFB-EA5B0FDD2BC5}" destId="{C10F6EF0-0412-40C9-93D7-16B7BB5B2D3E}" srcOrd="25" destOrd="0" presId="urn:microsoft.com/office/officeart/2011/layout/ConvergingText"/>
    <dgm:cxn modelId="{BE812151-D364-4BB1-8370-FA2ADB6874BD}" type="presParOf" srcId="{ACD2CED6-736C-40DF-AEFB-EA5B0FDD2BC5}" destId="{2C41D1AE-7785-4B88-A34C-7E1A4E29B31D}" srcOrd="26" destOrd="0" presId="urn:microsoft.com/office/officeart/2011/layout/ConvergingText"/>
    <dgm:cxn modelId="{E2DBBE7A-FEF4-446D-BBC5-AE91A6D59D80}" type="presParOf" srcId="{ACD2CED6-736C-40DF-AEFB-EA5B0FDD2BC5}" destId="{11E38803-46E5-4161-8AE9-A740E11F3127}" srcOrd="27" destOrd="0" presId="urn:microsoft.com/office/officeart/2011/layout/ConvergingText"/>
    <dgm:cxn modelId="{79490D4D-B026-4EBA-B2A1-C954FEA095FD}" type="presParOf" srcId="{ACD2CED6-736C-40DF-AEFB-EA5B0FDD2BC5}" destId="{73AE6B4A-9B7B-4F6D-875B-D6DFCF05336D}" srcOrd="28" destOrd="0" presId="urn:microsoft.com/office/officeart/2011/layout/ConvergingText"/>
    <dgm:cxn modelId="{7A539D68-3374-44EB-9A4E-EAEBC16A9911}" type="presParOf" srcId="{ACD2CED6-736C-40DF-AEFB-EA5B0FDD2BC5}" destId="{6D6B2B07-2AC1-4F21-B54C-35B8FCEA45FE}" srcOrd="29" destOrd="0" presId="urn:microsoft.com/office/officeart/2011/layout/ConvergingText"/>
    <dgm:cxn modelId="{0409E5C4-D08F-4327-BA5E-B8DEE7EBAC97}" type="presParOf" srcId="{ACD2CED6-736C-40DF-AEFB-EA5B0FDD2BC5}" destId="{0C726BF0-DF17-4ACC-8F2D-698B9180CCFA}" srcOrd="30" destOrd="0" presId="urn:microsoft.com/office/officeart/2011/layout/ConvergingText"/>
    <dgm:cxn modelId="{BA827AE5-B1B1-4F45-8B01-89B330AAEA47}" type="presParOf" srcId="{ACD2CED6-736C-40DF-AEFB-EA5B0FDD2BC5}" destId="{CC40B6B0-19CA-4A3C-8EC9-9B0ABEE4C857}" srcOrd="31" destOrd="0" presId="urn:microsoft.com/office/officeart/2011/layout/ConvergingText"/>
    <dgm:cxn modelId="{9131A7EB-917C-463D-8746-A24DD0BFF25F}" type="presParOf" srcId="{ACD2CED6-736C-40DF-AEFB-EA5B0FDD2BC5}" destId="{B6C64D72-941C-4B8E-BDFF-330C7C40D9C6}" srcOrd="32" destOrd="0" presId="urn:microsoft.com/office/officeart/2011/layout/ConvergingText"/>
    <dgm:cxn modelId="{4E4660BB-4D54-41E8-B715-C5736FD0E215}" type="presParOf" srcId="{ACD2CED6-736C-40DF-AEFB-EA5B0FDD2BC5}" destId="{899EA8C2-DF52-4C4E-A78C-A5D776325335}" srcOrd="33" destOrd="0" presId="urn:microsoft.com/office/officeart/2011/layout/ConvergingText"/>
    <dgm:cxn modelId="{C5DCA621-8332-4DE4-9464-1C01F5CC35B2}" type="presParOf" srcId="{ACD2CED6-736C-40DF-AEFB-EA5B0FDD2BC5}" destId="{3AD6492F-C78C-4D82-827E-8E3719E06E3F}" srcOrd="34" destOrd="0" presId="urn:microsoft.com/office/officeart/2011/layout/ConvergingText"/>
    <dgm:cxn modelId="{90B9E128-4370-438A-B88C-3E6A506C5D5B}" type="presParOf" srcId="{ACD2CED6-736C-40DF-AEFB-EA5B0FDD2BC5}" destId="{F85BB596-5335-4D02-81D8-A26B63885CFF}" srcOrd="35" destOrd="0" presId="urn:microsoft.com/office/officeart/2011/layout/ConvergingText"/>
    <dgm:cxn modelId="{A0D67C31-59FA-4A80-9758-57683D38D06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1B569FE1-51EE-4BDB-BFC0-FF7113750CC9}" type="datetimeFigureOut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6/19/2015</a:t>
            </a:fld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ja-JP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2012 IHS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7696AA7F-128A-4F96-90D9-798331F07881}" type="slidenum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4893E39E-9981-4D6A-B4AC-34D0BB6D3124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4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02A32C17-A472-4774-AAA4-7C42DB4D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6/19/2015 10:33 AM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53312"/>
            <a:ext cx="8275320" cy="4855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353311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3312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966" y="1474525"/>
            <a:ext cx="6986722" cy="3253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506707"/>
            <a:ext cx="830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666666"/>
                </a:solidFill>
              </a:defRPr>
            </a:lvl1pPr>
          </a:lstStyle>
          <a:p>
            <a:fld id="{05CD1B2F-D747-443E-9EEA-1B543DAE91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0345" y="6664960"/>
            <a:ext cx="28956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" y="137160"/>
            <a:ext cx="7571232" cy="85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53312"/>
            <a:ext cx="827532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666666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5" descr="ihs_glob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67688" y="155575"/>
            <a:ext cx="7731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0" y="649287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215900" y="6507163"/>
            <a:ext cx="6811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800" dirty="0" smtClean="0"/>
              <a:t>© 2012 IHS</a:t>
            </a:r>
            <a:r>
              <a:rPr lang="en-US" sz="800" baseline="0" dirty="0" smtClean="0"/>
              <a:t> 	</a:t>
            </a:r>
            <a:r>
              <a:rPr lang="en-US" sz="800" dirty="0" smtClean="0"/>
              <a:t> No portion of this presentation may be reproduced, reused, or otherwise distributed in any form without prior written consent.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362200"/>
            <a:ext cx="2819400" cy="137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28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025900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VP Product Development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June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Danger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174875"/>
            <a:ext cx="4267200" cy="3200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o try this at home or with your team, just not all at once</a:t>
            </a:r>
          </a:p>
          <a:p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Ask for 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4862945" cy="2971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62" y="2693194"/>
            <a:ext cx="2533650" cy="2914650"/>
          </a:xfrm>
        </p:spPr>
      </p:pic>
    </p:spTree>
    <p:extLst>
      <p:ext uri="{BB962C8B-B14F-4D97-AF65-F5344CB8AC3E}">
        <p14:creationId xmlns:p14="http://schemas.microsoft.com/office/powerpoint/2010/main" val="1169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38120"/>
              </p:ext>
            </p:extLst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</a:t>
                      </a:r>
                      <a:r>
                        <a:rPr lang="en-US" sz="3200" baseline="0" dirty="0" smtClean="0"/>
                        <a:t> and Tools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Individuals and Interactions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Tools Over Individuals </a:t>
            </a:r>
            <a:r>
              <a:rPr lang="en-US" dirty="0"/>
              <a:t>and </a:t>
            </a:r>
            <a:r>
              <a:rPr lang="en-US" dirty="0" smtClean="0"/>
              <a:t>Interactions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60203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137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63909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0734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54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1290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64924"/>
            <a:ext cx="3159167" cy="236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685800" y="3276599"/>
            <a:ext cx="2730622" cy="23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50301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6162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2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7511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9665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7823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Flow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005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146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332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584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47368"/>
              </p:ext>
            </p:extLst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2205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6845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2940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3512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8542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99000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1096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2306"/>
            <a:ext cx="3437101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6886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32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3460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47323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54633"/>
              </p:ext>
            </p:extLst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8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02758"/>
              </p:ext>
            </p:extLst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49070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3780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3505200"/>
            <a:ext cx="3463764" cy="195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14" y="3711536"/>
            <a:ext cx="2779186" cy="15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930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587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4228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937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Unpointed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estimate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8150" r="78458" b="48126"/>
          <a:stretch/>
        </p:blipFill>
        <p:spPr>
          <a:xfrm>
            <a:off x="1066800" y="3352801"/>
            <a:ext cx="1524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5901" r="8997" b="7374"/>
          <a:stretch/>
        </p:blipFill>
        <p:spPr>
          <a:xfrm>
            <a:off x="4578762" y="3581400"/>
            <a:ext cx="3879438" cy="2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2576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7143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87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Jim </a:t>
            </a:r>
            <a:r>
              <a:rPr lang="en-US" b="1" dirty="0" err="1"/>
              <a:t>Coplien</a:t>
            </a:r>
            <a:r>
              <a:rPr lang="en-US" b="1" dirty="0"/>
              <a:t>: “an anti-pattern is something that looks like a good idea, but which backfires badly when </a:t>
            </a:r>
            <a:r>
              <a:rPr lang="en-US" b="1" dirty="0" smtClean="0"/>
              <a:t>applied.”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0480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5396"/>
              </p:ext>
            </p:extLst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33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358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821905"/>
                  </p:ext>
                </p:extLst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3993465" cy="1800150"/>
            <a:chOff x="1676400" y="4263427"/>
            <a:chExt cx="6433916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603494"/>
                </p:ext>
              </p:extLst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23568" y="5301208"/>
              <a:ext cx="158674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9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221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4776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31028"/>
              </p:ext>
            </p:extLst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Flow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path to </a:t>
            </a:r>
            <a:r>
              <a:rPr lang="en-US" sz="4800" dirty="0" err="1" smtClean="0"/>
              <a:t>Ri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" y="2057401"/>
            <a:ext cx="4267200" cy="3200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o try this at home or with your team, just not all at once</a:t>
            </a:r>
          </a:p>
          <a:p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Ask for 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17712"/>
              </p:ext>
            </p:extLst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Tautology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Common Sense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2819400" cy="1881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26058"/>
            <a:ext cx="3657885" cy="24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Over-Planning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Barely Sufficient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685800" y="3276599"/>
            <a:ext cx="2730622" cy="233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1"/>
            <a:ext cx="3114675" cy="23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#3: </a:t>
            </a:r>
            <a:br>
              <a:rPr lang="en-US" dirty="0"/>
            </a:br>
            <a:r>
              <a:rPr lang="en-US" dirty="0"/>
              <a:t>Stories over Strategy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64850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Efficiency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Effectiveness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16286"/>
            <a:ext cx="3352800" cy="235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3838095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#3: </a:t>
            </a:r>
            <a:br>
              <a:rPr lang="en-US" dirty="0"/>
            </a:br>
            <a:r>
              <a:rPr lang="en-US" dirty="0"/>
              <a:t>Stories over Strategy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4160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6" y="3124200"/>
            <a:ext cx="3157734" cy="252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4" y="4016909"/>
            <a:ext cx="3815812" cy="11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5" t="5626" b="71167"/>
          <a:stretch/>
        </p:blipFill>
        <p:spPr>
          <a:xfrm>
            <a:off x="5181600" y="2667000"/>
            <a:ext cx="2133599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Satir</a:t>
            </a:r>
            <a:r>
              <a:rPr lang="en-US" sz="4800" dirty="0" smtClean="0"/>
              <a:t> Change Model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1323109"/>
            <a:ext cx="6772275" cy="4925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2438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omic Sans MS" panose="030F0702030302020204" pitchFamily="66" charset="0"/>
              </a:rPr>
              <a:t>We suck less</a:t>
            </a:r>
            <a:endParaRPr lang="en-US" sz="1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Shu – Ha – </a:t>
            </a:r>
            <a:r>
              <a:rPr lang="en-US" sz="2800" dirty="0" err="1" smtClean="0"/>
              <a:t>Ri</a:t>
            </a:r>
            <a:r>
              <a:rPr lang="en-US" sz="2800" dirty="0" smtClean="0"/>
              <a:t> (</a:t>
            </a:r>
            <a:r>
              <a:rPr lang="en-US" sz="2800" i="1" dirty="0"/>
              <a:t>learn</a:t>
            </a:r>
            <a:r>
              <a:rPr lang="en-US" sz="2800" dirty="0"/>
              <a:t>, </a:t>
            </a:r>
            <a:r>
              <a:rPr lang="en-US" sz="2800" i="1" dirty="0"/>
              <a:t>detach</a:t>
            </a:r>
            <a:r>
              <a:rPr lang="en-US" sz="2800" dirty="0"/>
              <a:t>, and </a:t>
            </a:r>
            <a:r>
              <a:rPr lang="en-US" sz="2800" i="1" dirty="0" smtClean="0"/>
              <a:t>transcend)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Learner – Practitioner </a:t>
            </a:r>
            <a:r>
              <a:rPr lang="en-US" sz="2800" dirty="0"/>
              <a:t>–</a:t>
            </a:r>
            <a:r>
              <a:rPr lang="en-US" sz="2800" dirty="0" smtClean="0"/>
              <a:t> Mastery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1600200"/>
            <a:ext cx="29464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12" y="1676400"/>
            <a:ext cx="28448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12" y="1676400"/>
            <a:ext cx="28448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038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038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038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3504"/>
            <a:ext cx="2211483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13" y="4460113"/>
            <a:ext cx="1940687" cy="1940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76" y="4489704"/>
            <a:ext cx="1908699" cy="1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Shu-Ha-</a:t>
            </a:r>
            <a:r>
              <a:rPr lang="en-US" sz="3600" dirty="0" err="1" smtClean="0"/>
              <a:t>Ri</a:t>
            </a:r>
            <a:r>
              <a:rPr lang="en-US" sz="3600" dirty="0" smtClean="0"/>
              <a:t> applied to Meetings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8056" y="1483624"/>
            <a:ext cx="206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Beginner –Read</a:t>
            </a:r>
          </a:p>
          <a:p>
            <a:pPr algn="ctr"/>
            <a:r>
              <a:rPr lang="en-US" dirty="0" smtClean="0"/>
              <a:t>Call a Meeting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48362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Practitioner - Write</a:t>
            </a:r>
          </a:p>
          <a:p>
            <a:pPr algn="ctr"/>
            <a:r>
              <a:rPr lang="en-US" dirty="0" smtClean="0"/>
              <a:t>Run a Meeting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5856" y="1483624"/>
            <a:ext cx="218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Mastery - Delete</a:t>
            </a:r>
          </a:p>
          <a:p>
            <a:pPr algn="ctr"/>
            <a:r>
              <a:rPr lang="en-US" dirty="0" smtClean="0"/>
              <a:t>Cancel Meetings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00" y="3373056"/>
            <a:ext cx="1940687" cy="194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9" y="2545235"/>
            <a:ext cx="224028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08" y="3305513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P8 E2E Showcas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EB79EF2800845B1236DE84C23E8B1" ma:contentTypeVersion="0" ma:contentTypeDescription="Create a new document." ma:contentTypeScope="" ma:versionID="28684bd8946f3ed1ca428eba6b0a4ea7">
  <xsd:schema xmlns:xsd="http://www.w3.org/2001/XMLSchema" xmlns:p="http://schemas.microsoft.com/office/2006/metadata/properties" targetNamespace="http://schemas.microsoft.com/office/2006/metadata/properties" ma:root="true" ma:fieldsID="0abb83f1d16cbaf58ae769f481109e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849F3-B612-4092-B41B-6655388DA77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3D9052-5334-42AC-88AE-8FF74C7B4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89331CE-BD44-4B05-83A5-6CFC877E51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P8 E2E Showcase</Template>
  <TotalTime>47462</TotalTime>
  <Words>1086</Words>
  <Application>Microsoft Office PowerPoint</Application>
  <PresentationFormat>On-screen Show (4:3)</PresentationFormat>
  <Paragraphs>410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ＭＳ Ｐゴシック</vt:lpstr>
      <vt:lpstr>Arial</vt:lpstr>
      <vt:lpstr>Calibri</vt:lpstr>
      <vt:lpstr>Comic Sans MS</vt:lpstr>
      <vt:lpstr>Times</vt:lpstr>
      <vt:lpstr>P8 E2E Showcase</vt:lpstr>
      <vt:lpstr>7 Sins of Scrum and other Agile Anti-Patterns</vt:lpstr>
      <vt:lpstr>Disclaimer</vt:lpstr>
      <vt:lpstr>Agile Manifesto</vt:lpstr>
      <vt:lpstr>Auditor Manifesto</vt:lpstr>
      <vt:lpstr>Antipatterns</vt:lpstr>
      <vt:lpstr>Sinner’s Manifesto</vt:lpstr>
      <vt:lpstr>Satir Change Model</vt:lpstr>
      <vt:lpstr>Shu – Ha – Ri (learn, detach, and transcend) Learner – Practitioner – Mastery</vt:lpstr>
      <vt:lpstr>Shu-Ha-Ri applied to Meetings</vt:lpstr>
      <vt:lpstr>Danger</vt:lpstr>
      <vt:lpstr>Heresy</vt:lpstr>
      <vt:lpstr>Potential Sin #1</vt:lpstr>
      <vt:lpstr>PowerPoint Presentation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#2</vt:lpstr>
      <vt:lpstr>Potential Sin #2:  Status over Flow</vt:lpstr>
      <vt:lpstr>Potential Sin #2:  Status over Flow</vt:lpstr>
      <vt:lpstr>Potential Sin #2:  Status over Flow</vt:lpstr>
      <vt:lpstr>Potential Sin #2:  Status over Flow</vt:lpstr>
      <vt:lpstr>Potential Sin #2:  Status over Flow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path to Ri</vt:lpstr>
      <vt:lpstr>Thank you!</vt:lpstr>
      <vt:lpstr>Potential Sin #2:  Status over Flow</vt:lpstr>
      <vt:lpstr>Potential Sin #2:  Status over Flow</vt:lpstr>
      <vt:lpstr>Potential Sin #3:  Stories over Strategy</vt:lpstr>
      <vt:lpstr>Potential Sin #3:  Stories over Strategy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 Permit               E2E Showcase</dc:title>
  <dc:creator>Dunn, Diane</dc:creator>
  <cp:lastModifiedBy>Little, Todd</cp:lastModifiedBy>
  <cp:revision>512</cp:revision>
  <cp:lastPrinted>2015-06-18T20:34:53Z</cp:lastPrinted>
  <dcterms:created xsi:type="dcterms:W3CDTF">2013-05-01T17:32:59Z</dcterms:created>
  <dcterms:modified xsi:type="dcterms:W3CDTF">2015-06-19T15:37:53Z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0x01010024BEB79EF2800845B1236DE84C23E8B1</vt:lpwstr>
  </property>
</Properties>
</file>